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1697" r:id="rId2"/>
    <p:sldId id="1700" r:id="rId3"/>
    <p:sldId id="1701" r:id="rId4"/>
    <p:sldId id="1699" r:id="rId5"/>
    <p:sldId id="1702" r:id="rId6"/>
  </p:sldIdLst>
  <p:sldSz cx="9144000" cy="5143500" type="screen16x9"/>
  <p:notesSz cx="6794500" cy="9931400"/>
  <p:embeddedFontLst>
    <p:embeddedFont>
      <p:font typeface="Arial Black" panose="020B0A04020102020204" pitchFamily="34" charset="0"/>
      <p:bold r:id="rId9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dner, Axel" initials="L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8E00"/>
    <a:srgbClr val="00A5EB"/>
    <a:srgbClr val="9C9E9F"/>
    <a:srgbClr val="FF00FF"/>
    <a:srgbClr val="FF9900"/>
    <a:srgbClr val="FB7B41"/>
    <a:srgbClr val="E1EEFB"/>
    <a:srgbClr val="FFFFFF"/>
    <a:srgbClr val="DDDDDD"/>
    <a:srgbClr val="EEF8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7513" autoAdjust="0"/>
  </p:normalViewPr>
  <p:slideViewPr>
    <p:cSldViewPr snapToGrid="0">
      <p:cViewPr varScale="1">
        <p:scale>
          <a:sx n="91" d="100"/>
          <a:sy n="91" d="100"/>
        </p:scale>
        <p:origin x="-828" y="-96"/>
      </p:cViewPr>
      <p:guideLst>
        <p:guide orient="horz" pos="2862"/>
        <p:guide orient="horz" pos="125"/>
        <p:guide orient="horz" pos="462"/>
        <p:guide orient="horz" pos="2004"/>
        <p:guide orient="horz" pos="874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1" d="100"/>
          <a:sy n="41" d="100"/>
        </p:scale>
        <p:origin x="-1920" y="-102"/>
      </p:cViewPr>
      <p:guideLst>
        <p:guide orient="horz" pos="3128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5" tIns="45787" rIns="91575" bIns="45787" numCol="1" anchor="t" anchorCtr="0" compatLnSpc="1">
            <a:prstTxWarp prst="textNoShape">
              <a:avLst/>
            </a:prstTxWarp>
          </a:bodyPr>
          <a:lstStyle>
            <a:lvl1pPr defTabSz="916004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5" tIns="45787" rIns="91575" bIns="45787" numCol="1" anchor="t" anchorCtr="0" compatLnSpc="1">
            <a:prstTxWarp prst="textNoShape">
              <a:avLst/>
            </a:prstTxWarp>
          </a:bodyPr>
          <a:lstStyle>
            <a:lvl1pPr algn="r" defTabSz="916004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1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5" tIns="45787" rIns="91575" bIns="45787" numCol="1" anchor="b" anchorCtr="0" compatLnSpc="1">
            <a:prstTxWarp prst="textNoShape">
              <a:avLst/>
            </a:prstTxWarp>
          </a:bodyPr>
          <a:lstStyle>
            <a:lvl1pPr defTabSz="916004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1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45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5" tIns="45787" rIns="91575" bIns="45787" numCol="1" anchor="b" anchorCtr="0" compatLnSpc="1">
            <a:prstTxWarp prst="textNoShape">
              <a:avLst/>
            </a:prstTxWarp>
          </a:bodyPr>
          <a:lstStyle>
            <a:lvl1pPr algn="r" defTabSz="916004" eaLnBrk="1" hangingPunct="1">
              <a:defRPr sz="1200"/>
            </a:lvl1pPr>
          </a:lstStyle>
          <a:p>
            <a:pPr>
              <a:defRPr/>
            </a:pPr>
            <a:fld id="{6BBBADD6-3793-4DF8-95AC-AD8585A578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800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5" tIns="45787" rIns="91575" bIns="45787" numCol="1" anchor="t" anchorCtr="0" compatLnSpc="1">
            <a:prstTxWarp prst="textNoShape">
              <a:avLst/>
            </a:prstTxWarp>
          </a:bodyPr>
          <a:lstStyle>
            <a:lvl1pPr defTabSz="916004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5" tIns="45787" rIns="91575" bIns="45787" numCol="1" anchor="t" anchorCtr="0" compatLnSpc="1">
            <a:prstTxWarp prst="textNoShape">
              <a:avLst/>
            </a:prstTxWarp>
          </a:bodyPr>
          <a:lstStyle>
            <a:lvl1pPr algn="r" defTabSz="916004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6125"/>
            <a:ext cx="6615112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5600" cy="446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5" tIns="45787" rIns="91575" bIns="457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5" tIns="45787" rIns="91575" bIns="45787" numCol="1" anchor="b" anchorCtr="0" compatLnSpc="1">
            <a:prstTxWarp prst="textNoShape">
              <a:avLst/>
            </a:prstTxWarp>
          </a:bodyPr>
          <a:lstStyle>
            <a:lvl1pPr defTabSz="916004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45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5" tIns="45787" rIns="91575" bIns="45787" numCol="1" anchor="b" anchorCtr="0" compatLnSpc="1">
            <a:prstTxWarp prst="textNoShape">
              <a:avLst/>
            </a:prstTxWarp>
          </a:bodyPr>
          <a:lstStyle>
            <a:lvl1pPr algn="r" defTabSz="916004" eaLnBrk="1" hangingPunct="1">
              <a:defRPr sz="1200"/>
            </a:lvl1pPr>
          </a:lstStyle>
          <a:p>
            <a:pPr>
              <a:defRPr/>
            </a:pPr>
            <a:fld id="{21F69BA9-D86D-40DE-865F-6FFAE7C930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656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6">
            <a:extLst>
              <a:ext uri="{FF2B5EF4-FFF2-40B4-BE49-F238E27FC236}">
                <a16:creationId xmlns:a16="http://schemas.microsoft.com/office/drawing/2014/main" xmlns="" id="{9251EDA7-E8BC-427B-9A22-FCE4997DE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442" y="4203059"/>
            <a:ext cx="793750" cy="794193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940594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16"/>
          <p:cNvSpPr txBox="1">
            <a:spLocks noChangeArrowheads="1"/>
          </p:cNvSpPr>
          <p:nvPr userDrawn="1"/>
        </p:nvSpPr>
        <p:spPr bwMode="auto">
          <a:xfrm>
            <a:off x="2003428" y="1860947"/>
            <a:ext cx="28559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mtClean="0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3" y="1022749"/>
            <a:ext cx="8520113" cy="364331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GB" noProof="0" smtClean="0"/>
              <a:t>Untertitel durch Klicken bearbeiten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8" y="1"/>
            <a:ext cx="8520113" cy="950119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GB" noProof="0" smtClean="0"/>
              <a:t>TITELMASTER</a:t>
            </a:r>
            <a:br>
              <a:rPr lang="en-GB" noProof="0" smtClean="0"/>
            </a:br>
            <a:r>
              <a:rPr lang="en-GB" noProof="0" smtClean="0"/>
              <a:t>FORMAT </a:t>
            </a:r>
          </a:p>
        </p:txBody>
      </p:sp>
      <p:pic>
        <p:nvPicPr>
          <p:cNvPr id="8" name="Picture 2" descr="https://www.helmholtz.de/fileadmin/user_upload/04_mediathek/Logos_2017/2017_H_Logo_RGB_D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374574"/>
            <a:ext cx="4257776" cy="64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041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4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0203" y="77393"/>
            <a:ext cx="2132013" cy="425053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578" y="77393"/>
            <a:ext cx="6245225" cy="42505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49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1" y="613125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00025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6809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08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698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578" y="733427"/>
            <a:ext cx="4183063" cy="35944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38" y="733427"/>
            <a:ext cx="4184650" cy="35944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23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66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37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072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0306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084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6">
            <a:extLst>
              <a:ext uri="{FF2B5EF4-FFF2-40B4-BE49-F238E27FC236}">
                <a16:creationId xmlns:a16="http://schemas.microsoft.com/office/drawing/2014/main" xmlns="" id="{9251EDA7-E8BC-427B-9A22-FCE4997DE37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362" y="4450992"/>
            <a:ext cx="567046" cy="567362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"/>
            <a:ext cx="9144000" cy="558404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8" y="733427"/>
            <a:ext cx="8520113" cy="359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3" y="77391"/>
            <a:ext cx="8520113" cy="40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2578" y="4710112"/>
            <a:ext cx="7593013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US" sz="900" b="1" baseline="0" dirty="0" smtClean="0">
                <a:solidFill>
                  <a:schemeClr val="bg2"/>
                </a:solidFill>
              </a:rPr>
              <a:t>Axel Lindner </a:t>
            </a:r>
            <a:r>
              <a:rPr lang="en-US" sz="900" dirty="0" smtClean="0">
                <a:solidFill>
                  <a:schemeClr val="bg2"/>
                </a:solidFill>
              </a:rPr>
              <a:t>| Welcome</a:t>
            </a:r>
            <a:r>
              <a:rPr lang="en-US" sz="900" baseline="0" dirty="0" smtClean="0">
                <a:solidFill>
                  <a:schemeClr val="bg2"/>
                </a:solidFill>
              </a:rPr>
              <a:t> | PATRAS 2018, June 2018 </a:t>
            </a:r>
            <a:r>
              <a:rPr lang="en-US" sz="900" dirty="0" smtClean="0">
                <a:solidFill>
                  <a:schemeClr val="bg2"/>
                </a:solidFill>
              </a:rPr>
              <a:t>|  </a:t>
            </a:r>
            <a:r>
              <a:rPr lang="en-US" sz="900" b="1" dirty="0">
                <a:solidFill>
                  <a:schemeClr val="bg2"/>
                </a:solidFill>
              </a:rPr>
              <a:t>Page </a:t>
            </a:r>
            <a:fld id="{923F0CC2-46E0-4B3F-8A7E-899E8D41A897}" type="slidenum">
              <a:rPr lang="en-US" sz="900" b="1" smtClean="0">
                <a:solidFill>
                  <a:schemeClr val="bg2"/>
                </a:solidFill>
              </a:rPr>
              <a:pPr algn="r" eaLnBrk="1" hangingPunct="1"/>
              <a:t>‹#›</a:t>
            </a:fld>
            <a:endParaRPr lang="en-US" sz="900" b="1" dirty="0">
              <a:solidFill>
                <a:schemeClr val="bg2"/>
              </a:solidFill>
            </a:endParaRPr>
          </a:p>
        </p:txBody>
      </p:sp>
      <p:pic>
        <p:nvPicPr>
          <p:cNvPr id="8" name="Picture 2" descr="https://www.helmholtz.de/fileadmin/user_upload/04_mediathek/Logos_2017/2017_H_Logo_RGB_DE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659797"/>
            <a:ext cx="2376264" cy="36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4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0" fontAlgn="base" hangingPunct="0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axel.lindner@desy.de" TargetMode="External"/><Relationship Id="rId2" Type="http://schemas.openxmlformats.org/officeDocument/2006/relationships/hyperlink" Target="https://indico.desy.de/indico/event/20012/timetable/#20180617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andreas.ringwald@desy.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“PATRAS 2018” at DESY in Hamburg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4" y="614582"/>
            <a:ext cx="5665427" cy="399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62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back after 10 years!</a:t>
            </a:r>
            <a:endParaRPr lang="en-US" dirty="0"/>
          </a:p>
        </p:txBody>
      </p:sp>
      <p:pic>
        <p:nvPicPr>
          <p:cNvPr id="4" name="Picture 2" descr="http://axion-wimp2008.desy.de/e162/Axions-Workshop-Poster_2008_g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4" y="663728"/>
            <a:ext cx="5666400" cy="389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15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 “PATRAS 2018” organizing committee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4" y="614582"/>
            <a:ext cx="5665427" cy="399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3" y="862232"/>
            <a:ext cx="5665427" cy="336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86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the floor is yours!</a:t>
            </a:r>
            <a:endParaRPr lang="en-US" dirty="0"/>
          </a:p>
        </p:txBody>
      </p:sp>
      <p:pic>
        <p:nvPicPr>
          <p:cNvPr id="1026" name="Picture 2" descr="C:\Users\lindner\Desktop\pres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00" y="0"/>
            <a:ext cx="7041931" cy="514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41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the floor is yours!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68936" y="800483"/>
            <a:ext cx="8241665" cy="3572777"/>
          </a:xfrm>
          <a:prstGeom prst="rect">
            <a:avLst/>
          </a:prstGeom>
        </p:spPr>
        <p:txBody>
          <a:bodyPr/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kern="0" dirty="0" smtClean="0"/>
              <a:t>For the actual agenda see: </a:t>
            </a:r>
            <a:r>
              <a:rPr lang="en-US" sz="1600" kern="0" dirty="0" smtClean="0">
                <a:hlinkClick r:id="rId2"/>
              </a:rPr>
              <a:t>https://indico.desy.de/indico/event/20012/timetable/#20180617</a:t>
            </a:r>
            <a:r>
              <a:rPr lang="en-US" sz="1600" kern="0" dirty="0" smtClean="0"/>
              <a:t> </a:t>
            </a:r>
          </a:p>
          <a:p>
            <a:r>
              <a:rPr lang="en-US" sz="1600" kern="0" dirty="0" smtClean="0"/>
              <a:t>Please make sure to upload your materials at least the day before your presentation!</a:t>
            </a:r>
            <a:br>
              <a:rPr lang="en-US" sz="1600" kern="0" dirty="0" smtClean="0"/>
            </a:br>
            <a:endParaRPr lang="en-US" sz="1600" kern="0" dirty="0" smtClean="0"/>
          </a:p>
          <a:p>
            <a:r>
              <a:rPr lang="en-US" sz="1600" kern="0" dirty="0" smtClean="0"/>
              <a:t>WLAN:</a:t>
            </a:r>
            <a:br>
              <a:rPr lang="en-US" sz="1600" kern="0" dirty="0" smtClean="0"/>
            </a:br>
            <a:r>
              <a:rPr lang="en-US" sz="1600" dirty="0" smtClean="0"/>
              <a:t>"Patras2018" with the password "pheebaisan3o".</a:t>
            </a:r>
          </a:p>
          <a:p>
            <a:pPr marL="0" indent="0">
              <a:buNone/>
            </a:pPr>
            <a:endParaRPr lang="en-US" sz="1600" kern="0" dirty="0" smtClean="0"/>
          </a:p>
          <a:p>
            <a:r>
              <a:rPr lang="en-US" sz="1600" kern="0" dirty="0" smtClean="0"/>
              <a:t>For any questions:</a:t>
            </a:r>
            <a:br>
              <a:rPr lang="en-US" sz="1600" kern="0" dirty="0" smtClean="0"/>
            </a:br>
            <a:r>
              <a:rPr lang="en-US" sz="1600" kern="0" dirty="0" smtClean="0">
                <a:hlinkClick r:id="rId3"/>
              </a:rPr>
              <a:t>axel.lindner@desy.de</a:t>
            </a:r>
            <a:r>
              <a:rPr lang="en-US" sz="1600" kern="0" dirty="0" smtClean="0"/>
              <a:t/>
            </a:r>
            <a:br>
              <a:rPr lang="en-US" sz="1600" kern="0" dirty="0" smtClean="0"/>
            </a:br>
            <a:r>
              <a:rPr lang="en-US" sz="1600" kern="0" dirty="0" smtClean="0">
                <a:hlinkClick r:id="rId4"/>
              </a:rPr>
              <a:t>andreas.ringwald@desy.de</a:t>
            </a:r>
            <a:endParaRPr lang="en-US" sz="1600" kern="0" dirty="0" smtClean="0"/>
          </a:p>
          <a:p>
            <a:pPr marL="0" indent="0">
              <a:buNone/>
            </a:pPr>
            <a:endParaRPr lang="en-US" sz="1600" kern="0" dirty="0" smtClean="0"/>
          </a:p>
        </p:txBody>
      </p:sp>
    </p:spTree>
    <p:extLst>
      <p:ext uri="{BB962C8B-B14F-4D97-AF65-F5344CB8AC3E}">
        <p14:creationId xmlns:p14="http://schemas.microsoft.com/office/powerpoint/2010/main" val="66702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2_DESY_Vortrag_3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0</TotalTime>
  <Words>62</Words>
  <Application>Microsoft Office PowerPoint</Application>
  <PresentationFormat>On-screen Show (16:9)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Wingdings</vt:lpstr>
      <vt:lpstr>Arial Black</vt:lpstr>
      <vt:lpstr>2_DESY_Vortrag_3-1</vt:lpstr>
      <vt:lpstr>Welcome to “PATRAS 2018” at DESY in Hamburg</vt:lpstr>
      <vt:lpstr>Welcome back after 10 years!</vt:lpstr>
      <vt:lpstr>Thanks to “PATRAS 2018” organizing committee</vt:lpstr>
      <vt:lpstr>Now the floor is yours!</vt:lpstr>
      <vt:lpstr>Now the floor is yours!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sommera</dc:creator>
  <cp:lastModifiedBy>Axel Lindner</cp:lastModifiedBy>
  <cp:revision>1474</cp:revision>
  <cp:lastPrinted>2011-07-19T10:59:09Z</cp:lastPrinted>
  <dcterms:created xsi:type="dcterms:W3CDTF">2008-04-14T12:45:38Z</dcterms:created>
  <dcterms:modified xsi:type="dcterms:W3CDTF">2018-06-18T06:32:21Z</dcterms:modified>
</cp:coreProperties>
</file>