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3" r:id="rId2"/>
    <p:sldId id="261" r:id="rId3"/>
    <p:sldId id="289" r:id="rId4"/>
    <p:sldId id="284" r:id="rId5"/>
    <p:sldId id="285" r:id="rId6"/>
    <p:sldId id="286" r:id="rId7"/>
    <p:sldId id="288" r:id="rId8"/>
    <p:sldId id="287" r:id="rId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009900"/>
    <a:srgbClr val="996633"/>
    <a:srgbClr val="33CC33"/>
    <a:srgbClr val="3333CC"/>
    <a:srgbClr val="66FF33"/>
    <a:srgbClr val="FF00FF"/>
    <a:srgbClr val="FF99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24" autoAdjust="0"/>
    <p:restoredTop sz="95230" autoAdjust="0"/>
  </p:normalViewPr>
  <p:slideViewPr>
    <p:cSldViewPr>
      <p:cViewPr varScale="1">
        <p:scale>
          <a:sx n="74" d="100"/>
          <a:sy n="74" d="100"/>
        </p:scale>
        <p:origin x="495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75" cy="496332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183" y="0"/>
            <a:ext cx="2945875" cy="496332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r">
              <a:defRPr sz="1200"/>
            </a:lvl1pPr>
          </a:lstStyle>
          <a:p>
            <a:fld id="{527C737E-7847-4EB8-9FF5-878B5818A114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298"/>
            <a:ext cx="2945875" cy="496331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183" y="9430298"/>
            <a:ext cx="2945875" cy="496331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r">
              <a:defRPr sz="1200"/>
            </a:lvl1pPr>
          </a:lstStyle>
          <a:p>
            <a:fld id="{10311842-54A2-4E39-BAC1-5B60E9068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205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59" cy="496411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r">
              <a:defRPr sz="1200"/>
            </a:lvl1pPr>
          </a:lstStyle>
          <a:p>
            <a:fld id="{D0BCB011-E420-4743-8ABE-1A9DBD019D27}" type="datetimeFigureOut">
              <a:rPr lang="en-US" smtClean="0"/>
              <a:pPr/>
              <a:t>6/19/2018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8" tIns="46214" rIns="92428" bIns="4621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2428" tIns="46214" rIns="92428" bIns="462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30091"/>
            <a:ext cx="2945659" cy="496411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r">
              <a:defRPr sz="1200"/>
            </a:lvl1pPr>
          </a:lstStyle>
          <a:p>
            <a:fld id="{30BBF540-CAFB-4658-8A19-E3D69B63413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8245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742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  <p:sp>
        <p:nvSpPr>
          <p:cNvPr id="48742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fld id="{2FE90D18-CFAC-4B09-8C75-644A64513A74}" type="slidenum">
              <a:rPr lang="en-US" altLang="ko-KR">
                <a:solidFill>
                  <a:srgbClr val="000000"/>
                </a:solidFill>
              </a:rPr>
              <a:pPr/>
              <a:t>2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3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742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  <p:sp>
        <p:nvSpPr>
          <p:cNvPr id="48742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fld id="{2FE90D18-CFAC-4B09-8C75-644A64513A74}" type="slidenum">
              <a:rPr lang="en-US" altLang="ko-KR">
                <a:solidFill>
                  <a:srgbClr val="000000"/>
                </a:solidFill>
              </a:rPr>
              <a:pPr/>
              <a:t>4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226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742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  <p:sp>
        <p:nvSpPr>
          <p:cNvPr id="48742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fld id="{2FE90D18-CFAC-4B09-8C75-644A64513A74}" type="slidenum">
              <a:rPr lang="en-US" altLang="ko-KR">
                <a:solidFill>
                  <a:srgbClr val="000000"/>
                </a:solidFill>
              </a:rPr>
              <a:pPr/>
              <a:t>5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815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742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  <p:sp>
        <p:nvSpPr>
          <p:cNvPr id="48742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fld id="{2FE90D18-CFAC-4B09-8C75-644A64513A74}" type="slidenum">
              <a:rPr lang="en-US" altLang="ko-KR">
                <a:solidFill>
                  <a:srgbClr val="000000"/>
                </a:solidFill>
              </a:rPr>
              <a:pPr/>
              <a:t>6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873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742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  <p:sp>
        <p:nvSpPr>
          <p:cNvPr id="48742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fld id="{2FE90D18-CFAC-4B09-8C75-644A64513A74}" type="slidenum">
              <a:rPr lang="en-US" altLang="ko-KR">
                <a:solidFill>
                  <a:srgbClr val="000000"/>
                </a:solidFill>
              </a:rPr>
              <a:pPr/>
              <a:t>7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144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742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  <p:sp>
        <p:nvSpPr>
          <p:cNvPr id="48742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fld id="{2FE90D18-CFAC-4B09-8C75-644A64513A74}" type="slidenum">
              <a:rPr lang="en-US" altLang="ko-KR">
                <a:solidFill>
                  <a:srgbClr val="000000"/>
                </a:solidFill>
              </a:rPr>
              <a:pPr/>
              <a:t>8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85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39F99-9290-4CF5-B9CE-21CDFE71ACFB}" type="datetime1">
              <a:rPr lang="en-US" altLang="ko-KR" smtClean="0"/>
              <a:t>6/19/2018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703C-AB17-464C-9798-A3DD07C78B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2376-C81B-45F7-9E5C-23CB054AE905}" type="datetime1">
              <a:rPr lang="en-US" altLang="ko-KR" smtClean="0"/>
              <a:t>6/19/2018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703C-AB17-464C-9798-A3DD07C78B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7425-3125-461B-A4B1-D7978E4D5704}" type="datetime1">
              <a:rPr lang="en-US" altLang="ko-KR" smtClean="0"/>
              <a:t>6/19/2018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703C-AB17-464C-9798-A3DD07C78B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57EA-8EE5-4807-BB81-EE69F5CAFBD1}" type="datetime1">
              <a:rPr lang="en-US" altLang="ko-KR" smtClean="0"/>
              <a:t>6/19/2018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703C-AB17-464C-9798-A3DD07C78B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03D0-3E48-4A6F-AE63-83AF57388E48}" type="datetime1">
              <a:rPr lang="en-US" altLang="ko-KR" smtClean="0"/>
              <a:t>6/19/2018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703C-AB17-464C-9798-A3DD07C78B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C84F-050D-4A4A-BE44-4564235306EE}" type="datetime1">
              <a:rPr lang="en-US" altLang="ko-KR" smtClean="0"/>
              <a:t>6/19/2018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703C-AB17-464C-9798-A3DD07C78B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F891-E26D-4E50-9D76-BCD50AB0C301}" type="datetime1">
              <a:rPr lang="en-US" altLang="ko-KR" smtClean="0"/>
              <a:t>6/19/2018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703C-AB17-464C-9798-A3DD07C78B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73C8-A573-43C0-984D-DDFBD6A622DE}" type="datetime1">
              <a:rPr lang="en-US" altLang="ko-KR" smtClean="0"/>
              <a:t>6/19/2018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703C-AB17-464C-9798-A3DD07C78B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513C1-CB4C-457C-9A19-186A05340F01}" type="datetime1">
              <a:rPr lang="en-US" altLang="ko-KR" smtClean="0"/>
              <a:t>6/19/2018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703C-AB17-464C-9798-A3DD07C78B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064C-1526-4824-83E4-D68ED72F6793}" type="datetime1">
              <a:rPr lang="en-US" altLang="ko-KR" smtClean="0"/>
              <a:t>6/19/2018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703C-AB17-464C-9798-A3DD07C78B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684A-D0F3-4584-AC43-0CE603DD531D}" type="datetime1">
              <a:rPr lang="en-US" altLang="ko-KR" smtClean="0"/>
              <a:t>6/19/2018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703C-AB17-464C-9798-A3DD07C78B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667BC-D2C7-46A5-BB17-E9E7F617C7FE}" type="datetime1">
              <a:rPr lang="en-US" altLang="ko-KR" smtClean="0"/>
              <a:t>6/19/2018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703C-AB17-464C-9798-A3DD07C78BD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tif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703C-AB17-464C-9798-A3DD07C78BDF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83566" y="753631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err="1" smtClean="0"/>
              <a:t>Axion</a:t>
            </a:r>
            <a:r>
              <a:rPr lang="en-US" altLang="ko-KR" sz="4000" dirty="0" smtClean="0"/>
              <a:t> Search Experiment</a:t>
            </a:r>
          </a:p>
          <a:p>
            <a:pPr algn="ctr"/>
            <a:r>
              <a:rPr lang="en-US" altLang="ko-KR" sz="4000" dirty="0"/>
              <a:t>w</a:t>
            </a:r>
            <a:r>
              <a:rPr lang="en-US" altLang="ko-KR" sz="4000" dirty="0" smtClean="0"/>
              <a:t>ith 18T HTS Magnet</a:t>
            </a:r>
            <a:endParaRPr lang="ko-KR" alt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01069" y="4474705"/>
            <a:ext cx="774186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Center for </a:t>
            </a:r>
            <a:r>
              <a:rPr lang="en-US" sz="2800" dirty="0" err="1" smtClean="0"/>
              <a:t>Axion</a:t>
            </a:r>
            <a:r>
              <a:rPr lang="en-US" sz="2800" dirty="0" smtClean="0"/>
              <a:t> and Precision Physics Research, IBS</a:t>
            </a:r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r>
              <a:rPr lang="en-US" sz="2800" dirty="0" err="1" smtClean="0"/>
              <a:t>Jin-Geun</a:t>
            </a:r>
            <a:r>
              <a:rPr lang="en-US" sz="2800" dirty="0" smtClean="0"/>
              <a:t> Kim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PATRAS </a:t>
            </a:r>
            <a:r>
              <a:rPr lang="en-US" sz="2800" dirty="0" smtClean="0"/>
              <a:t>workshop 6/20/2018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2204864"/>
            <a:ext cx="2158831" cy="206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8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9965-13AA-4ECA-AE70-494824F9F19A}" type="slidenum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7738"/>
            <a:ext cx="91440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Axion</a:t>
            </a:r>
            <a:r>
              <a:rPr lang="en-US" altLang="ko-KR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Haloscope</a:t>
            </a:r>
            <a:endParaRPr lang="ko-KR" altLang="en-US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10" y="758287"/>
            <a:ext cx="7785780" cy="540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0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703C-AB17-464C-9798-A3DD07C78BDF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0" y="7738"/>
            <a:ext cx="91440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 T no insulation magnet</a:t>
            </a:r>
            <a:endParaRPr lang="ko-KR" altLang="en-US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7" y="694271"/>
            <a:ext cx="4905375" cy="590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2" t="3040" r="14470" b="8761"/>
          <a:stretch/>
        </p:blipFill>
        <p:spPr>
          <a:xfrm rot="5400000">
            <a:off x="7044668" y="2689942"/>
            <a:ext cx="1930080" cy="19612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48264" y="4686788"/>
            <a:ext cx="2155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ko-KR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coil </a:t>
            </a:r>
          </a:p>
          <a:p>
            <a:pPr algn="ctr"/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25 T magnet</a:t>
            </a:r>
          </a:p>
          <a:p>
            <a:pPr algn="ctr"/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1/28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182067" y="1052736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182067" y="1124744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182067" y="1196752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182067" y="1268760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182067" y="1340768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182067" y="1412776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182067" y="1484784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82067" y="1556792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182067" y="1628800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182067" y="1700808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182067" y="1772816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182067" y="1844824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182067" y="1916832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182067" y="1988840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182067" y="2060848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182067" y="2132856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182067" y="2204864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182067" y="2276872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182067" y="2348880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182067" y="2420888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182067" y="2492896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182067" y="2564904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182067" y="2636912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182067" y="2708920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182067" y="2780928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182067" y="2852936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182067" y="2924944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182067" y="2996952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182067" y="3068960"/>
            <a:ext cx="37370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182067" y="3140968"/>
            <a:ext cx="37370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182067" y="3212976"/>
            <a:ext cx="37370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182067" y="3284984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182067" y="3356992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182067" y="3429000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182067" y="3501008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182067" y="3573016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182067" y="3647021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182067" y="3719029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182067" y="3791037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182067" y="3863045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182067" y="3935053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182067" y="4007061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182067" y="4079069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182067" y="4151077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182067" y="4223085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182067" y="4295093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182067" y="4367101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182067" y="4439109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182067" y="4511117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182067" y="4583125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182067" y="4655133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182067" y="4727141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182067" y="4799149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182067" y="4871157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182067" y="4943165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182067" y="5015173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182067" y="5087181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182067" y="5159189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182067" y="5231197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182067" y="5303205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2182067" y="5375213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2182067" y="5447221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182067" y="5519229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182067" y="5591237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2182067" y="5663245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2182067" y="5735253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2182067" y="5807261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2182067" y="5879269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2182067" y="5951277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2182067" y="6023285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2182067" y="6095293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2182067" y="6167301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2182067" y="6237312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2182067" y="6309320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2182067" y="6381328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2182067" y="6453336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2182067" y="980728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515691" y="1052736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3515691" y="1124744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3515691" y="1196752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3515691" y="1268760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3515691" y="1340768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3515691" y="1412776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3515691" y="1484784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3515691" y="1556792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3515691" y="1628800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3515691" y="1700808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3515691" y="1772816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3515691" y="1844824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3515691" y="1916832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3515691" y="1988840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3515691" y="2060848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3515691" y="2132856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3515691" y="2204864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3515691" y="2276872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3515691" y="2348880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3515691" y="2420888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3515691" y="2492896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3515691" y="2564904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3515691" y="2636912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3515691" y="2708920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3515691" y="2780928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3515691" y="2852936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3515691" y="2924944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3515691" y="2996952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3635896" y="3068960"/>
            <a:ext cx="38385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3635896" y="3140968"/>
            <a:ext cx="38385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3635896" y="3212976"/>
            <a:ext cx="38385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3515691" y="3284984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3515691" y="3356992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3515691" y="3429000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3515691" y="3501008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3515691" y="3573016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3515691" y="3647021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3515691" y="3719029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3515691" y="3791037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3515691" y="3863045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3515691" y="3935053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3515691" y="4007061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515691" y="4079069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3515691" y="4151077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3515691" y="4223085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3515691" y="4295093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3515691" y="4367101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3515691" y="4439109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3515691" y="4511117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3515691" y="4583125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3515691" y="4655133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3515691" y="4727141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3515691" y="4799149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3515691" y="4871157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3515691" y="4943165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3515691" y="5015173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3515691" y="5087181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515691" y="5159189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3515691" y="5231197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3515691" y="5303205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515691" y="5375213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3515691" y="5447221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3515691" y="5519229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3515691" y="5591237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3515691" y="5663245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3515691" y="5735253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3515691" y="5807261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3515691" y="5879269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3515691" y="5951277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3515691" y="6023285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3515691" y="6095293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3515691" y="6167301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3515691" y="6237312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3515691" y="6309320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3515691" y="6381328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3515691" y="6453336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3515691" y="980728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8" name="Picture 17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5" t="7510" r="15288" b="2835"/>
          <a:stretch/>
        </p:blipFill>
        <p:spPr>
          <a:xfrm>
            <a:off x="49413" y="2276872"/>
            <a:ext cx="2088232" cy="4271384"/>
          </a:xfrm>
          <a:prstGeom prst="rect">
            <a:avLst/>
          </a:prstGeom>
        </p:spPr>
      </p:pic>
      <p:pic>
        <p:nvPicPr>
          <p:cNvPr id="179" name="Picture 17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8" t="18999" r="14111"/>
          <a:stretch/>
        </p:blipFill>
        <p:spPr>
          <a:xfrm>
            <a:off x="49412" y="927172"/>
            <a:ext cx="2088232" cy="1570504"/>
          </a:xfrm>
          <a:prstGeom prst="rect">
            <a:avLst/>
          </a:prstGeom>
        </p:spPr>
      </p:pic>
      <p:sp>
        <p:nvSpPr>
          <p:cNvPr id="180" name="TextBox 179"/>
          <p:cNvSpPr txBox="1"/>
          <p:nvPr/>
        </p:nvSpPr>
        <p:spPr>
          <a:xfrm>
            <a:off x="0" y="6507606"/>
            <a:ext cx="2419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 double pancake coils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02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9965-13AA-4ECA-AE70-494824F9F19A}" type="slidenum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7738"/>
            <a:ext cx="91440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18T HTS Magnet</a:t>
            </a:r>
            <a:endParaRPr lang="ko-KR" altLang="en-US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456476"/>
            <a:ext cx="9144000" cy="29005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12" y="3356992"/>
            <a:ext cx="4807464" cy="343172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576" y="3563378"/>
            <a:ext cx="4226517" cy="261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7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9965-13AA-4ECA-AE70-494824F9F19A}" type="slidenum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7738"/>
            <a:ext cx="91440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DAQ System</a:t>
            </a:r>
            <a:endParaRPr lang="ko-KR" altLang="en-US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그림 2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29" y="805187"/>
            <a:ext cx="934708" cy="5451664"/>
          </a:xfrm>
          <a:prstGeom prst="rect">
            <a:avLst/>
          </a:prstGeom>
        </p:spPr>
      </p:pic>
      <p:pic>
        <p:nvPicPr>
          <p:cNvPr id="18" name="그림 2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05" y="805187"/>
            <a:ext cx="3316747" cy="5451664"/>
          </a:xfrm>
          <a:prstGeom prst="rect">
            <a:avLst/>
          </a:prstGeom>
        </p:spPr>
      </p:pic>
      <p:grpSp>
        <p:nvGrpSpPr>
          <p:cNvPr id="19" name="그룹 275"/>
          <p:cNvGrpSpPr>
            <a:grpSpLocks noChangeAspect="1"/>
          </p:cNvGrpSpPr>
          <p:nvPr/>
        </p:nvGrpSpPr>
        <p:grpSpPr>
          <a:xfrm>
            <a:off x="1398974" y="3568983"/>
            <a:ext cx="4167322" cy="2688022"/>
            <a:chOff x="1223748" y="200241"/>
            <a:chExt cx="10025316" cy="6466566"/>
          </a:xfrm>
        </p:grpSpPr>
        <p:grpSp>
          <p:nvGrpSpPr>
            <p:cNvPr id="20" name="그룹 276"/>
            <p:cNvGrpSpPr/>
            <p:nvPr/>
          </p:nvGrpSpPr>
          <p:grpSpPr>
            <a:xfrm>
              <a:off x="1910221" y="4685428"/>
              <a:ext cx="1100337" cy="1520735"/>
              <a:chOff x="1084082" y="2677212"/>
              <a:chExt cx="791852" cy="1206631"/>
            </a:xfrm>
          </p:grpSpPr>
          <p:sp>
            <p:nvSpPr>
              <p:cNvPr id="149" name="원통[C] 52"/>
              <p:cNvSpPr/>
              <p:nvPr/>
            </p:nvSpPr>
            <p:spPr>
              <a:xfrm>
                <a:off x="1084082" y="2677212"/>
                <a:ext cx="791852" cy="1206631"/>
              </a:xfrm>
              <a:prstGeom prst="can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 sz="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텍스트 상자 53"/>
              <p:cNvSpPr txBox="1"/>
              <p:nvPr/>
            </p:nvSpPr>
            <p:spPr>
              <a:xfrm>
                <a:off x="1135543" y="3182992"/>
                <a:ext cx="691580" cy="352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ko-KR" sz="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Cavity</a:t>
                </a:r>
                <a:endParaRPr kumimoji="1" lang="ko-KR" altLang="en-US" sz="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" name="그룹 277"/>
            <p:cNvGrpSpPr>
              <a:grpSpLocks noChangeAspect="1"/>
            </p:cNvGrpSpPr>
            <p:nvPr/>
          </p:nvGrpSpPr>
          <p:grpSpPr>
            <a:xfrm>
              <a:off x="2150123" y="3034436"/>
              <a:ext cx="528924" cy="1765288"/>
              <a:chOff x="1540497" y="1740966"/>
              <a:chExt cx="699156" cy="2276133"/>
            </a:xfrm>
          </p:grpSpPr>
          <p:sp>
            <p:nvSpPr>
              <p:cNvPr id="142" name="직사각형 398"/>
              <p:cNvSpPr/>
              <p:nvPr/>
            </p:nvSpPr>
            <p:spPr>
              <a:xfrm>
                <a:off x="1540497" y="3027285"/>
                <a:ext cx="486266" cy="67288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 sz="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43" name="직선 연결선[R] 46"/>
              <p:cNvCxnSpPr/>
              <p:nvPr/>
            </p:nvCxnSpPr>
            <p:spPr>
              <a:xfrm>
                <a:off x="1688989" y="2999004"/>
                <a:ext cx="0" cy="10180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직사각형 400"/>
              <p:cNvSpPr/>
              <p:nvPr/>
            </p:nvSpPr>
            <p:spPr>
              <a:xfrm>
                <a:off x="1644192" y="2933017"/>
                <a:ext cx="94268" cy="9426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 sz="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호 48"/>
              <p:cNvSpPr/>
              <p:nvPr/>
            </p:nvSpPr>
            <p:spPr>
              <a:xfrm rot="10800000">
                <a:off x="1838811" y="3138624"/>
                <a:ext cx="375904" cy="450203"/>
              </a:xfrm>
              <a:prstGeom prst="arc">
                <a:avLst>
                  <a:gd name="adj1" fmla="val 16225904"/>
                  <a:gd name="adj2" fmla="val 5525058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 sz="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직사각형 402"/>
              <p:cNvSpPr/>
              <p:nvPr/>
            </p:nvSpPr>
            <p:spPr>
              <a:xfrm>
                <a:off x="2022837" y="3556757"/>
                <a:ext cx="94268" cy="9426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 sz="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47" name="직선 연결선[R] 50"/>
              <p:cNvCxnSpPr/>
              <p:nvPr/>
            </p:nvCxnSpPr>
            <p:spPr>
              <a:xfrm>
                <a:off x="2227049" y="1740966"/>
                <a:ext cx="0" cy="139253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직선 연결선[R] 51"/>
              <p:cNvCxnSpPr/>
              <p:nvPr/>
            </p:nvCxnSpPr>
            <p:spPr>
              <a:xfrm>
                <a:off x="2022837" y="3139905"/>
                <a:ext cx="21681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텍스트 상자 22"/>
            <p:cNvSpPr txBox="1"/>
            <p:nvPr/>
          </p:nvSpPr>
          <p:spPr>
            <a:xfrm>
              <a:off x="2232207" y="2728145"/>
              <a:ext cx="918582" cy="444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Weak</a:t>
              </a:r>
              <a:endParaRPr kumimoji="1" lang="ko-KR" altLang="en-US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3" name="직선 연결선[R] 23"/>
            <p:cNvCxnSpPr/>
            <p:nvPr/>
          </p:nvCxnSpPr>
          <p:spPr>
            <a:xfrm>
              <a:off x="3010558" y="5144231"/>
              <a:ext cx="25381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그룹 280"/>
            <p:cNvGrpSpPr>
              <a:grpSpLocks noChangeAspect="1"/>
            </p:cNvGrpSpPr>
            <p:nvPr/>
          </p:nvGrpSpPr>
          <p:grpSpPr>
            <a:xfrm>
              <a:off x="3268380" y="4845142"/>
              <a:ext cx="576000" cy="576000"/>
              <a:chOff x="2322559" y="5066653"/>
              <a:chExt cx="232664" cy="238522"/>
            </a:xfrm>
          </p:grpSpPr>
          <p:sp>
            <p:nvSpPr>
              <p:cNvPr id="140" name="타원 396"/>
              <p:cNvSpPr/>
              <p:nvPr/>
            </p:nvSpPr>
            <p:spPr>
              <a:xfrm>
                <a:off x="2322559" y="5066653"/>
                <a:ext cx="232664" cy="238522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 sz="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원형 화살표[C] 25"/>
              <p:cNvSpPr/>
              <p:nvPr/>
            </p:nvSpPr>
            <p:spPr>
              <a:xfrm rot="10613839" flipH="1">
                <a:off x="2356792" y="5115116"/>
                <a:ext cx="164195" cy="168558"/>
              </a:xfrm>
              <a:prstGeom prst="circular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 sz="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" name="텍스트 상자 26"/>
            <p:cNvSpPr txBox="1"/>
            <p:nvPr/>
          </p:nvSpPr>
          <p:spPr>
            <a:xfrm>
              <a:off x="2984358" y="5454333"/>
              <a:ext cx="1242514" cy="444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Circulator</a:t>
              </a:r>
              <a:endParaRPr kumimoji="1" lang="ko-KR" altLang="en-US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텍스트 상자 29"/>
            <p:cNvSpPr txBox="1"/>
            <p:nvPr/>
          </p:nvSpPr>
          <p:spPr>
            <a:xfrm>
              <a:off x="3410385" y="2891499"/>
              <a:ext cx="1184669" cy="444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Coupling</a:t>
              </a:r>
              <a:endParaRPr kumimoji="1" lang="ko-KR" altLang="en-US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7" name="직선 연결선[R] 34"/>
            <p:cNvCxnSpPr/>
            <p:nvPr/>
          </p:nvCxnSpPr>
          <p:spPr>
            <a:xfrm flipV="1">
              <a:off x="3855927" y="5142294"/>
              <a:ext cx="1153365" cy="10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[R] 36"/>
            <p:cNvCxnSpPr/>
            <p:nvPr/>
          </p:nvCxnSpPr>
          <p:spPr>
            <a:xfrm>
              <a:off x="5585292" y="5142294"/>
              <a:ext cx="1320427" cy="60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모서리가 둥근 직사각형 285"/>
            <p:cNvSpPr/>
            <p:nvPr/>
          </p:nvSpPr>
          <p:spPr>
            <a:xfrm>
              <a:off x="1439722" y="3363424"/>
              <a:ext cx="5226437" cy="3094075"/>
            </a:xfrm>
            <a:prstGeom prst="roundRect">
              <a:avLst>
                <a:gd name="adj" fmla="val 10892"/>
              </a:avLst>
            </a:prstGeom>
            <a:noFill/>
            <a:ln w="25400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sz="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텍스트 상자 19"/>
            <p:cNvSpPr txBox="1"/>
            <p:nvPr/>
          </p:nvSpPr>
          <p:spPr>
            <a:xfrm>
              <a:off x="4790024" y="3466068"/>
              <a:ext cx="1759263" cy="444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600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Cryogenics-part</a:t>
              </a:r>
              <a:endParaRPr kumimoji="1" lang="ko-KR" altLang="en-US" sz="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1" name="직선 연결선[R] 109"/>
            <p:cNvCxnSpPr/>
            <p:nvPr/>
          </p:nvCxnSpPr>
          <p:spPr>
            <a:xfrm>
              <a:off x="8580737" y="5360330"/>
              <a:ext cx="40270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[R] 112"/>
            <p:cNvCxnSpPr/>
            <p:nvPr/>
          </p:nvCxnSpPr>
          <p:spPr>
            <a:xfrm>
              <a:off x="7607272" y="5365419"/>
              <a:ext cx="40270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텍스트 상자 113"/>
            <p:cNvSpPr txBox="1"/>
            <p:nvPr/>
          </p:nvSpPr>
          <p:spPr>
            <a:xfrm>
              <a:off x="8200023" y="5592947"/>
              <a:ext cx="2171890" cy="6663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Radio frequency(RF)</a:t>
              </a:r>
            </a:p>
            <a:p>
              <a:pPr algn="ctr"/>
              <a:r>
                <a:rPr kumimoji="1" lang="en-US" altLang="ko-KR" sz="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Amplifier</a:t>
              </a:r>
              <a:endParaRPr kumimoji="1" lang="ko-KR" altLang="en-US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직사각형 290"/>
            <p:cNvSpPr/>
            <p:nvPr/>
          </p:nvSpPr>
          <p:spPr>
            <a:xfrm>
              <a:off x="9598393" y="4107001"/>
              <a:ext cx="718753" cy="325233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sz="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텍스트 상자 117"/>
            <p:cNvSpPr txBox="1"/>
            <p:nvPr/>
          </p:nvSpPr>
          <p:spPr>
            <a:xfrm>
              <a:off x="7344545" y="4038841"/>
              <a:ext cx="2206600" cy="444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Band pass filter(BPF)</a:t>
              </a:r>
              <a:endParaRPr kumimoji="1" lang="ko-KR" altLang="en-US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6" name="직선 연결선[R] 118"/>
            <p:cNvCxnSpPr/>
            <p:nvPr/>
          </p:nvCxnSpPr>
          <p:spPr>
            <a:xfrm>
              <a:off x="9938811" y="3789052"/>
              <a:ext cx="0" cy="3184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그룹 293"/>
            <p:cNvGrpSpPr/>
            <p:nvPr/>
          </p:nvGrpSpPr>
          <p:grpSpPr>
            <a:xfrm>
              <a:off x="9660828" y="3220152"/>
              <a:ext cx="576000" cy="576000"/>
              <a:chOff x="9974608" y="3293456"/>
              <a:chExt cx="369147" cy="350317"/>
            </a:xfrm>
          </p:grpSpPr>
          <p:sp>
            <p:nvSpPr>
              <p:cNvPr id="137" name="타원 393"/>
              <p:cNvSpPr/>
              <p:nvPr/>
            </p:nvSpPr>
            <p:spPr>
              <a:xfrm>
                <a:off x="9974608" y="3293456"/>
                <a:ext cx="369147" cy="350317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 sz="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8" name="직선 연결선[R] 120"/>
              <p:cNvCxnSpPr/>
              <p:nvPr/>
            </p:nvCxnSpPr>
            <p:spPr>
              <a:xfrm flipH="1">
                <a:off x="10028668" y="3344758"/>
                <a:ext cx="261026" cy="24771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직선 연결선[R] 121"/>
              <p:cNvCxnSpPr/>
              <p:nvPr/>
            </p:nvCxnSpPr>
            <p:spPr>
              <a:xfrm>
                <a:off x="10028668" y="3344758"/>
                <a:ext cx="261026" cy="24771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텍스트 상자 122"/>
            <p:cNvSpPr txBox="1"/>
            <p:nvPr/>
          </p:nvSpPr>
          <p:spPr>
            <a:xfrm>
              <a:off x="10150286" y="3310665"/>
              <a:ext cx="899298" cy="444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Mixer</a:t>
              </a:r>
              <a:endParaRPr kumimoji="1" lang="ko-KR" altLang="en-US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9" name="직선 연결선[R] 123"/>
            <p:cNvCxnSpPr/>
            <p:nvPr/>
          </p:nvCxnSpPr>
          <p:spPr>
            <a:xfrm>
              <a:off x="9257096" y="3508150"/>
              <a:ext cx="40270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텍스트 상자 125"/>
            <p:cNvSpPr txBox="1"/>
            <p:nvPr/>
          </p:nvSpPr>
          <p:spPr>
            <a:xfrm>
              <a:off x="6579168" y="3315796"/>
              <a:ext cx="2098622" cy="444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Local oscillator (LO)</a:t>
              </a:r>
              <a:endParaRPr kumimoji="1" lang="ko-KR" altLang="en-US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1" name="직선 연결선[R] 128"/>
            <p:cNvCxnSpPr/>
            <p:nvPr/>
          </p:nvCxnSpPr>
          <p:spPr>
            <a:xfrm>
              <a:off x="9939268" y="3044801"/>
              <a:ext cx="0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[R] 130"/>
            <p:cNvCxnSpPr/>
            <p:nvPr/>
          </p:nvCxnSpPr>
          <p:spPr>
            <a:xfrm>
              <a:off x="9938809" y="2530191"/>
              <a:ext cx="0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텍스트 상자 132"/>
            <p:cNvSpPr txBox="1"/>
            <p:nvPr/>
          </p:nvSpPr>
          <p:spPr>
            <a:xfrm>
              <a:off x="7048548" y="1900001"/>
              <a:ext cx="2680931" cy="6663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600" dirty="0">
                  <a:latin typeface="Arial" panose="020B0604020202020204" pitchFamily="34" charset="0"/>
                  <a:cs typeface="Arial" panose="020B0604020202020204" pitchFamily="34" charset="0"/>
                </a:rPr>
                <a:t>Intermediate </a:t>
              </a:r>
              <a:r>
                <a:rPr lang="en-US" altLang="ko-KR" sz="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frequency(</a:t>
              </a:r>
              <a:r>
                <a:rPr kumimoji="1" lang="en-US" altLang="ko-KR" sz="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IF) </a:t>
              </a:r>
            </a:p>
            <a:p>
              <a:pPr algn="ctr"/>
              <a:r>
                <a:rPr kumimoji="1" lang="en-US" altLang="ko-KR" sz="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Amplifier</a:t>
              </a:r>
              <a:endParaRPr kumimoji="1" lang="ko-KR" altLang="en-US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4" name="직선 연결선[R] 133"/>
            <p:cNvCxnSpPr/>
            <p:nvPr/>
          </p:nvCxnSpPr>
          <p:spPr>
            <a:xfrm>
              <a:off x="9938809" y="1645848"/>
              <a:ext cx="0" cy="3184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텍스트 상자 138"/>
            <p:cNvSpPr txBox="1"/>
            <p:nvPr/>
          </p:nvSpPr>
          <p:spPr>
            <a:xfrm>
              <a:off x="1584771" y="242870"/>
              <a:ext cx="2746486" cy="444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Room temperature(RT)-part</a:t>
              </a:r>
              <a:endParaRPr kumimoji="1" lang="ko-KR" alt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6" name="직선 연결선[R] 101"/>
            <p:cNvCxnSpPr/>
            <p:nvPr/>
          </p:nvCxnSpPr>
          <p:spPr>
            <a:xfrm>
              <a:off x="9951140" y="4446831"/>
              <a:ext cx="0" cy="1273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텍스트 상자 103"/>
            <p:cNvSpPr txBox="1"/>
            <p:nvPr/>
          </p:nvSpPr>
          <p:spPr>
            <a:xfrm>
              <a:off x="10195513" y="4635773"/>
              <a:ext cx="1053551" cy="444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Isolator</a:t>
              </a:r>
              <a:endParaRPr kumimoji="1" lang="ko-KR" altLang="en-US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8" name="직선 연결선[R] 149"/>
            <p:cNvCxnSpPr/>
            <p:nvPr/>
          </p:nvCxnSpPr>
          <p:spPr>
            <a:xfrm>
              <a:off x="9951140" y="5153562"/>
              <a:ext cx="0" cy="19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그룹 305"/>
            <p:cNvGrpSpPr/>
            <p:nvPr/>
          </p:nvGrpSpPr>
          <p:grpSpPr>
            <a:xfrm>
              <a:off x="6831615" y="483114"/>
              <a:ext cx="1169241" cy="909334"/>
              <a:chOff x="5503108" y="394769"/>
              <a:chExt cx="1922643" cy="909334"/>
            </a:xfrm>
          </p:grpSpPr>
          <p:sp>
            <p:nvSpPr>
              <p:cNvPr id="135" name="직사각형 391"/>
              <p:cNvSpPr/>
              <p:nvPr/>
            </p:nvSpPr>
            <p:spPr>
              <a:xfrm>
                <a:off x="5537160" y="398222"/>
                <a:ext cx="1801749" cy="905881"/>
              </a:xfrm>
              <a:prstGeom prst="rect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 sz="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텍스트 상자 151"/>
              <p:cNvSpPr txBox="1"/>
              <p:nvPr/>
            </p:nvSpPr>
            <p:spPr>
              <a:xfrm>
                <a:off x="5503108" y="394769"/>
                <a:ext cx="1922643" cy="888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ko-KR" sz="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Network</a:t>
                </a:r>
              </a:p>
              <a:p>
                <a:pPr algn="ctr"/>
                <a:r>
                  <a:rPr kumimoji="1" lang="en-US" altLang="ko-KR" sz="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Analyzer</a:t>
                </a:r>
              </a:p>
              <a:p>
                <a:pPr algn="ctr"/>
                <a:r>
                  <a:rPr kumimoji="1" lang="en-US" altLang="ko-KR" sz="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(NA)</a:t>
                </a:r>
                <a:endParaRPr kumimoji="1" lang="ko-KR" altLang="en-US" sz="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50" name="직선 연결선[R] 188"/>
            <p:cNvCxnSpPr/>
            <p:nvPr/>
          </p:nvCxnSpPr>
          <p:spPr>
            <a:xfrm>
              <a:off x="7802235" y="1650318"/>
              <a:ext cx="0" cy="31948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연결선[R] 195"/>
            <p:cNvCxnSpPr/>
            <p:nvPr/>
          </p:nvCxnSpPr>
          <p:spPr>
            <a:xfrm>
              <a:off x="5661204" y="1848125"/>
              <a:ext cx="136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[R] 196"/>
            <p:cNvCxnSpPr/>
            <p:nvPr/>
          </p:nvCxnSpPr>
          <p:spPr>
            <a:xfrm>
              <a:off x="7015237" y="1627329"/>
              <a:ext cx="0" cy="2162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텍스트 상자 203"/>
            <p:cNvSpPr txBox="1"/>
            <p:nvPr/>
          </p:nvSpPr>
          <p:spPr>
            <a:xfrm>
              <a:off x="6563008" y="1329591"/>
              <a:ext cx="856881" cy="444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Input</a:t>
              </a:r>
              <a:endParaRPr kumimoji="1" lang="ko-KR" altLang="en-US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텍스트 상자 204"/>
            <p:cNvSpPr txBox="1"/>
            <p:nvPr/>
          </p:nvSpPr>
          <p:spPr>
            <a:xfrm>
              <a:off x="7302455" y="1342884"/>
              <a:ext cx="999565" cy="444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Output</a:t>
              </a:r>
              <a:endParaRPr kumimoji="1" lang="ko-KR" altLang="en-US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텍스트 상자 206"/>
            <p:cNvSpPr txBox="1"/>
            <p:nvPr/>
          </p:nvSpPr>
          <p:spPr>
            <a:xfrm>
              <a:off x="4374921" y="2471262"/>
              <a:ext cx="1176959" cy="444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Switch C</a:t>
              </a:r>
              <a:endParaRPr kumimoji="1" lang="ko-KR" altLang="en-US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6" name="직선 연결선[R] 208"/>
            <p:cNvCxnSpPr/>
            <p:nvPr/>
          </p:nvCxnSpPr>
          <p:spPr>
            <a:xfrm flipV="1">
              <a:off x="2958014" y="1611688"/>
              <a:ext cx="2016000" cy="9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[R] 210"/>
            <p:cNvCxnSpPr/>
            <p:nvPr/>
          </p:nvCxnSpPr>
          <p:spPr>
            <a:xfrm flipH="1">
              <a:off x="2966254" y="1608922"/>
              <a:ext cx="0" cy="4692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직사각형 314"/>
            <p:cNvSpPr/>
            <p:nvPr/>
          </p:nvSpPr>
          <p:spPr>
            <a:xfrm>
              <a:off x="3644841" y="2028788"/>
              <a:ext cx="161558" cy="22600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sz="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9" name="직선 연결선[R] 213"/>
            <p:cNvCxnSpPr/>
            <p:nvPr/>
          </p:nvCxnSpPr>
          <p:spPr>
            <a:xfrm>
              <a:off x="4229689" y="2111065"/>
              <a:ext cx="72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연결선[R] 215"/>
            <p:cNvCxnSpPr/>
            <p:nvPr/>
          </p:nvCxnSpPr>
          <p:spPr>
            <a:xfrm>
              <a:off x="4229689" y="2111065"/>
              <a:ext cx="0" cy="14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직선 연결선[R] 216"/>
            <p:cNvCxnSpPr/>
            <p:nvPr/>
          </p:nvCxnSpPr>
          <p:spPr>
            <a:xfrm>
              <a:off x="2464654" y="1536833"/>
              <a:ext cx="0" cy="54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모서리가 둥근 직사각형 318"/>
            <p:cNvSpPr/>
            <p:nvPr/>
          </p:nvSpPr>
          <p:spPr>
            <a:xfrm>
              <a:off x="1243287" y="200241"/>
              <a:ext cx="9949643" cy="6466566"/>
            </a:xfrm>
            <a:prstGeom prst="roundRect">
              <a:avLst>
                <a:gd name="adj" fmla="val 1967"/>
              </a:avLst>
            </a:prstGeom>
            <a:noFill/>
            <a:ln w="254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sz="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3" name="그룹 319"/>
            <p:cNvGrpSpPr/>
            <p:nvPr/>
          </p:nvGrpSpPr>
          <p:grpSpPr>
            <a:xfrm>
              <a:off x="9359114" y="726149"/>
              <a:ext cx="1238658" cy="909334"/>
              <a:chOff x="5478952" y="394769"/>
              <a:chExt cx="1970956" cy="909334"/>
            </a:xfrm>
          </p:grpSpPr>
          <p:sp>
            <p:nvSpPr>
              <p:cNvPr id="133" name="직사각형 389"/>
              <p:cNvSpPr/>
              <p:nvPr/>
            </p:nvSpPr>
            <p:spPr>
              <a:xfrm>
                <a:off x="5537160" y="398222"/>
                <a:ext cx="1801749" cy="905881"/>
              </a:xfrm>
              <a:prstGeom prst="rect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 sz="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텍스트 상자 151"/>
              <p:cNvSpPr txBox="1"/>
              <p:nvPr/>
            </p:nvSpPr>
            <p:spPr>
              <a:xfrm>
                <a:off x="5478952" y="394769"/>
                <a:ext cx="1970956" cy="888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ko-KR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Spectrum</a:t>
                </a:r>
              </a:p>
              <a:p>
                <a:pPr algn="ctr"/>
                <a:r>
                  <a:rPr kumimoji="1" lang="en-US" altLang="ko-KR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Analyzer</a:t>
                </a:r>
              </a:p>
              <a:p>
                <a:pPr algn="ctr"/>
                <a:r>
                  <a:rPr kumimoji="1" lang="en-US" altLang="ko-KR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(SA)</a:t>
                </a:r>
                <a:endParaRPr kumimoji="1" lang="ko-KR" altLang="en-US" sz="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4" name="그룹 320"/>
            <p:cNvGrpSpPr/>
            <p:nvPr/>
          </p:nvGrpSpPr>
          <p:grpSpPr>
            <a:xfrm>
              <a:off x="1891695" y="611227"/>
              <a:ext cx="1176959" cy="909334"/>
              <a:chOff x="5463367" y="394769"/>
              <a:chExt cx="2002131" cy="909334"/>
            </a:xfrm>
          </p:grpSpPr>
          <p:sp>
            <p:nvSpPr>
              <p:cNvPr id="131" name="직사각형 387"/>
              <p:cNvSpPr/>
              <p:nvPr/>
            </p:nvSpPr>
            <p:spPr>
              <a:xfrm>
                <a:off x="5537160" y="398222"/>
                <a:ext cx="1801749" cy="905881"/>
              </a:xfrm>
              <a:prstGeom prst="rect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 sz="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텍스트 상자 151"/>
              <p:cNvSpPr txBox="1"/>
              <p:nvPr/>
            </p:nvSpPr>
            <p:spPr>
              <a:xfrm>
                <a:off x="5463367" y="394769"/>
                <a:ext cx="2002131" cy="888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ko-KR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Signal</a:t>
                </a:r>
              </a:p>
              <a:p>
                <a:pPr algn="ctr"/>
                <a:r>
                  <a:rPr kumimoji="1" lang="en-US" altLang="ko-KR" sz="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Genrator</a:t>
                </a:r>
                <a:endParaRPr kumimoji="1" lang="en-US" altLang="ko-KR" sz="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kumimoji="1" lang="en-US" altLang="ko-KR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(SG)</a:t>
                </a:r>
              </a:p>
            </p:txBody>
          </p:sp>
        </p:grpSp>
        <p:grpSp>
          <p:nvGrpSpPr>
            <p:cNvPr id="65" name="그룹 321"/>
            <p:cNvGrpSpPr>
              <a:grpSpLocks noChangeAspect="1"/>
            </p:cNvGrpSpPr>
            <p:nvPr/>
          </p:nvGrpSpPr>
          <p:grpSpPr>
            <a:xfrm>
              <a:off x="3442241" y="3232838"/>
              <a:ext cx="551141" cy="1612300"/>
              <a:chOff x="1540497" y="2047585"/>
              <a:chExt cx="728525" cy="2078875"/>
            </a:xfrm>
          </p:grpSpPr>
          <p:sp>
            <p:nvSpPr>
              <p:cNvPr id="124" name="직사각형 380"/>
              <p:cNvSpPr/>
              <p:nvPr/>
            </p:nvSpPr>
            <p:spPr>
              <a:xfrm>
                <a:off x="1540497" y="3027285"/>
                <a:ext cx="486266" cy="67288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 sz="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25" name="직선 연결선[R] 46"/>
              <p:cNvCxnSpPr/>
              <p:nvPr/>
            </p:nvCxnSpPr>
            <p:spPr>
              <a:xfrm flipH="1">
                <a:off x="1679032" y="2999005"/>
                <a:ext cx="0" cy="112745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직사각형 382"/>
              <p:cNvSpPr/>
              <p:nvPr/>
            </p:nvSpPr>
            <p:spPr>
              <a:xfrm>
                <a:off x="1644192" y="2933017"/>
                <a:ext cx="94268" cy="9426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 sz="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호 48"/>
              <p:cNvSpPr/>
              <p:nvPr/>
            </p:nvSpPr>
            <p:spPr>
              <a:xfrm rot="10800000">
                <a:off x="1838811" y="3138624"/>
                <a:ext cx="375904" cy="450203"/>
              </a:xfrm>
              <a:prstGeom prst="arc">
                <a:avLst>
                  <a:gd name="adj1" fmla="val 16225904"/>
                  <a:gd name="adj2" fmla="val 5525058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 sz="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직사각형 384"/>
              <p:cNvSpPr/>
              <p:nvPr/>
            </p:nvSpPr>
            <p:spPr>
              <a:xfrm>
                <a:off x="2022837" y="3556757"/>
                <a:ext cx="94268" cy="9426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 sz="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29" name="직선 연결선[R] 50"/>
              <p:cNvCxnSpPr/>
              <p:nvPr/>
            </p:nvCxnSpPr>
            <p:spPr>
              <a:xfrm flipH="1">
                <a:off x="2252572" y="2047585"/>
                <a:ext cx="16450" cy="10995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직선 연결선[R] 51"/>
              <p:cNvCxnSpPr/>
              <p:nvPr/>
            </p:nvCxnSpPr>
            <p:spPr>
              <a:xfrm>
                <a:off x="2022837" y="3139905"/>
                <a:ext cx="21681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삼각형 33"/>
            <p:cNvSpPr/>
            <p:nvPr/>
          </p:nvSpPr>
          <p:spPr>
            <a:xfrm rot="5400000">
              <a:off x="5009292" y="4854294"/>
              <a:ext cx="576000" cy="576000"/>
            </a:xfrm>
            <a:prstGeom prst="triangl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sz="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212190" y="5384977"/>
              <a:ext cx="2040777" cy="6663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Low noise amplifier</a:t>
              </a:r>
            </a:p>
            <a:p>
              <a:pPr algn="ctr"/>
              <a:r>
                <a:rPr lang="en-US" altLang="ko-KR" sz="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(LNA)</a:t>
              </a:r>
              <a:endParaRPr lang="ko-KR" altLang="en-US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820453" y="4038913"/>
              <a:ext cx="1057410" cy="444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smtClean="0">
                  <a:latin typeface="Arial" panose="020B0604020202020204" pitchFamily="34" charset="0"/>
                  <a:cs typeface="Arial" panose="020B0604020202020204" pitchFamily="34" charset="0"/>
                </a:rPr>
                <a:t>coupler</a:t>
              </a:r>
              <a:endParaRPr lang="ko-KR" altLang="en-US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275030" y="4046621"/>
              <a:ext cx="1057410" cy="444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00" smtClean="0">
                  <a:latin typeface="Arial" panose="020B0604020202020204" pitchFamily="34" charset="0"/>
                  <a:cs typeface="Arial" panose="020B0604020202020204" pitchFamily="34" charset="0"/>
                </a:rPr>
                <a:t>coupler</a:t>
              </a:r>
              <a:endParaRPr lang="ko-KR" altLang="en-US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0" name="그룹 326"/>
            <p:cNvGrpSpPr/>
            <p:nvPr/>
          </p:nvGrpSpPr>
          <p:grpSpPr>
            <a:xfrm>
              <a:off x="4954876" y="1337803"/>
              <a:ext cx="702000" cy="1083698"/>
              <a:chOff x="4261255" y="952194"/>
              <a:chExt cx="702000" cy="1083698"/>
            </a:xfrm>
          </p:grpSpPr>
          <p:sp>
            <p:nvSpPr>
              <p:cNvPr id="117" name="직사각형 373"/>
              <p:cNvSpPr/>
              <p:nvPr/>
            </p:nvSpPr>
            <p:spPr>
              <a:xfrm rot="10800000">
                <a:off x="4261255" y="1029771"/>
                <a:ext cx="702000" cy="864000"/>
              </a:xfrm>
              <a:prstGeom prst="rect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 sz="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18" name="직선 연결선[R] 174"/>
              <p:cNvCxnSpPr/>
              <p:nvPr/>
            </p:nvCxnSpPr>
            <p:spPr>
              <a:xfrm flipH="1">
                <a:off x="4407901" y="1459585"/>
                <a:ext cx="540000" cy="216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직선 연결선[R] 175"/>
              <p:cNvCxnSpPr/>
              <p:nvPr/>
            </p:nvCxnSpPr>
            <p:spPr>
              <a:xfrm flipH="1" flipV="1">
                <a:off x="4417494" y="1243834"/>
                <a:ext cx="540000" cy="216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타원 376"/>
              <p:cNvSpPr>
                <a:spLocks noChangeAspect="1"/>
              </p:cNvSpPr>
              <p:nvPr/>
            </p:nvSpPr>
            <p:spPr>
              <a:xfrm rot="10800000">
                <a:off x="4269781" y="1153293"/>
                <a:ext cx="144000" cy="145572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 sz="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텍스트 상자 178"/>
              <p:cNvSpPr txBox="1"/>
              <p:nvPr/>
            </p:nvSpPr>
            <p:spPr>
              <a:xfrm>
                <a:off x="4348262" y="1591641"/>
                <a:ext cx="311384" cy="444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ko-KR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kumimoji="1" lang="ko-KR" altLang="en-US" sz="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텍스트 상자 179"/>
              <p:cNvSpPr txBox="1"/>
              <p:nvPr/>
            </p:nvSpPr>
            <p:spPr>
              <a:xfrm>
                <a:off x="4333416" y="952194"/>
                <a:ext cx="267879" cy="444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ko-KR" sz="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kumimoji="1" lang="ko-KR" altLang="en-US" sz="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타원 379"/>
              <p:cNvSpPr>
                <a:spLocks noChangeAspect="1"/>
              </p:cNvSpPr>
              <p:nvPr/>
            </p:nvSpPr>
            <p:spPr>
              <a:xfrm rot="10800000">
                <a:off x="4272420" y="1650074"/>
                <a:ext cx="142445" cy="14400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 sz="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1" name="그룹 327"/>
            <p:cNvGrpSpPr/>
            <p:nvPr/>
          </p:nvGrpSpPr>
          <p:grpSpPr>
            <a:xfrm rot="5400000">
              <a:off x="2344159" y="1937130"/>
              <a:ext cx="702000" cy="967112"/>
              <a:chOff x="4261255" y="985629"/>
              <a:chExt cx="702000" cy="967112"/>
            </a:xfrm>
          </p:grpSpPr>
          <p:sp>
            <p:nvSpPr>
              <p:cNvPr id="110" name="직사각형 366"/>
              <p:cNvSpPr/>
              <p:nvPr/>
            </p:nvSpPr>
            <p:spPr>
              <a:xfrm rot="10800000">
                <a:off x="4261255" y="1029771"/>
                <a:ext cx="702000" cy="864000"/>
              </a:xfrm>
              <a:prstGeom prst="rect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 sz="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11" name="직선 연결선[R] 174"/>
              <p:cNvCxnSpPr/>
              <p:nvPr/>
            </p:nvCxnSpPr>
            <p:spPr>
              <a:xfrm flipH="1">
                <a:off x="4407901" y="1459585"/>
                <a:ext cx="540000" cy="216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직선 연결선[R] 175"/>
              <p:cNvCxnSpPr/>
              <p:nvPr/>
            </p:nvCxnSpPr>
            <p:spPr>
              <a:xfrm flipH="1" flipV="1">
                <a:off x="4417494" y="1243834"/>
                <a:ext cx="540000" cy="216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타원 369"/>
              <p:cNvSpPr>
                <a:spLocks noChangeAspect="1"/>
              </p:cNvSpPr>
              <p:nvPr/>
            </p:nvSpPr>
            <p:spPr>
              <a:xfrm rot="10800000">
                <a:off x="4269782" y="1125300"/>
                <a:ext cx="144000" cy="145572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 sz="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텍스트 상자 178"/>
              <p:cNvSpPr txBox="1"/>
              <p:nvPr/>
            </p:nvSpPr>
            <p:spPr>
              <a:xfrm rot="16200000">
                <a:off x="4401890" y="919195"/>
                <a:ext cx="311384" cy="444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ko-KR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kumimoji="1" lang="ko-KR" altLang="en-US" sz="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텍스트 상자 179"/>
              <p:cNvSpPr txBox="1"/>
              <p:nvPr/>
            </p:nvSpPr>
            <p:spPr>
              <a:xfrm rot="16200000">
                <a:off x="4428252" y="1596676"/>
                <a:ext cx="267879" cy="444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ko-KR" sz="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kumimoji="1" lang="ko-KR" altLang="en-US" sz="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타원 372"/>
              <p:cNvSpPr>
                <a:spLocks noChangeAspect="1"/>
              </p:cNvSpPr>
              <p:nvPr/>
            </p:nvSpPr>
            <p:spPr>
              <a:xfrm rot="10800000">
                <a:off x="4263091" y="1640743"/>
                <a:ext cx="142445" cy="14400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 sz="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2" name="그룹 328"/>
            <p:cNvGrpSpPr/>
            <p:nvPr/>
          </p:nvGrpSpPr>
          <p:grpSpPr>
            <a:xfrm rot="5400000">
              <a:off x="3614880" y="2124716"/>
              <a:ext cx="702000" cy="967112"/>
              <a:chOff x="4261255" y="985629"/>
              <a:chExt cx="702000" cy="967112"/>
            </a:xfrm>
          </p:grpSpPr>
          <p:sp>
            <p:nvSpPr>
              <p:cNvPr id="103" name="직사각형 359"/>
              <p:cNvSpPr/>
              <p:nvPr/>
            </p:nvSpPr>
            <p:spPr>
              <a:xfrm rot="10800000">
                <a:off x="4261255" y="1029771"/>
                <a:ext cx="702000" cy="864000"/>
              </a:xfrm>
              <a:prstGeom prst="rect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 sz="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04" name="직선 연결선[R] 174"/>
              <p:cNvCxnSpPr/>
              <p:nvPr/>
            </p:nvCxnSpPr>
            <p:spPr>
              <a:xfrm flipH="1">
                <a:off x="4407901" y="1459585"/>
                <a:ext cx="540000" cy="216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직선 연결선[R] 175"/>
              <p:cNvCxnSpPr/>
              <p:nvPr/>
            </p:nvCxnSpPr>
            <p:spPr>
              <a:xfrm flipH="1" flipV="1">
                <a:off x="4417494" y="1243834"/>
                <a:ext cx="540000" cy="216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타원 362"/>
              <p:cNvSpPr>
                <a:spLocks noChangeAspect="1"/>
              </p:cNvSpPr>
              <p:nvPr/>
            </p:nvSpPr>
            <p:spPr>
              <a:xfrm rot="10800000">
                <a:off x="4269782" y="1125300"/>
                <a:ext cx="144000" cy="145572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 sz="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텍스트 상자 178"/>
              <p:cNvSpPr txBox="1"/>
              <p:nvPr/>
            </p:nvSpPr>
            <p:spPr>
              <a:xfrm rot="16200000">
                <a:off x="4401890" y="919195"/>
                <a:ext cx="311384" cy="444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ko-KR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kumimoji="1" lang="ko-KR" altLang="en-US" sz="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텍스트 상자 179"/>
              <p:cNvSpPr txBox="1"/>
              <p:nvPr/>
            </p:nvSpPr>
            <p:spPr>
              <a:xfrm rot="16200000">
                <a:off x="4428252" y="1596676"/>
                <a:ext cx="267879" cy="444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ko-KR" sz="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kumimoji="1" lang="ko-KR" altLang="en-US" sz="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타원 365"/>
              <p:cNvSpPr>
                <a:spLocks noChangeAspect="1"/>
              </p:cNvSpPr>
              <p:nvPr/>
            </p:nvSpPr>
            <p:spPr>
              <a:xfrm rot="10800000">
                <a:off x="4263091" y="1640743"/>
                <a:ext cx="142445" cy="14400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 sz="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3" name="텍스트 상자 206"/>
            <p:cNvSpPr txBox="1"/>
            <p:nvPr/>
          </p:nvSpPr>
          <p:spPr>
            <a:xfrm>
              <a:off x="1223748" y="2265794"/>
              <a:ext cx="1165387" cy="444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Swtich</a:t>
              </a:r>
              <a:r>
                <a:rPr kumimoji="1" lang="en-US" altLang="ko-KR" sz="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A</a:t>
              </a:r>
              <a:endParaRPr kumimoji="1" lang="ko-KR" altLang="en-US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4" name="그룹 330"/>
            <p:cNvGrpSpPr/>
            <p:nvPr/>
          </p:nvGrpSpPr>
          <p:grpSpPr>
            <a:xfrm rot="10800000">
              <a:off x="6905272" y="4637887"/>
              <a:ext cx="702000" cy="1059905"/>
              <a:chOff x="4261255" y="893706"/>
              <a:chExt cx="702000" cy="1059905"/>
            </a:xfrm>
          </p:grpSpPr>
          <p:sp>
            <p:nvSpPr>
              <p:cNvPr id="96" name="직사각형 352"/>
              <p:cNvSpPr/>
              <p:nvPr/>
            </p:nvSpPr>
            <p:spPr>
              <a:xfrm rot="10800000">
                <a:off x="4261255" y="1029771"/>
                <a:ext cx="702000" cy="864000"/>
              </a:xfrm>
              <a:prstGeom prst="rect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 sz="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97" name="직선 연결선[R] 174"/>
              <p:cNvCxnSpPr/>
              <p:nvPr/>
            </p:nvCxnSpPr>
            <p:spPr>
              <a:xfrm flipH="1">
                <a:off x="4407901" y="1459585"/>
                <a:ext cx="540000" cy="216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직선 연결선[R] 175"/>
              <p:cNvCxnSpPr/>
              <p:nvPr/>
            </p:nvCxnSpPr>
            <p:spPr>
              <a:xfrm flipH="1" flipV="1">
                <a:off x="4417494" y="1243834"/>
                <a:ext cx="540000" cy="216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타원 355"/>
              <p:cNvSpPr>
                <a:spLocks noChangeAspect="1"/>
              </p:cNvSpPr>
              <p:nvPr/>
            </p:nvSpPr>
            <p:spPr>
              <a:xfrm rot="10800000">
                <a:off x="4269781" y="1153293"/>
                <a:ext cx="144000" cy="145572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 sz="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텍스트 상자 178"/>
              <p:cNvSpPr txBox="1"/>
              <p:nvPr/>
            </p:nvSpPr>
            <p:spPr>
              <a:xfrm rot="10800000">
                <a:off x="4349891" y="893706"/>
                <a:ext cx="311384" cy="444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ko-KR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kumimoji="1" lang="ko-KR" altLang="en-US" sz="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텍스트 상자 179"/>
              <p:cNvSpPr txBox="1"/>
              <p:nvPr/>
            </p:nvSpPr>
            <p:spPr>
              <a:xfrm rot="10800000">
                <a:off x="4360302" y="1509360"/>
                <a:ext cx="267879" cy="444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ko-KR" sz="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kumimoji="1" lang="ko-KR" altLang="en-US" sz="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타원 358"/>
              <p:cNvSpPr>
                <a:spLocks noChangeAspect="1"/>
              </p:cNvSpPr>
              <p:nvPr/>
            </p:nvSpPr>
            <p:spPr>
              <a:xfrm rot="10800000">
                <a:off x="4272420" y="1650074"/>
                <a:ext cx="142445" cy="14400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 sz="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75" name="직선 연결선[R] 36"/>
            <p:cNvCxnSpPr/>
            <p:nvPr/>
          </p:nvCxnSpPr>
          <p:spPr>
            <a:xfrm flipV="1">
              <a:off x="7607272" y="4845138"/>
              <a:ext cx="19496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그룹 332"/>
            <p:cNvGrpSpPr/>
            <p:nvPr/>
          </p:nvGrpSpPr>
          <p:grpSpPr>
            <a:xfrm>
              <a:off x="8004737" y="5072330"/>
              <a:ext cx="576000" cy="576000"/>
              <a:chOff x="4657433" y="4981294"/>
              <a:chExt cx="232664" cy="238522"/>
            </a:xfrm>
          </p:grpSpPr>
          <p:sp>
            <p:nvSpPr>
              <p:cNvPr id="94" name="타원 350"/>
              <p:cNvSpPr/>
              <p:nvPr/>
            </p:nvSpPr>
            <p:spPr>
              <a:xfrm>
                <a:off x="4657433" y="4981294"/>
                <a:ext cx="232664" cy="238522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 sz="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오른쪽 화살표[R] 32"/>
              <p:cNvSpPr/>
              <p:nvPr/>
            </p:nvSpPr>
            <p:spPr>
              <a:xfrm>
                <a:off x="4693454" y="5059423"/>
                <a:ext cx="160619" cy="91454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 sz="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7" name="텍스트 상자 206"/>
            <p:cNvSpPr txBox="1"/>
            <p:nvPr/>
          </p:nvSpPr>
          <p:spPr>
            <a:xfrm>
              <a:off x="4731977" y="1007258"/>
              <a:ext cx="1165387" cy="444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Switch B</a:t>
              </a:r>
              <a:endParaRPr kumimoji="1" lang="ko-KR" altLang="en-US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텍스트 상자 206"/>
            <p:cNvSpPr txBox="1"/>
            <p:nvPr/>
          </p:nvSpPr>
          <p:spPr>
            <a:xfrm>
              <a:off x="6653251" y="5586175"/>
              <a:ext cx="1176959" cy="444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Switch D</a:t>
              </a:r>
              <a:endParaRPr kumimoji="1" lang="ko-KR" altLang="en-US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삼각형 33"/>
            <p:cNvSpPr/>
            <p:nvPr/>
          </p:nvSpPr>
          <p:spPr>
            <a:xfrm rot="5400000">
              <a:off x="8978202" y="5049701"/>
              <a:ext cx="576000" cy="576000"/>
            </a:xfrm>
            <a:prstGeom prst="triangl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sz="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0" name="직선 연결선[R] 109"/>
            <p:cNvCxnSpPr/>
            <p:nvPr/>
          </p:nvCxnSpPr>
          <p:spPr>
            <a:xfrm>
              <a:off x="9548434" y="5347665"/>
              <a:ext cx="40270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그룹 337"/>
            <p:cNvGrpSpPr/>
            <p:nvPr/>
          </p:nvGrpSpPr>
          <p:grpSpPr>
            <a:xfrm rot="16200000">
              <a:off x="9657004" y="4572621"/>
              <a:ext cx="576000" cy="576000"/>
              <a:chOff x="4657433" y="4981294"/>
              <a:chExt cx="232664" cy="238522"/>
            </a:xfrm>
          </p:grpSpPr>
          <p:sp>
            <p:nvSpPr>
              <p:cNvPr id="92" name="타원 348"/>
              <p:cNvSpPr/>
              <p:nvPr/>
            </p:nvSpPr>
            <p:spPr>
              <a:xfrm>
                <a:off x="4657433" y="4981294"/>
                <a:ext cx="232664" cy="238522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 sz="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오른쪽 화살표[R] 32"/>
              <p:cNvSpPr/>
              <p:nvPr/>
            </p:nvSpPr>
            <p:spPr>
              <a:xfrm>
                <a:off x="4693454" y="5059423"/>
                <a:ext cx="160619" cy="91454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 sz="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2" name="직사각형 338"/>
            <p:cNvSpPr/>
            <p:nvPr/>
          </p:nvSpPr>
          <p:spPr>
            <a:xfrm>
              <a:off x="9588763" y="2710969"/>
              <a:ext cx="718753" cy="325233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sz="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텍스트 상자 117"/>
            <p:cNvSpPr txBox="1"/>
            <p:nvPr/>
          </p:nvSpPr>
          <p:spPr>
            <a:xfrm>
              <a:off x="7344547" y="2641643"/>
              <a:ext cx="2206600" cy="444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Band pass filter(BPF)</a:t>
              </a:r>
              <a:endParaRPr kumimoji="1" lang="ko-KR" altLang="en-US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삼각형 33"/>
            <p:cNvSpPr/>
            <p:nvPr/>
          </p:nvSpPr>
          <p:spPr>
            <a:xfrm>
              <a:off x="9649476" y="1956804"/>
              <a:ext cx="576000" cy="576000"/>
            </a:xfrm>
            <a:prstGeom prst="triangl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sz="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5" name="그룹 341"/>
            <p:cNvGrpSpPr/>
            <p:nvPr/>
          </p:nvGrpSpPr>
          <p:grpSpPr>
            <a:xfrm>
              <a:off x="8681449" y="3220152"/>
              <a:ext cx="576000" cy="576000"/>
              <a:chOff x="8939144" y="3245090"/>
              <a:chExt cx="576000" cy="576000"/>
            </a:xfrm>
          </p:grpSpPr>
          <p:sp>
            <p:nvSpPr>
              <p:cNvPr id="86" name="타원 342"/>
              <p:cNvSpPr/>
              <p:nvPr/>
            </p:nvSpPr>
            <p:spPr>
              <a:xfrm>
                <a:off x="8939144" y="3245090"/>
                <a:ext cx="576000" cy="57600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 sz="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87" name="그룹 343"/>
              <p:cNvGrpSpPr>
                <a:grpSpLocks noChangeAspect="1"/>
              </p:cNvGrpSpPr>
              <p:nvPr/>
            </p:nvGrpSpPr>
            <p:grpSpPr>
              <a:xfrm>
                <a:off x="8975144" y="3402740"/>
                <a:ext cx="504000" cy="258058"/>
                <a:chOff x="5596707" y="2771935"/>
                <a:chExt cx="578110" cy="296004"/>
              </a:xfrm>
            </p:grpSpPr>
            <p:sp>
              <p:nvSpPr>
                <p:cNvPr id="88" name="원호 344"/>
                <p:cNvSpPr/>
                <p:nvPr/>
              </p:nvSpPr>
              <p:spPr>
                <a:xfrm>
                  <a:off x="5600219" y="2779939"/>
                  <a:ext cx="288000" cy="288000"/>
                </a:xfrm>
                <a:prstGeom prst="arc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" name="원호 345"/>
                <p:cNvSpPr/>
                <p:nvPr/>
              </p:nvSpPr>
              <p:spPr>
                <a:xfrm rot="5400000">
                  <a:off x="5884006" y="2771935"/>
                  <a:ext cx="288000" cy="288000"/>
                </a:xfrm>
                <a:prstGeom prst="arc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" name="원호 346"/>
                <p:cNvSpPr/>
                <p:nvPr/>
              </p:nvSpPr>
              <p:spPr>
                <a:xfrm rot="10800000">
                  <a:off x="5886817" y="2779007"/>
                  <a:ext cx="288000" cy="287999"/>
                </a:xfrm>
                <a:prstGeom prst="arc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" name="원호 347"/>
                <p:cNvSpPr/>
                <p:nvPr/>
              </p:nvSpPr>
              <p:spPr>
                <a:xfrm rot="16200000">
                  <a:off x="5596707" y="2779008"/>
                  <a:ext cx="288000" cy="288000"/>
                </a:xfrm>
                <a:prstGeom prst="arc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pic>
        <p:nvPicPr>
          <p:cNvPr id="151" name="그림 40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464" y="805187"/>
            <a:ext cx="4238949" cy="2435582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2" name="Rectangle 1"/>
          <p:cNvSpPr/>
          <p:nvPr/>
        </p:nvSpPr>
        <p:spPr>
          <a:xfrm>
            <a:off x="6228184" y="1052736"/>
            <a:ext cx="2376264" cy="648072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 flipH="1">
            <a:off x="2366618" y="2779461"/>
            <a:ext cx="289995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Room temperature amplifier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011304" y="1700808"/>
            <a:ext cx="1928848" cy="110352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 flipH="1">
            <a:off x="2325975" y="6333899"/>
            <a:ext cx="2344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 chain configuration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 flipH="1">
            <a:off x="7368878" y="4971568"/>
            <a:ext cx="1219195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 generator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 flipH="1">
            <a:off x="280659" y="6260414"/>
            <a:ext cx="817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Cavity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 flipH="1">
            <a:off x="5862538" y="2165949"/>
            <a:ext cx="1381323" cy="2616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Spectrum analyzer</a:t>
            </a:r>
            <a:endParaRPr lang="ko-KR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 flipH="1">
            <a:off x="5878291" y="4137039"/>
            <a:ext cx="140808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Network analyzer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71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9965-13AA-4ECA-AE70-494824F9F19A}" type="slidenum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7738"/>
            <a:ext cx="91440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Cavity and Tuning-rod</a:t>
            </a:r>
            <a:r>
              <a:rPr lang="ko-KR" alt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 18T &amp; 4K</a:t>
            </a:r>
            <a:endParaRPr lang="ko-KR" altLang="en-US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675838" y="603165"/>
            <a:ext cx="1254562" cy="3730474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 rot="2820000">
            <a:off x="6413165" y="4481554"/>
            <a:ext cx="1798460" cy="176902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Oval 14"/>
          <p:cNvSpPr/>
          <p:nvPr/>
        </p:nvSpPr>
        <p:spPr>
          <a:xfrm rot="2820000">
            <a:off x="6548050" y="4614232"/>
            <a:ext cx="1528691" cy="15036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7312396" y="4339040"/>
            <a:ext cx="0" cy="2169773"/>
          </a:xfrm>
          <a:prstGeom prst="line">
            <a:avLst/>
          </a:prstGeom>
          <a:ln w="1905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268280" y="5359606"/>
            <a:ext cx="2069678" cy="0"/>
          </a:xfrm>
          <a:prstGeom prst="line">
            <a:avLst/>
          </a:prstGeom>
          <a:ln w="1905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>
            <a:off x="6268280" y="4333639"/>
            <a:ext cx="2088232" cy="2077778"/>
          </a:xfrm>
          <a:prstGeom prst="arc">
            <a:avLst>
              <a:gd name="adj1" fmla="val 18221404"/>
              <a:gd name="adj2" fmla="val 5384225"/>
            </a:avLst>
          </a:prstGeom>
          <a:ln w="19050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7311713" y="6254919"/>
            <a:ext cx="0" cy="2763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71" y="507885"/>
            <a:ext cx="5006412" cy="3258082"/>
          </a:xfrm>
          <a:prstGeom prst="rect">
            <a:avLst/>
          </a:prstGeom>
        </p:spPr>
      </p:pic>
      <p:pic>
        <p:nvPicPr>
          <p:cNvPr id="19" name="그림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46" y="3768339"/>
            <a:ext cx="4885193" cy="286294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flipH="1">
            <a:off x="8172025" y="2153421"/>
            <a:ext cx="881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Tuning rod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>
            <a:stCxn id="18" idx="3"/>
          </p:cNvCxnSpPr>
          <p:nvPr/>
        </p:nvCxnSpPr>
        <p:spPr>
          <a:xfrm flipH="1">
            <a:off x="7380312" y="2476587"/>
            <a:ext cx="791713" cy="3763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721147" y="2750934"/>
            <a:ext cx="788960" cy="20691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flipH="1">
            <a:off x="7864610" y="830861"/>
            <a:ext cx="881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Cavity cross section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801259" y="4663744"/>
            <a:ext cx="1020908" cy="1050788"/>
            <a:chOff x="6929931" y="4706440"/>
            <a:chExt cx="1020908" cy="1050788"/>
          </a:xfrm>
        </p:grpSpPr>
        <p:sp>
          <p:nvSpPr>
            <p:cNvPr id="21" name="Oval 20"/>
            <p:cNvSpPr/>
            <p:nvPr/>
          </p:nvSpPr>
          <p:spPr>
            <a:xfrm rot="2820000">
              <a:off x="6914991" y="4721380"/>
              <a:ext cx="1050788" cy="102090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Oval 15"/>
            <p:cNvSpPr/>
            <p:nvPr/>
          </p:nvSpPr>
          <p:spPr>
            <a:xfrm rot="2820000">
              <a:off x="7555679" y="4889104"/>
              <a:ext cx="262697" cy="255227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136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980000">
                                      <p:cBhvr>
                                        <p:cTn id="6" dur="1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9965-13AA-4ECA-AE70-494824F9F19A}" type="slidenum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7738"/>
            <a:ext cx="91440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Background Noise in 18T &amp; 4K</a:t>
            </a:r>
            <a:endParaRPr lang="ko-KR" altLang="en-US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588" y="653696"/>
            <a:ext cx="7416824" cy="55544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4897016" y="1268760"/>
            <a:ext cx="2771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MHz, from signal generator</a:t>
            </a:r>
            <a:endParaRPr lang="ko-K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5796136" y="2708920"/>
            <a:ext cx="1549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Noise measure</a:t>
            </a:r>
            <a:endParaRPr lang="ko-K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860032" y="1700808"/>
            <a:ext cx="288032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3"/>
          </p:cNvCxnSpPr>
          <p:nvPr/>
        </p:nvCxnSpPr>
        <p:spPr>
          <a:xfrm flipH="1">
            <a:off x="5436096" y="2878197"/>
            <a:ext cx="360040" cy="635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5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9965-13AA-4ECA-AE70-494824F9F19A}" type="slidenum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7738"/>
            <a:ext cx="91440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Projected </a:t>
            </a:r>
            <a:r>
              <a:rPr lang="en-US" altLang="ko-KR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Axion</a:t>
            </a:r>
            <a:r>
              <a:rPr lang="en-US" altLang="ko-KR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Search Goal</a:t>
            </a:r>
            <a:endParaRPr lang="ko-KR" altLang="en-US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 descr="capp18tlin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36" y="691369"/>
            <a:ext cx="8146472" cy="566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0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122996</TotalTime>
  <Words>174</Words>
  <Application>Microsoft Office PowerPoint</Application>
  <PresentationFormat>On-screen Show (4:3)</PresentationFormat>
  <Paragraphs>84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굴림</vt:lpstr>
      <vt:lpstr>맑은 고딕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&amp; Strategy</dc:title>
  <dc:creator>Administrator</dc:creator>
  <cp:lastModifiedBy>김 진근</cp:lastModifiedBy>
  <cp:revision>7761</cp:revision>
  <cp:lastPrinted>2017-07-18T03:45:23Z</cp:lastPrinted>
  <dcterms:created xsi:type="dcterms:W3CDTF">2010-02-25T10:55:45Z</dcterms:created>
  <dcterms:modified xsi:type="dcterms:W3CDTF">2018-06-19T11:16:02Z</dcterms:modified>
</cp:coreProperties>
</file>