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1" r:id="rId1"/>
  </p:sldMasterIdLst>
  <p:notesMasterIdLst>
    <p:notesMasterId r:id="rId25"/>
  </p:notesMasterIdLst>
  <p:sldIdLst>
    <p:sldId id="256" r:id="rId2"/>
    <p:sldId id="257" r:id="rId3"/>
    <p:sldId id="259" r:id="rId4"/>
    <p:sldId id="272" r:id="rId5"/>
    <p:sldId id="274" r:id="rId6"/>
    <p:sldId id="276" r:id="rId7"/>
    <p:sldId id="275" r:id="rId8"/>
    <p:sldId id="277" r:id="rId9"/>
    <p:sldId id="258" r:id="rId10"/>
    <p:sldId id="261" r:id="rId11"/>
    <p:sldId id="262" r:id="rId12"/>
    <p:sldId id="264" r:id="rId13"/>
    <p:sldId id="263" r:id="rId14"/>
    <p:sldId id="278" r:id="rId15"/>
    <p:sldId id="265" r:id="rId16"/>
    <p:sldId id="266" r:id="rId17"/>
    <p:sldId id="279" r:id="rId18"/>
    <p:sldId id="267" r:id="rId19"/>
    <p:sldId id="280" r:id="rId20"/>
    <p:sldId id="282" r:id="rId21"/>
    <p:sldId id="268" r:id="rId22"/>
    <p:sldId id="27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31819-613C-4114-A073-DAF8C13A9AD4}" v="2402" dt="2018-06-18T08:19:15.113"/>
    <p1510:client id="{4B60878C-4A12-4035-B1C5-46184441BA5A}" v="268" dt="2018-06-18T08:49:28.584"/>
    <p1510:client id="{8C8846AF-E465-4FAB-87B0-367595A646DE}" v="4509" dt="2018-06-18T19:31:50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2" autoAdjust="0"/>
    <p:restoredTop sz="94660"/>
  </p:normalViewPr>
  <p:slideViewPr>
    <p:cSldViewPr snapToGrid="0">
      <p:cViewPr>
        <p:scale>
          <a:sx n="102" d="100"/>
          <a:sy n="102" d="100"/>
        </p:scale>
        <p:origin x="69" y="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y Sawicki" userId="257ac37fe21938ae" providerId="LiveId" clId="{DAF3BA72-5D6B-4ADE-974D-E5EC57BC573C}"/>
    <pc:docChg chg="custSel addSld modSld">
      <pc:chgData name="Ignacy Sawicki" userId="257ac37fe21938ae" providerId="LiveId" clId="{DAF3BA72-5D6B-4ADE-974D-E5EC57BC573C}" dt="2018-06-13T12:39:25.752" v="353" actId="20577"/>
      <pc:docMkLst>
        <pc:docMk/>
      </pc:docMkLst>
      <pc:sldChg chg="modSp add">
        <pc:chgData name="Ignacy Sawicki" userId="257ac37fe21938ae" providerId="LiveId" clId="{DAF3BA72-5D6B-4ADE-974D-E5EC57BC573C}" dt="2018-06-13T10:33:20.110" v="111" actId="20577"/>
        <pc:sldMkLst>
          <pc:docMk/>
          <pc:sldMk cId="834027537" sldId="262"/>
        </pc:sldMkLst>
        <pc:spChg chg="mod">
          <ac:chgData name="Ignacy Sawicki" userId="257ac37fe21938ae" providerId="LiveId" clId="{DAF3BA72-5D6B-4ADE-974D-E5EC57BC573C}" dt="2018-06-13T10:33:04.446" v="44" actId="20577"/>
          <ac:spMkLst>
            <pc:docMk/>
            <pc:sldMk cId="834027537" sldId="262"/>
            <ac:spMk id="2" creationId="{C81311CE-290C-49BC-A42A-A7364F9F5885}"/>
          </ac:spMkLst>
        </pc:spChg>
        <pc:spChg chg="mod">
          <ac:chgData name="Ignacy Sawicki" userId="257ac37fe21938ae" providerId="LiveId" clId="{DAF3BA72-5D6B-4ADE-974D-E5EC57BC573C}" dt="2018-06-13T10:33:20.110" v="111" actId="20577"/>
          <ac:spMkLst>
            <pc:docMk/>
            <pc:sldMk cId="834027537" sldId="262"/>
            <ac:spMk id="3" creationId="{0E2B5783-3F62-4312-BEE7-1B89B5553709}"/>
          </ac:spMkLst>
        </pc:spChg>
      </pc:sldChg>
      <pc:sldChg chg="modSp add">
        <pc:chgData name="Ignacy Sawicki" userId="257ac37fe21938ae" providerId="LiveId" clId="{DAF3BA72-5D6B-4ADE-974D-E5EC57BC573C}" dt="2018-06-13T10:46:49.379" v="336" actId="6549"/>
        <pc:sldMkLst>
          <pc:docMk/>
          <pc:sldMk cId="2596342430" sldId="263"/>
        </pc:sldMkLst>
        <pc:spChg chg="mod">
          <ac:chgData name="Ignacy Sawicki" userId="257ac37fe21938ae" providerId="LiveId" clId="{DAF3BA72-5D6B-4ADE-974D-E5EC57BC573C}" dt="2018-06-13T10:46:49.379" v="336" actId="6549"/>
          <ac:spMkLst>
            <pc:docMk/>
            <pc:sldMk cId="2596342430" sldId="263"/>
            <ac:spMk id="2" creationId="{42F99BC0-8C66-40A0-8D03-2DC1494F6A89}"/>
          </ac:spMkLst>
        </pc:spChg>
        <pc:spChg chg="mod">
          <ac:chgData name="Ignacy Sawicki" userId="257ac37fe21938ae" providerId="LiveId" clId="{DAF3BA72-5D6B-4ADE-974D-E5EC57BC573C}" dt="2018-06-13T10:44:03.431" v="322" actId="20577"/>
          <ac:spMkLst>
            <pc:docMk/>
            <pc:sldMk cId="2596342430" sldId="263"/>
            <ac:spMk id="3" creationId="{1EA5B6DB-BFD4-4F73-99F4-F51C9EA27A64}"/>
          </ac:spMkLst>
        </pc:spChg>
      </pc:sldChg>
      <pc:sldChg chg="addSp delSp modSp add">
        <pc:chgData name="Ignacy Sawicki" userId="257ac37fe21938ae" providerId="LiveId" clId="{DAF3BA72-5D6B-4ADE-974D-E5EC57BC573C}" dt="2018-06-13T10:46:40.449" v="335" actId="20577"/>
        <pc:sldMkLst>
          <pc:docMk/>
          <pc:sldMk cId="1534911758" sldId="264"/>
        </pc:sldMkLst>
        <pc:spChg chg="del">
          <ac:chgData name="Ignacy Sawicki" userId="257ac37fe21938ae" providerId="LiveId" clId="{DAF3BA72-5D6B-4ADE-974D-E5EC57BC573C}" dt="2018-06-13T10:46:36.247" v="324"/>
          <ac:spMkLst>
            <pc:docMk/>
            <pc:sldMk cId="1534911758" sldId="264"/>
            <ac:spMk id="2" creationId="{FDD01E2F-9754-4B20-A68B-D12A819A9CCB}"/>
          </ac:spMkLst>
        </pc:spChg>
        <pc:spChg chg="del">
          <ac:chgData name="Ignacy Sawicki" userId="257ac37fe21938ae" providerId="LiveId" clId="{DAF3BA72-5D6B-4ADE-974D-E5EC57BC573C}" dt="2018-06-13T10:46:36.247" v="324"/>
          <ac:spMkLst>
            <pc:docMk/>
            <pc:sldMk cId="1534911758" sldId="264"/>
            <ac:spMk id="3" creationId="{53A7A52F-07B9-471F-B90C-39965BFEBDC3}"/>
          </ac:spMkLst>
        </pc:spChg>
        <pc:spChg chg="add mod">
          <ac:chgData name="Ignacy Sawicki" userId="257ac37fe21938ae" providerId="LiveId" clId="{DAF3BA72-5D6B-4ADE-974D-E5EC57BC573C}" dt="2018-06-13T10:46:40.449" v="335" actId="20577"/>
          <ac:spMkLst>
            <pc:docMk/>
            <pc:sldMk cId="1534911758" sldId="264"/>
            <ac:spMk id="6" creationId="{2B7502E3-D3C9-416D-BA55-E0A5DE1987C0}"/>
          </ac:spMkLst>
        </pc:spChg>
        <pc:spChg chg="add mod">
          <ac:chgData name="Ignacy Sawicki" userId="257ac37fe21938ae" providerId="LiveId" clId="{DAF3BA72-5D6B-4ADE-974D-E5EC57BC573C}" dt="2018-06-13T10:46:36.247" v="324"/>
          <ac:spMkLst>
            <pc:docMk/>
            <pc:sldMk cId="1534911758" sldId="264"/>
            <ac:spMk id="7" creationId="{46EE2959-652D-437A-86E3-916EDC05C9EA}"/>
          </ac:spMkLst>
        </pc:spChg>
      </pc:sldChg>
      <pc:sldChg chg="modSp add">
        <pc:chgData name="Ignacy Sawicki" userId="257ac37fe21938ae" providerId="LiveId" clId="{DAF3BA72-5D6B-4ADE-974D-E5EC57BC573C}" dt="2018-06-13T12:39:25.752" v="353" actId="20577"/>
        <pc:sldMkLst>
          <pc:docMk/>
          <pc:sldMk cId="2472467791" sldId="265"/>
        </pc:sldMkLst>
        <pc:spChg chg="mod">
          <ac:chgData name="Ignacy Sawicki" userId="257ac37fe21938ae" providerId="LiveId" clId="{DAF3BA72-5D6B-4ADE-974D-E5EC57BC573C}" dt="2018-06-13T12:39:25.752" v="353" actId="20577"/>
          <ac:spMkLst>
            <pc:docMk/>
            <pc:sldMk cId="2472467791" sldId="265"/>
            <ac:spMk id="2" creationId="{E3313155-121C-405D-8771-827C0BB48F9E}"/>
          </ac:spMkLst>
        </pc:spChg>
      </pc:sldChg>
    </pc:docChg>
  </pc:docChgLst>
  <pc:docChgLst>
    <pc:chgData name="Ignacy Sawicki" userId="257ac37fe21938ae" providerId="LiveId" clId="{8C8846AF-E465-4FAB-87B0-367595A646DE}"/>
    <pc:docChg chg="undo custSel addSld delSld modSld sldOrd">
      <pc:chgData name="Ignacy Sawicki" userId="257ac37fe21938ae" providerId="LiveId" clId="{8C8846AF-E465-4FAB-87B0-367595A646DE}" dt="2018-06-18T19:31:50.929" v="4494" actId="1037"/>
      <pc:docMkLst>
        <pc:docMk/>
      </pc:docMkLst>
      <pc:sldChg chg="modTransition">
        <pc:chgData name="Ignacy Sawicki" userId="257ac37fe21938ae" providerId="LiveId" clId="{8C8846AF-E465-4FAB-87B0-367595A646DE}" dt="2018-06-18T13:45:48.188" v="3059"/>
        <pc:sldMkLst>
          <pc:docMk/>
          <pc:sldMk cId="2835641877" sldId="256"/>
        </pc:sldMkLst>
      </pc:sldChg>
      <pc:sldChg chg="modSp modTransition">
        <pc:chgData name="Ignacy Sawicki" userId="257ac37fe21938ae" providerId="LiveId" clId="{8C8846AF-E465-4FAB-87B0-367595A646DE}" dt="2018-06-18T18:47:09.631" v="4259" actId="20577"/>
        <pc:sldMkLst>
          <pc:docMk/>
          <pc:sldMk cId="775000225" sldId="257"/>
        </pc:sldMkLst>
        <pc:spChg chg="mod">
          <ac:chgData name="Ignacy Sawicki" userId="257ac37fe21938ae" providerId="LiveId" clId="{8C8846AF-E465-4FAB-87B0-367595A646DE}" dt="2018-06-18T18:47:09.631" v="4259" actId="20577"/>
          <ac:spMkLst>
            <pc:docMk/>
            <pc:sldMk cId="775000225" sldId="257"/>
            <ac:spMk id="3" creationId="{451078DA-2F5C-4C9D-87B4-87CBCE00DB41}"/>
          </ac:spMkLst>
        </pc:spChg>
      </pc:sldChg>
      <pc:sldChg chg="modTransition">
        <pc:chgData name="Ignacy Sawicki" userId="257ac37fe21938ae" providerId="LiveId" clId="{8C8846AF-E465-4FAB-87B0-367595A646DE}" dt="2018-06-18T13:45:48.188" v="3059"/>
        <pc:sldMkLst>
          <pc:docMk/>
          <pc:sldMk cId="989200837" sldId="258"/>
        </pc:sldMkLst>
      </pc:sldChg>
      <pc:sldChg chg="modTransition">
        <pc:chgData name="Ignacy Sawicki" userId="257ac37fe21938ae" providerId="LiveId" clId="{8C8846AF-E465-4FAB-87B0-367595A646DE}" dt="2018-06-18T13:45:48.188" v="3059"/>
        <pc:sldMkLst>
          <pc:docMk/>
          <pc:sldMk cId="2062861431" sldId="259"/>
        </pc:sldMkLst>
      </pc:sldChg>
      <pc:sldChg chg="modTransition">
        <pc:chgData name="Ignacy Sawicki" userId="257ac37fe21938ae" providerId="LiveId" clId="{8C8846AF-E465-4FAB-87B0-367595A646DE}" dt="2018-06-18T13:45:48.188" v="3059"/>
        <pc:sldMkLst>
          <pc:docMk/>
          <pc:sldMk cId="3776157995" sldId="261"/>
        </pc:sldMkLst>
      </pc:sldChg>
      <pc:sldChg chg="modSp modTransition">
        <pc:chgData name="Ignacy Sawicki" userId="257ac37fe21938ae" providerId="LiveId" clId="{8C8846AF-E465-4FAB-87B0-367595A646DE}" dt="2018-06-18T17:57:40.645" v="3283" actId="20577"/>
        <pc:sldMkLst>
          <pc:docMk/>
          <pc:sldMk cId="834027537" sldId="262"/>
        </pc:sldMkLst>
        <pc:spChg chg="mod">
          <ac:chgData name="Ignacy Sawicki" userId="257ac37fe21938ae" providerId="LiveId" clId="{8C8846AF-E465-4FAB-87B0-367595A646DE}" dt="2018-06-18T17:57:40.645" v="3283" actId="20577"/>
          <ac:spMkLst>
            <pc:docMk/>
            <pc:sldMk cId="834027537" sldId="262"/>
            <ac:spMk id="3" creationId="{0E2B5783-3F62-4312-BEE7-1B89B5553709}"/>
          </ac:spMkLst>
        </pc:spChg>
      </pc:sldChg>
      <pc:sldChg chg="addSp delSp modSp modTransition">
        <pc:chgData name="Ignacy Sawicki" userId="257ac37fe21938ae" providerId="LiveId" clId="{8C8846AF-E465-4FAB-87B0-367595A646DE}" dt="2018-06-18T13:45:48.188" v="3059"/>
        <pc:sldMkLst>
          <pc:docMk/>
          <pc:sldMk cId="2596342430" sldId="263"/>
        </pc:sldMkLst>
        <pc:spChg chg="del mod">
          <ac:chgData name="Ignacy Sawicki" userId="257ac37fe21938ae" providerId="LiveId" clId="{8C8846AF-E465-4FAB-87B0-367595A646DE}" dt="2018-06-18T10:06:23.695" v="75"/>
          <ac:spMkLst>
            <pc:docMk/>
            <pc:sldMk cId="2596342430" sldId="263"/>
            <ac:spMk id="3" creationId="{1EA5B6DB-BFD4-4F73-99F4-F51C9EA27A64}"/>
          </ac:spMkLst>
        </pc:spChg>
        <pc:spChg chg="add del mod">
          <ac:chgData name="Ignacy Sawicki" userId="257ac37fe21938ae" providerId="LiveId" clId="{8C8846AF-E465-4FAB-87B0-367595A646DE}" dt="2018-06-18T10:08:01.953" v="78" actId="931"/>
          <ac:spMkLst>
            <pc:docMk/>
            <pc:sldMk cId="2596342430" sldId="263"/>
            <ac:spMk id="7" creationId="{8D74EDB8-370B-4E32-AD17-CC582A76EDBF}"/>
          </ac:spMkLst>
        </pc:spChg>
        <pc:spChg chg="add del mod">
          <ac:chgData name="Ignacy Sawicki" userId="257ac37fe21938ae" providerId="LiveId" clId="{8C8846AF-E465-4FAB-87B0-367595A646DE}" dt="2018-06-18T10:06:34.768" v="77"/>
          <ac:spMkLst>
            <pc:docMk/>
            <pc:sldMk cId="2596342430" sldId="263"/>
            <ac:spMk id="8" creationId="{8F6BEA7C-B5BB-43CC-B2E9-D737FFA17011}"/>
          </ac:spMkLst>
        </pc:spChg>
        <pc:spChg chg="add del mod">
          <ac:chgData name="Ignacy Sawicki" userId="257ac37fe21938ae" providerId="LiveId" clId="{8C8846AF-E465-4FAB-87B0-367595A646DE}" dt="2018-06-18T10:10:48.477" v="192" actId="478"/>
          <ac:spMkLst>
            <pc:docMk/>
            <pc:sldMk cId="2596342430" sldId="263"/>
            <ac:spMk id="12" creationId="{E3978BED-679D-4396-A6CC-6540FC5F615F}"/>
          </ac:spMkLst>
        </pc:spChg>
        <pc:spChg chg="add del mod">
          <ac:chgData name="Ignacy Sawicki" userId="257ac37fe21938ae" providerId="LiveId" clId="{8C8846AF-E465-4FAB-87B0-367595A646DE}" dt="2018-06-18T10:10:52.405" v="193" actId="478"/>
          <ac:spMkLst>
            <pc:docMk/>
            <pc:sldMk cId="2596342430" sldId="263"/>
            <ac:spMk id="13" creationId="{47171CC7-D69D-44E0-A712-82B13B47FC3C}"/>
          </ac:spMkLst>
        </pc:spChg>
        <pc:spChg chg="add del mod">
          <ac:chgData name="Ignacy Sawicki" userId="257ac37fe21938ae" providerId="LiveId" clId="{8C8846AF-E465-4FAB-87B0-367595A646DE}" dt="2018-06-18T10:13:25.520" v="196"/>
          <ac:spMkLst>
            <pc:docMk/>
            <pc:sldMk cId="2596342430" sldId="263"/>
            <ac:spMk id="15" creationId="{D8BED2A7-0176-4415-ACE4-373A019C2A91}"/>
          </ac:spMkLst>
        </pc:spChg>
        <pc:spChg chg="add del mod">
          <ac:chgData name="Ignacy Sawicki" userId="257ac37fe21938ae" providerId="LiveId" clId="{8C8846AF-E465-4FAB-87B0-367595A646DE}" dt="2018-06-18T10:13:25.520" v="196"/>
          <ac:spMkLst>
            <pc:docMk/>
            <pc:sldMk cId="2596342430" sldId="263"/>
            <ac:spMk id="17" creationId="{BC1351E9-EE02-4E62-9C1C-61E0CA2290AB}"/>
          </ac:spMkLst>
        </pc:spChg>
        <pc:spChg chg="add del mod">
          <ac:chgData name="Ignacy Sawicki" userId="257ac37fe21938ae" providerId="LiveId" clId="{8C8846AF-E465-4FAB-87B0-367595A646DE}" dt="2018-06-18T10:13:31.030" v="197" actId="931"/>
          <ac:spMkLst>
            <pc:docMk/>
            <pc:sldMk cId="2596342430" sldId="263"/>
            <ac:spMk id="20" creationId="{82CB984F-24C3-4A73-90EB-C28D08F0E000}"/>
          </ac:spMkLst>
        </pc:spChg>
        <pc:spChg chg="add mod">
          <ac:chgData name="Ignacy Sawicki" userId="257ac37fe21938ae" providerId="LiveId" clId="{8C8846AF-E465-4FAB-87B0-367595A646DE}" dt="2018-06-18T10:34:54.141" v="337" actId="20577"/>
          <ac:spMkLst>
            <pc:docMk/>
            <pc:sldMk cId="2596342430" sldId="263"/>
            <ac:spMk id="23" creationId="{65044DAA-8E6B-4A8F-9FEB-4EE96A69A637}"/>
          </ac:spMkLst>
        </pc:spChg>
        <pc:picChg chg="add del mod">
          <ac:chgData name="Ignacy Sawicki" userId="257ac37fe21938ae" providerId="LiveId" clId="{8C8846AF-E465-4FAB-87B0-367595A646DE}" dt="2018-06-18T10:06:30.002" v="76"/>
          <ac:picMkLst>
            <pc:docMk/>
            <pc:sldMk cId="2596342430" sldId="263"/>
            <ac:picMk id="6" creationId="{A622797A-ED4E-42D2-93D2-51C1FE86557D}"/>
          </ac:picMkLst>
        </pc:picChg>
        <pc:picChg chg="add del mod">
          <ac:chgData name="Ignacy Sawicki" userId="257ac37fe21938ae" providerId="LiveId" clId="{8C8846AF-E465-4FAB-87B0-367595A646DE}" dt="2018-06-18T10:10:45.567" v="191" actId="478"/>
          <ac:picMkLst>
            <pc:docMk/>
            <pc:sldMk cId="2596342430" sldId="263"/>
            <ac:picMk id="9" creationId="{3C788A62-7560-4E36-AA98-757F2BD981D9}"/>
          </ac:picMkLst>
        </pc:picChg>
        <pc:picChg chg="add del mod">
          <ac:chgData name="Ignacy Sawicki" userId="257ac37fe21938ae" providerId="LiveId" clId="{8C8846AF-E465-4FAB-87B0-367595A646DE}" dt="2018-06-18T10:10:44.380" v="190" actId="478"/>
          <ac:picMkLst>
            <pc:docMk/>
            <pc:sldMk cId="2596342430" sldId="263"/>
            <ac:picMk id="11" creationId="{504BABBD-463A-4B0C-A023-ED37FFBDAC64}"/>
          </ac:picMkLst>
        </pc:picChg>
        <pc:picChg chg="add del mod">
          <ac:chgData name="Ignacy Sawicki" userId="257ac37fe21938ae" providerId="LiveId" clId="{8C8846AF-E465-4FAB-87B0-367595A646DE}" dt="2018-06-18T10:13:19.804" v="195"/>
          <ac:picMkLst>
            <pc:docMk/>
            <pc:sldMk cId="2596342430" sldId="263"/>
            <ac:picMk id="19" creationId="{53802CC5-55F7-44D3-BF31-C3A66C1402EB}"/>
          </ac:picMkLst>
        </pc:picChg>
        <pc:picChg chg="add mod">
          <ac:chgData name="Ignacy Sawicki" userId="257ac37fe21938ae" providerId="LiveId" clId="{8C8846AF-E465-4FAB-87B0-367595A646DE}" dt="2018-06-18T10:13:31.030" v="197" actId="931"/>
          <ac:picMkLst>
            <pc:docMk/>
            <pc:sldMk cId="2596342430" sldId="263"/>
            <ac:picMk id="22" creationId="{E0370436-CFFE-483B-9D61-77300D96543F}"/>
          </ac:picMkLst>
        </pc:picChg>
      </pc:sldChg>
      <pc:sldChg chg="modTransition">
        <pc:chgData name="Ignacy Sawicki" userId="257ac37fe21938ae" providerId="LiveId" clId="{8C8846AF-E465-4FAB-87B0-367595A646DE}" dt="2018-06-18T13:45:48.188" v="3059"/>
        <pc:sldMkLst>
          <pc:docMk/>
          <pc:sldMk cId="1534911758" sldId="264"/>
        </pc:sldMkLst>
      </pc:sldChg>
      <pc:sldChg chg="modSp modTransition">
        <pc:chgData name="Ignacy Sawicki" userId="257ac37fe21938ae" providerId="LiveId" clId="{8C8846AF-E465-4FAB-87B0-367595A646DE}" dt="2018-06-18T13:45:48.188" v="3059"/>
        <pc:sldMkLst>
          <pc:docMk/>
          <pc:sldMk cId="2472467791" sldId="265"/>
        </pc:sldMkLst>
        <pc:spChg chg="mod">
          <ac:chgData name="Ignacy Sawicki" userId="257ac37fe21938ae" providerId="LiveId" clId="{8C8846AF-E465-4FAB-87B0-367595A646DE}" dt="2018-06-18T10:57:54.869" v="624" actId="20577"/>
          <ac:spMkLst>
            <pc:docMk/>
            <pc:sldMk cId="2472467791" sldId="265"/>
            <ac:spMk id="3" creationId="{D462FF0A-F7F3-4BF9-86D0-1D07794285DD}"/>
          </ac:spMkLst>
        </pc:spChg>
      </pc:sldChg>
      <pc:sldChg chg="addSp modSp modTransition">
        <pc:chgData name="Ignacy Sawicki" userId="257ac37fe21938ae" providerId="LiveId" clId="{8C8846AF-E465-4FAB-87B0-367595A646DE}" dt="2018-06-18T18:36:56.933" v="3293" actId="167"/>
        <pc:sldMkLst>
          <pc:docMk/>
          <pc:sldMk cId="1362588862" sldId="266"/>
        </pc:sldMkLst>
        <pc:spChg chg="mod">
          <ac:chgData name="Ignacy Sawicki" userId="257ac37fe21938ae" providerId="LiveId" clId="{8C8846AF-E465-4FAB-87B0-367595A646DE}" dt="2018-06-18T11:24:50.606" v="1102" actId="20577"/>
          <ac:spMkLst>
            <pc:docMk/>
            <pc:sldMk cId="1362588862" sldId="266"/>
            <ac:spMk id="2" creationId="{3495E1AD-8BEE-46E3-9D5C-3024334CA41E}"/>
          </ac:spMkLst>
        </pc:spChg>
        <pc:spChg chg="mod">
          <ac:chgData name="Ignacy Sawicki" userId="257ac37fe21938ae" providerId="LiveId" clId="{8C8846AF-E465-4FAB-87B0-367595A646DE}" dt="2018-06-18T11:25:48.723" v="1118" actId="20577"/>
          <ac:spMkLst>
            <pc:docMk/>
            <pc:sldMk cId="1362588862" sldId="266"/>
            <ac:spMk id="3" creationId="{90B432CA-B28E-4D52-BF8B-3CE3CF6562DA}"/>
          </ac:spMkLst>
        </pc:spChg>
        <pc:spChg chg="add mod">
          <ac:chgData name="Ignacy Sawicki" userId="257ac37fe21938ae" providerId="LiveId" clId="{8C8846AF-E465-4FAB-87B0-367595A646DE}" dt="2018-06-18T11:25:52.289" v="1119" actId="1076"/>
          <ac:spMkLst>
            <pc:docMk/>
            <pc:sldMk cId="1362588862" sldId="266"/>
            <ac:spMk id="6" creationId="{AEF03CCC-E717-4C6C-BBF0-C3CF98EABD11}"/>
          </ac:spMkLst>
        </pc:spChg>
        <pc:spChg chg="add mod ord">
          <ac:chgData name="Ignacy Sawicki" userId="257ac37fe21938ae" providerId="LiveId" clId="{8C8846AF-E465-4FAB-87B0-367595A646DE}" dt="2018-06-18T18:36:56.933" v="3293" actId="167"/>
          <ac:spMkLst>
            <pc:docMk/>
            <pc:sldMk cId="1362588862" sldId="266"/>
            <ac:spMk id="7" creationId="{EFA59FF7-56FB-4210-9828-E6B2A3B5347B}"/>
          </ac:spMkLst>
        </pc:spChg>
        <pc:spChg chg="add mod ord">
          <ac:chgData name="Ignacy Sawicki" userId="257ac37fe21938ae" providerId="LiveId" clId="{8C8846AF-E465-4FAB-87B0-367595A646DE}" dt="2018-06-18T18:36:56.933" v="3293" actId="167"/>
          <ac:spMkLst>
            <pc:docMk/>
            <pc:sldMk cId="1362588862" sldId="266"/>
            <ac:spMk id="8" creationId="{26975F37-F397-4EA2-BDEA-03F05E5DF718}"/>
          </ac:spMkLst>
        </pc:spChg>
        <pc:spChg chg="add mod ord">
          <ac:chgData name="Ignacy Sawicki" userId="257ac37fe21938ae" providerId="LiveId" clId="{8C8846AF-E465-4FAB-87B0-367595A646DE}" dt="2018-06-18T18:36:56.933" v="3293" actId="167"/>
          <ac:spMkLst>
            <pc:docMk/>
            <pc:sldMk cId="1362588862" sldId="266"/>
            <ac:spMk id="9" creationId="{C5F1E533-8D28-4DD5-9995-9753CFEC5F83}"/>
          </ac:spMkLst>
        </pc:spChg>
      </pc:sldChg>
      <pc:sldChg chg="addSp delSp modSp modTransition">
        <pc:chgData name="Ignacy Sawicki" userId="257ac37fe21938ae" providerId="LiveId" clId="{8C8846AF-E465-4FAB-87B0-367595A646DE}" dt="2018-06-18T13:45:48.188" v="3059"/>
        <pc:sldMkLst>
          <pc:docMk/>
          <pc:sldMk cId="2200543755" sldId="267"/>
        </pc:sldMkLst>
        <pc:spChg chg="mod">
          <ac:chgData name="Ignacy Sawicki" userId="257ac37fe21938ae" providerId="LiveId" clId="{8C8846AF-E465-4FAB-87B0-367595A646DE}" dt="2018-06-18T13:05:52.979" v="1929" actId="6549"/>
          <ac:spMkLst>
            <pc:docMk/>
            <pc:sldMk cId="2200543755" sldId="267"/>
            <ac:spMk id="2" creationId="{3E556B2B-51FF-4F3D-AE3D-FB3F7830A84F}"/>
          </ac:spMkLst>
        </pc:spChg>
        <pc:spChg chg="add del mod">
          <ac:chgData name="Ignacy Sawicki" userId="257ac37fe21938ae" providerId="LiveId" clId="{8C8846AF-E465-4FAB-87B0-367595A646DE}" dt="2018-06-18T12:47:09.230" v="1286"/>
          <ac:spMkLst>
            <pc:docMk/>
            <pc:sldMk cId="2200543755" sldId="267"/>
            <ac:spMk id="3" creationId="{6DBE4BE2-6869-4405-BAD5-C6793D84F684}"/>
          </ac:spMkLst>
        </pc:spChg>
        <pc:spChg chg="add mod">
          <ac:chgData name="Ignacy Sawicki" userId="257ac37fe21938ae" providerId="LiveId" clId="{8C8846AF-E465-4FAB-87B0-367595A646DE}" dt="2018-06-18T12:47:09.230" v="1286"/>
          <ac:spMkLst>
            <pc:docMk/>
            <pc:sldMk cId="2200543755" sldId="267"/>
            <ac:spMk id="7" creationId="{0E9C2735-0D13-424F-866C-E9985ED29957}"/>
          </ac:spMkLst>
        </pc:spChg>
        <pc:spChg chg="add del mod">
          <ac:chgData name="Ignacy Sawicki" userId="257ac37fe21938ae" providerId="LiveId" clId="{8C8846AF-E465-4FAB-87B0-367595A646DE}" dt="2018-06-18T12:56:29.211" v="1662" actId="478"/>
          <ac:spMkLst>
            <pc:docMk/>
            <pc:sldMk cId="2200543755" sldId="267"/>
            <ac:spMk id="8" creationId="{13CA3575-7564-4376-8314-6AA92165916B}"/>
          </ac:spMkLst>
        </pc:spChg>
        <pc:graphicFrameChg chg="del mod">
          <ac:chgData name="Ignacy Sawicki" userId="257ac37fe21938ae" providerId="LiveId" clId="{8C8846AF-E465-4FAB-87B0-367595A646DE}" dt="2018-06-18T12:47:00.972" v="1285" actId="3680"/>
          <ac:graphicFrameMkLst>
            <pc:docMk/>
            <pc:sldMk cId="2200543755" sldId="267"/>
            <ac:graphicFrameMk id="6" creationId="{0BEF2CC1-03A1-4017-BD14-055FECD1B8C6}"/>
          </ac:graphicFrameMkLst>
        </pc:graphicFrameChg>
        <pc:graphicFrameChg chg="mod modGraphic">
          <ac:chgData name="Ignacy Sawicki" userId="257ac37fe21938ae" providerId="LiveId" clId="{8C8846AF-E465-4FAB-87B0-367595A646DE}" dt="2018-06-18T13:01:19.606" v="1917" actId="20577"/>
          <ac:graphicFrameMkLst>
            <pc:docMk/>
            <pc:sldMk cId="2200543755" sldId="267"/>
            <ac:graphicFrameMk id="9" creationId="{B8F5E2DF-AE85-4764-B336-1C47CDE4259C}"/>
          </ac:graphicFrameMkLst>
        </pc:graphicFrameChg>
      </pc:sldChg>
      <pc:sldChg chg="modSp modTransition">
        <pc:chgData name="Ignacy Sawicki" userId="257ac37fe21938ae" providerId="LiveId" clId="{8C8846AF-E465-4FAB-87B0-367595A646DE}" dt="2018-06-18T13:45:48.188" v="3059"/>
        <pc:sldMkLst>
          <pc:docMk/>
          <pc:sldMk cId="2862160717" sldId="268"/>
        </pc:sldMkLst>
        <pc:spChg chg="mod">
          <ac:chgData name="Ignacy Sawicki" userId="257ac37fe21938ae" providerId="LiveId" clId="{8C8846AF-E465-4FAB-87B0-367595A646DE}" dt="2018-06-18T13:14:28.177" v="2419" actId="20577"/>
          <ac:spMkLst>
            <pc:docMk/>
            <pc:sldMk cId="2862160717" sldId="268"/>
            <ac:spMk id="3" creationId="{8CBA4CC6-7E58-4832-A431-91A291637A98}"/>
          </ac:spMkLst>
        </pc:spChg>
      </pc:sldChg>
      <pc:sldChg chg="del">
        <pc:chgData name="Ignacy Sawicki" userId="257ac37fe21938ae" providerId="LiveId" clId="{8C8846AF-E465-4FAB-87B0-367595A646DE}" dt="2018-06-18T13:14:39.717" v="2420" actId="2696"/>
        <pc:sldMkLst>
          <pc:docMk/>
          <pc:sldMk cId="532057719" sldId="269"/>
        </pc:sldMkLst>
      </pc:sldChg>
      <pc:sldChg chg="addSp modSp modTransition">
        <pc:chgData name="Ignacy Sawicki" userId="257ac37fe21938ae" providerId="LiveId" clId="{8C8846AF-E465-4FAB-87B0-367595A646DE}" dt="2018-06-18T19:31:50.929" v="4494" actId="1037"/>
        <pc:sldMkLst>
          <pc:docMk/>
          <pc:sldMk cId="1348331872" sldId="270"/>
        </pc:sldMkLst>
        <pc:spChg chg="mod">
          <ac:chgData name="Ignacy Sawicki" userId="257ac37fe21938ae" providerId="LiveId" clId="{8C8846AF-E465-4FAB-87B0-367595A646DE}" dt="2018-06-18T13:39:49.412" v="2965" actId="20577"/>
          <ac:spMkLst>
            <pc:docMk/>
            <pc:sldMk cId="1348331872" sldId="270"/>
            <ac:spMk id="2" creationId="{0222312F-B4F5-4591-A25D-8F622936A1B8}"/>
          </ac:spMkLst>
        </pc:spChg>
        <pc:spChg chg="mod">
          <ac:chgData name="Ignacy Sawicki" userId="257ac37fe21938ae" providerId="LiveId" clId="{8C8846AF-E465-4FAB-87B0-367595A646DE}" dt="2018-06-18T19:31:36.175" v="4443" actId="20577"/>
          <ac:spMkLst>
            <pc:docMk/>
            <pc:sldMk cId="1348331872" sldId="270"/>
            <ac:spMk id="3" creationId="{F6CAD774-ADA1-4746-99F8-498DFFB91CC3}"/>
          </ac:spMkLst>
        </pc:spChg>
        <pc:spChg chg="add mod">
          <ac:chgData name="Ignacy Sawicki" userId="257ac37fe21938ae" providerId="LiveId" clId="{8C8846AF-E465-4FAB-87B0-367595A646DE}" dt="2018-06-18T19:31:50.929" v="4494" actId="1037"/>
          <ac:spMkLst>
            <pc:docMk/>
            <pc:sldMk cId="1348331872" sldId="270"/>
            <ac:spMk id="6" creationId="{8983E2CB-A55B-4E21-A28C-DC9ED125235C}"/>
          </ac:spMkLst>
        </pc:spChg>
        <pc:spChg chg="add mod">
          <ac:chgData name="Ignacy Sawicki" userId="257ac37fe21938ae" providerId="LiveId" clId="{8C8846AF-E465-4FAB-87B0-367595A646DE}" dt="2018-06-18T19:31:50.929" v="4494" actId="1037"/>
          <ac:spMkLst>
            <pc:docMk/>
            <pc:sldMk cId="1348331872" sldId="270"/>
            <ac:spMk id="7" creationId="{A3E6B19B-C92D-4011-91CF-9F4E423BA05E}"/>
          </ac:spMkLst>
        </pc:spChg>
        <pc:spChg chg="add mod">
          <ac:chgData name="Ignacy Sawicki" userId="257ac37fe21938ae" providerId="LiveId" clId="{8C8846AF-E465-4FAB-87B0-367595A646DE}" dt="2018-06-18T19:31:50.929" v="4494" actId="1037"/>
          <ac:spMkLst>
            <pc:docMk/>
            <pc:sldMk cId="1348331872" sldId="270"/>
            <ac:spMk id="8" creationId="{0C13381F-5D40-4CFF-A6CB-29492377C5CA}"/>
          </ac:spMkLst>
        </pc:spChg>
        <pc:spChg chg="add mod">
          <ac:chgData name="Ignacy Sawicki" userId="257ac37fe21938ae" providerId="LiveId" clId="{8C8846AF-E465-4FAB-87B0-367595A646DE}" dt="2018-06-18T19:31:50.929" v="4494" actId="1037"/>
          <ac:spMkLst>
            <pc:docMk/>
            <pc:sldMk cId="1348331872" sldId="270"/>
            <ac:spMk id="9" creationId="{F50CDC0F-0470-48B6-90FD-D7E6674258FC}"/>
          </ac:spMkLst>
        </pc:spChg>
        <pc:spChg chg="add mod">
          <ac:chgData name="Ignacy Sawicki" userId="257ac37fe21938ae" providerId="LiveId" clId="{8C8846AF-E465-4FAB-87B0-367595A646DE}" dt="2018-06-18T19:31:50.929" v="4494" actId="1037"/>
          <ac:spMkLst>
            <pc:docMk/>
            <pc:sldMk cId="1348331872" sldId="270"/>
            <ac:spMk id="10" creationId="{02F9BF8A-858B-4370-AEF4-9CA37849311A}"/>
          </ac:spMkLst>
        </pc:spChg>
        <pc:spChg chg="add mod">
          <ac:chgData name="Ignacy Sawicki" userId="257ac37fe21938ae" providerId="LiveId" clId="{8C8846AF-E465-4FAB-87B0-367595A646DE}" dt="2018-06-18T19:31:50.929" v="4494" actId="1037"/>
          <ac:spMkLst>
            <pc:docMk/>
            <pc:sldMk cId="1348331872" sldId="270"/>
            <ac:spMk id="11" creationId="{216755D0-85DA-4D4D-9484-3706D1DFEFC5}"/>
          </ac:spMkLst>
        </pc:spChg>
        <pc:spChg chg="add mod">
          <ac:chgData name="Ignacy Sawicki" userId="257ac37fe21938ae" providerId="LiveId" clId="{8C8846AF-E465-4FAB-87B0-367595A646DE}" dt="2018-06-18T19:31:50.929" v="4494" actId="1037"/>
          <ac:spMkLst>
            <pc:docMk/>
            <pc:sldMk cId="1348331872" sldId="270"/>
            <ac:spMk id="12" creationId="{887C9373-6B3A-4F9A-BEC1-6ADACE2B4282}"/>
          </ac:spMkLst>
        </pc:spChg>
        <pc:spChg chg="add mod">
          <ac:chgData name="Ignacy Sawicki" userId="257ac37fe21938ae" providerId="LiveId" clId="{8C8846AF-E465-4FAB-87B0-367595A646DE}" dt="2018-06-18T19:31:11.568" v="4430" actId="20577"/>
          <ac:spMkLst>
            <pc:docMk/>
            <pc:sldMk cId="1348331872" sldId="270"/>
            <ac:spMk id="13" creationId="{B6463866-78E3-48DE-88DB-14266DFD4CD1}"/>
          </ac:spMkLst>
        </pc:spChg>
      </pc:sldChg>
      <pc:sldChg chg="del modTransition">
        <pc:chgData name="Ignacy Sawicki" userId="257ac37fe21938ae" providerId="LiveId" clId="{8C8846AF-E465-4FAB-87B0-367595A646DE}" dt="2018-06-18T13:46:03.705" v="3060" actId="2696"/>
        <pc:sldMkLst>
          <pc:docMk/>
          <pc:sldMk cId="2528549609" sldId="271"/>
        </pc:sldMkLst>
      </pc:sldChg>
      <pc:sldChg chg="modTransition">
        <pc:chgData name="Ignacy Sawicki" userId="257ac37fe21938ae" providerId="LiveId" clId="{8C8846AF-E465-4FAB-87B0-367595A646DE}" dt="2018-06-18T13:45:48.188" v="3059"/>
        <pc:sldMkLst>
          <pc:docMk/>
          <pc:sldMk cId="3958866249" sldId="272"/>
        </pc:sldMkLst>
      </pc:sldChg>
      <pc:sldChg chg="modTransition">
        <pc:chgData name="Ignacy Sawicki" userId="257ac37fe21938ae" providerId="LiveId" clId="{8C8846AF-E465-4FAB-87B0-367595A646DE}" dt="2018-06-18T13:45:48.188" v="3059"/>
        <pc:sldMkLst>
          <pc:docMk/>
          <pc:sldMk cId="1053768283" sldId="274"/>
        </pc:sldMkLst>
      </pc:sldChg>
      <pc:sldChg chg="modTransition">
        <pc:chgData name="Ignacy Sawicki" userId="257ac37fe21938ae" providerId="LiveId" clId="{8C8846AF-E465-4FAB-87B0-367595A646DE}" dt="2018-06-18T13:45:48.188" v="3059"/>
        <pc:sldMkLst>
          <pc:docMk/>
          <pc:sldMk cId="3420766460" sldId="275"/>
        </pc:sldMkLst>
      </pc:sldChg>
      <pc:sldChg chg="modTransition">
        <pc:chgData name="Ignacy Sawicki" userId="257ac37fe21938ae" providerId="LiveId" clId="{8C8846AF-E465-4FAB-87B0-367595A646DE}" dt="2018-06-18T13:45:48.188" v="3059"/>
        <pc:sldMkLst>
          <pc:docMk/>
          <pc:sldMk cId="3943289327" sldId="276"/>
        </pc:sldMkLst>
      </pc:sldChg>
      <pc:sldChg chg="modSp modTransition">
        <pc:chgData name="Ignacy Sawicki" userId="257ac37fe21938ae" providerId="LiveId" clId="{8C8846AF-E465-4FAB-87B0-367595A646DE}" dt="2018-06-18T19:20:15.569" v="4356" actId="20577"/>
        <pc:sldMkLst>
          <pc:docMk/>
          <pc:sldMk cId="3065556580" sldId="277"/>
        </pc:sldMkLst>
        <pc:spChg chg="mod">
          <ac:chgData name="Ignacy Sawicki" userId="257ac37fe21938ae" providerId="LiveId" clId="{8C8846AF-E465-4FAB-87B0-367595A646DE}" dt="2018-06-18T19:20:15.569" v="4356" actId="20577"/>
          <ac:spMkLst>
            <pc:docMk/>
            <pc:sldMk cId="3065556580" sldId="277"/>
            <ac:spMk id="3" creationId="{13EC94D9-7DC0-4ECE-9A13-F5B46C5F9479}"/>
          </ac:spMkLst>
        </pc:spChg>
      </pc:sldChg>
      <pc:sldChg chg="add modTransition">
        <pc:chgData name="Ignacy Sawicki" userId="257ac37fe21938ae" providerId="LiveId" clId="{8C8846AF-E465-4FAB-87B0-367595A646DE}" dt="2018-06-18T13:45:48.188" v="3059"/>
        <pc:sldMkLst>
          <pc:docMk/>
          <pc:sldMk cId="2028784346" sldId="278"/>
        </pc:sldMkLst>
      </pc:sldChg>
      <pc:sldChg chg="addSp delSp modSp add ord modTransition">
        <pc:chgData name="Ignacy Sawicki" userId="257ac37fe21938ae" providerId="LiveId" clId="{8C8846AF-E465-4FAB-87B0-367595A646DE}" dt="2018-06-18T13:45:48.188" v="3059"/>
        <pc:sldMkLst>
          <pc:docMk/>
          <pc:sldMk cId="2754948523" sldId="279"/>
        </pc:sldMkLst>
        <pc:spChg chg="del">
          <ac:chgData name="Ignacy Sawicki" userId="257ac37fe21938ae" providerId="LiveId" clId="{8C8846AF-E465-4FAB-87B0-367595A646DE}" dt="2018-06-18T12:05:02.563" v="1122"/>
          <ac:spMkLst>
            <pc:docMk/>
            <pc:sldMk cId="2754948523" sldId="279"/>
            <ac:spMk id="2" creationId="{5FB6F11B-F251-4B17-B2E2-8A1DAA331F1A}"/>
          </ac:spMkLst>
        </pc:spChg>
        <pc:spChg chg="del">
          <ac:chgData name="Ignacy Sawicki" userId="257ac37fe21938ae" providerId="LiveId" clId="{8C8846AF-E465-4FAB-87B0-367595A646DE}" dt="2018-06-18T12:05:02.563" v="1122"/>
          <ac:spMkLst>
            <pc:docMk/>
            <pc:sldMk cId="2754948523" sldId="279"/>
            <ac:spMk id="3" creationId="{93DE4D4B-5930-497E-84C0-4F1B14FF4D8D}"/>
          </ac:spMkLst>
        </pc:spChg>
        <pc:spChg chg="del">
          <ac:chgData name="Ignacy Sawicki" userId="257ac37fe21938ae" providerId="LiveId" clId="{8C8846AF-E465-4FAB-87B0-367595A646DE}" dt="2018-06-18T12:05:02.563" v="1122"/>
          <ac:spMkLst>
            <pc:docMk/>
            <pc:sldMk cId="2754948523" sldId="279"/>
            <ac:spMk id="4" creationId="{CA553B56-79FA-43B5-90BA-34FF69C39D6B}"/>
          </ac:spMkLst>
        </pc:spChg>
        <pc:spChg chg="add mod">
          <ac:chgData name="Ignacy Sawicki" userId="257ac37fe21938ae" providerId="LiveId" clId="{8C8846AF-E465-4FAB-87B0-367595A646DE}" dt="2018-06-18T12:33:33.524" v="1212" actId="20577"/>
          <ac:spMkLst>
            <pc:docMk/>
            <pc:sldMk cId="2754948523" sldId="279"/>
            <ac:spMk id="7" creationId="{74E42512-51A4-45C6-B4CB-339F70765C4E}"/>
          </ac:spMkLst>
        </pc:spChg>
        <pc:spChg chg="add del mod">
          <ac:chgData name="Ignacy Sawicki" userId="257ac37fe21938ae" providerId="LiveId" clId="{8C8846AF-E465-4FAB-87B0-367595A646DE}" dt="2018-06-18T12:05:19.169" v="1146" actId="931"/>
          <ac:spMkLst>
            <pc:docMk/>
            <pc:sldMk cId="2754948523" sldId="279"/>
            <ac:spMk id="8" creationId="{A6A03A40-A4A6-4641-AA10-E4F144755A03}"/>
          </ac:spMkLst>
        </pc:spChg>
        <pc:spChg chg="add mod">
          <ac:chgData name="Ignacy Sawicki" userId="257ac37fe21938ae" providerId="LiveId" clId="{8C8846AF-E465-4FAB-87B0-367595A646DE}" dt="2018-06-18T12:05:53.845" v="1169" actId="20577"/>
          <ac:spMkLst>
            <pc:docMk/>
            <pc:sldMk cId="2754948523" sldId="279"/>
            <ac:spMk id="11" creationId="{C602C1BF-6D79-4D3B-9D49-280646F9F729}"/>
          </ac:spMkLst>
        </pc:spChg>
        <pc:spChg chg="add mod">
          <ac:chgData name="Ignacy Sawicki" userId="257ac37fe21938ae" providerId="LiveId" clId="{8C8846AF-E465-4FAB-87B0-367595A646DE}" dt="2018-06-18T12:06:51.900" v="1178" actId="1076"/>
          <ac:spMkLst>
            <pc:docMk/>
            <pc:sldMk cId="2754948523" sldId="279"/>
            <ac:spMk id="12" creationId="{22C5C43A-29BE-4651-9D9F-5554B0664C00}"/>
          </ac:spMkLst>
        </pc:spChg>
        <pc:spChg chg="add mod">
          <ac:chgData name="Ignacy Sawicki" userId="257ac37fe21938ae" providerId="LiveId" clId="{8C8846AF-E465-4FAB-87B0-367595A646DE}" dt="2018-06-18T12:07:07.677" v="1188" actId="1076"/>
          <ac:spMkLst>
            <pc:docMk/>
            <pc:sldMk cId="2754948523" sldId="279"/>
            <ac:spMk id="13" creationId="{6F47DB55-1EC2-43A8-972C-FD5E7A904CDF}"/>
          </ac:spMkLst>
        </pc:spChg>
        <pc:spChg chg="add del mod">
          <ac:chgData name="Ignacy Sawicki" userId="257ac37fe21938ae" providerId="LiveId" clId="{8C8846AF-E465-4FAB-87B0-367595A646DE}" dt="2018-06-18T12:40:26.238" v="1234" actId="478"/>
          <ac:spMkLst>
            <pc:docMk/>
            <pc:sldMk cId="2754948523" sldId="279"/>
            <ac:spMk id="14" creationId="{97DAFCEE-DE44-4C4A-9D03-1450B932800F}"/>
          </ac:spMkLst>
        </pc:spChg>
        <pc:spChg chg="add del mod">
          <ac:chgData name="Ignacy Sawicki" userId="257ac37fe21938ae" providerId="LiveId" clId="{8C8846AF-E465-4FAB-87B0-367595A646DE}" dt="2018-06-18T12:40:24.612" v="1233" actId="478"/>
          <ac:spMkLst>
            <pc:docMk/>
            <pc:sldMk cId="2754948523" sldId="279"/>
            <ac:spMk id="15" creationId="{1D01D61A-2244-4002-8D74-3EC79D240F7D}"/>
          </ac:spMkLst>
        </pc:spChg>
        <pc:picChg chg="add mod">
          <ac:chgData name="Ignacy Sawicki" userId="257ac37fe21938ae" providerId="LiveId" clId="{8C8846AF-E465-4FAB-87B0-367595A646DE}" dt="2018-06-18T12:05:21.787" v="1148" actId="962"/>
          <ac:picMkLst>
            <pc:docMk/>
            <pc:sldMk cId="2754948523" sldId="279"/>
            <ac:picMk id="10" creationId="{1B50A7F8-0898-482A-B04C-1A49D8A9CCAF}"/>
          </ac:picMkLst>
        </pc:picChg>
        <pc:cxnChg chg="add mod ord">
          <ac:chgData name="Ignacy Sawicki" userId="257ac37fe21938ae" providerId="LiveId" clId="{8C8846AF-E465-4FAB-87B0-367595A646DE}" dt="2018-06-18T12:43:32.062" v="1284" actId="167"/>
          <ac:cxnSpMkLst>
            <pc:docMk/>
            <pc:sldMk cId="2754948523" sldId="279"/>
            <ac:cxnSpMk id="17" creationId="{D6B115FB-39FE-411C-81C4-41AF73077213}"/>
          </ac:cxnSpMkLst>
        </pc:cxnChg>
      </pc:sldChg>
      <pc:sldChg chg="addSp modSp add modTransition">
        <pc:chgData name="Ignacy Sawicki" userId="257ac37fe21938ae" providerId="LiveId" clId="{8C8846AF-E465-4FAB-87B0-367595A646DE}" dt="2018-06-18T13:45:48.188" v="3059"/>
        <pc:sldMkLst>
          <pc:docMk/>
          <pc:sldMk cId="132383284" sldId="280"/>
        </pc:sldMkLst>
        <pc:spChg chg="mod">
          <ac:chgData name="Ignacy Sawicki" userId="257ac37fe21938ae" providerId="LiveId" clId="{8C8846AF-E465-4FAB-87B0-367595A646DE}" dt="2018-06-18T13:06:00.246" v="1938" actId="20577"/>
          <ac:spMkLst>
            <pc:docMk/>
            <pc:sldMk cId="132383284" sldId="280"/>
            <ac:spMk id="2" creationId="{3E556B2B-51FF-4F3D-AE3D-FB3F7830A84F}"/>
          </ac:spMkLst>
        </pc:spChg>
        <pc:graphicFrameChg chg="mod modGraphic">
          <ac:chgData name="Ignacy Sawicki" userId="257ac37fe21938ae" providerId="LiveId" clId="{8C8846AF-E465-4FAB-87B0-367595A646DE}" dt="2018-06-18T13:44:29.147" v="3058" actId="2166"/>
          <ac:graphicFrameMkLst>
            <pc:docMk/>
            <pc:sldMk cId="132383284" sldId="280"/>
            <ac:graphicFrameMk id="9" creationId="{B8F5E2DF-AE85-4764-B336-1C47CDE4259C}"/>
          </ac:graphicFrameMkLst>
        </pc:graphicFrameChg>
        <pc:cxnChg chg="add mod">
          <ac:chgData name="Ignacy Sawicki" userId="257ac37fe21938ae" providerId="LiveId" clId="{8C8846AF-E465-4FAB-87B0-367595A646DE}" dt="2018-06-18T12:56:53.323" v="1673" actId="692"/>
          <ac:cxnSpMkLst>
            <pc:docMk/>
            <pc:sldMk cId="132383284" sldId="280"/>
            <ac:cxnSpMk id="6" creationId="{14943DC8-E982-4655-A66D-347972106EE0}"/>
          </ac:cxnSpMkLst>
        </pc:cxnChg>
        <pc:cxnChg chg="add mod">
          <ac:chgData name="Ignacy Sawicki" userId="257ac37fe21938ae" providerId="LiveId" clId="{8C8846AF-E465-4FAB-87B0-367595A646DE}" dt="2018-06-18T12:57:02.727" v="1726" actId="1037"/>
          <ac:cxnSpMkLst>
            <pc:docMk/>
            <pc:sldMk cId="132383284" sldId="280"/>
            <ac:cxnSpMk id="8" creationId="{081F2529-044E-4966-8BC6-B8D3124958FB}"/>
          </ac:cxnSpMkLst>
        </pc:cxnChg>
        <pc:cxnChg chg="add mod">
          <ac:chgData name="Ignacy Sawicki" userId="257ac37fe21938ae" providerId="LiveId" clId="{8C8846AF-E465-4FAB-87B0-367595A646DE}" dt="2018-06-18T12:57:12.166" v="1773" actId="1037"/>
          <ac:cxnSpMkLst>
            <pc:docMk/>
            <pc:sldMk cId="132383284" sldId="280"/>
            <ac:cxnSpMk id="10" creationId="{75E5CAE6-97EB-4163-8C06-0BB8B328C39D}"/>
          </ac:cxnSpMkLst>
        </pc:cxnChg>
        <pc:cxnChg chg="add mod">
          <ac:chgData name="Ignacy Sawicki" userId="257ac37fe21938ae" providerId="LiveId" clId="{8C8846AF-E465-4FAB-87B0-367595A646DE}" dt="2018-06-18T12:57:19.922" v="1828" actId="1036"/>
          <ac:cxnSpMkLst>
            <pc:docMk/>
            <pc:sldMk cId="132383284" sldId="280"/>
            <ac:cxnSpMk id="11" creationId="{AA91BE48-9ABC-4F9A-ABA1-50A106A35933}"/>
          </ac:cxnSpMkLst>
        </pc:cxnChg>
      </pc:sldChg>
      <pc:sldChg chg="modSp add modTransition">
        <pc:chgData name="Ignacy Sawicki" userId="257ac37fe21938ae" providerId="LiveId" clId="{8C8846AF-E465-4FAB-87B0-367595A646DE}" dt="2018-06-18T18:42:44.540" v="3773" actId="20577"/>
        <pc:sldMkLst>
          <pc:docMk/>
          <pc:sldMk cId="248070291" sldId="281"/>
        </pc:sldMkLst>
        <pc:spChg chg="mod">
          <ac:chgData name="Ignacy Sawicki" userId="257ac37fe21938ae" providerId="LiveId" clId="{8C8846AF-E465-4FAB-87B0-367595A646DE}" dt="2018-06-18T13:40:08.920" v="2979" actId="20577"/>
          <ac:spMkLst>
            <pc:docMk/>
            <pc:sldMk cId="248070291" sldId="281"/>
            <ac:spMk id="2" creationId="{7CDC1931-7DA5-45D6-881F-13202D432EF9}"/>
          </ac:spMkLst>
        </pc:spChg>
        <pc:spChg chg="mod">
          <ac:chgData name="Ignacy Sawicki" userId="257ac37fe21938ae" providerId="LiveId" clId="{8C8846AF-E465-4FAB-87B0-367595A646DE}" dt="2018-06-18T18:42:44.540" v="3773" actId="20577"/>
          <ac:spMkLst>
            <pc:docMk/>
            <pc:sldMk cId="248070291" sldId="281"/>
            <ac:spMk id="3" creationId="{D787C0B3-7B4F-46C8-B037-8A423C0CC160}"/>
          </ac:spMkLst>
        </pc:spChg>
      </pc:sldChg>
      <pc:sldChg chg="add del">
        <pc:chgData name="Ignacy Sawicki" userId="257ac37fe21938ae" providerId="LiveId" clId="{8C8846AF-E465-4FAB-87B0-367595A646DE}" dt="2018-06-18T13:02:48.874" v="1919" actId="2696"/>
        <pc:sldMkLst>
          <pc:docMk/>
          <pc:sldMk cId="4107117721" sldId="281"/>
        </pc:sldMkLst>
      </pc:sldChg>
      <pc:sldChg chg="add modTransition">
        <pc:chgData name="Ignacy Sawicki" userId="257ac37fe21938ae" providerId="LiveId" clId="{8C8846AF-E465-4FAB-87B0-367595A646DE}" dt="2018-06-18T13:45:48.188" v="3059"/>
        <pc:sldMkLst>
          <pc:docMk/>
          <pc:sldMk cId="589376580" sldId="282"/>
        </pc:sldMkLst>
      </pc:sldChg>
    </pc:docChg>
  </pc:docChgLst>
  <pc:docChgLst>
    <pc:chgData name="Ignacy Sawicki" userId="257ac37fe21938ae" providerId="LiveId" clId="{95931819-613C-4114-A073-DAF8C13A9AD4}"/>
    <pc:docChg chg="custSel addSld delSld modSld">
      <pc:chgData name="Ignacy Sawicki" userId="257ac37fe21938ae" providerId="LiveId" clId="{95931819-613C-4114-A073-DAF8C13A9AD4}" dt="2018-06-18T08:19:15.113" v="2389" actId="20577"/>
      <pc:docMkLst>
        <pc:docMk/>
      </pc:docMkLst>
      <pc:sldChg chg="addSp delSp modSp">
        <pc:chgData name="Ignacy Sawicki" userId="257ac37fe21938ae" providerId="LiveId" clId="{95931819-613C-4114-A073-DAF8C13A9AD4}" dt="2018-06-18T08:02:42.526" v="2068" actId="20577"/>
        <pc:sldMkLst>
          <pc:docMk/>
          <pc:sldMk cId="989200837" sldId="258"/>
        </pc:sldMkLst>
        <pc:spChg chg="mod">
          <ac:chgData name="Ignacy Sawicki" userId="257ac37fe21938ae" providerId="LiveId" clId="{95931819-613C-4114-A073-DAF8C13A9AD4}" dt="2018-06-18T08:02:42.526" v="2068" actId="20577"/>
          <ac:spMkLst>
            <pc:docMk/>
            <pc:sldMk cId="989200837" sldId="258"/>
            <ac:spMk id="3" creationId="{1054A49D-10B7-4817-BE13-1FDBC59F4D2B}"/>
          </ac:spMkLst>
        </pc:spChg>
        <pc:spChg chg="add del mod">
          <ac:chgData name="Ignacy Sawicki" userId="257ac37fe21938ae" providerId="LiveId" clId="{95931819-613C-4114-A073-DAF8C13A9AD4}" dt="2018-06-18T07:56:35.068" v="2048"/>
          <ac:spMkLst>
            <pc:docMk/>
            <pc:sldMk cId="989200837" sldId="258"/>
            <ac:spMk id="12" creationId="{1B4AD319-9B97-4D14-9463-084204AEFE0D}"/>
          </ac:spMkLst>
        </pc:spChg>
        <pc:spChg chg="add mod">
          <ac:chgData name="Ignacy Sawicki" userId="257ac37fe21938ae" providerId="LiveId" clId="{95931819-613C-4114-A073-DAF8C13A9AD4}" dt="2018-06-18T07:57:22.939" v="2063" actId="20577"/>
          <ac:spMkLst>
            <pc:docMk/>
            <pc:sldMk cId="989200837" sldId="258"/>
            <ac:spMk id="13" creationId="{9A676A3E-DBE5-4D32-9D27-2282E566AB7F}"/>
          </ac:spMkLst>
        </pc:spChg>
        <pc:picChg chg="add del mod">
          <ac:chgData name="Ignacy Sawicki" userId="257ac37fe21938ae" providerId="LiveId" clId="{95931819-613C-4114-A073-DAF8C13A9AD4}" dt="2018-06-18T07:53:03.477" v="1840" actId="478"/>
          <ac:picMkLst>
            <pc:docMk/>
            <pc:sldMk cId="989200837" sldId="258"/>
            <ac:picMk id="7" creationId="{FA4CDCB8-5A3B-4136-A320-2AAA12A457F7}"/>
          </ac:picMkLst>
        </pc:picChg>
        <pc:picChg chg="add mod">
          <ac:chgData name="Ignacy Sawicki" userId="257ac37fe21938ae" providerId="LiveId" clId="{95931819-613C-4114-A073-DAF8C13A9AD4}" dt="2018-06-18T07:54:33.767" v="1924" actId="1037"/>
          <ac:picMkLst>
            <pc:docMk/>
            <pc:sldMk cId="989200837" sldId="258"/>
            <ac:picMk id="9" creationId="{4AF6BD32-EC03-4F09-9301-0A48EB63076D}"/>
          </ac:picMkLst>
        </pc:picChg>
        <pc:picChg chg="add mod">
          <ac:chgData name="Ignacy Sawicki" userId="257ac37fe21938ae" providerId="LiveId" clId="{95931819-613C-4114-A073-DAF8C13A9AD4}" dt="2018-06-18T07:54:40.975" v="2012" actId="1037"/>
          <ac:picMkLst>
            <pc:docMk/>
            <pc:sldMk cId="989200837" sldId="258"/>
            <ac:picMk id="11" creationId="{E3FED26F-D3E2-421B-B345-686E32FF9F0B}"/>
          </ac:picMkLst>
        </pc:picChg>
      </pc:sldChg>
      <pc:sldChg chg="modSp">
        <pc:chgData name="Ignacy Sawicki" userId="257ac37fe21938ae" providerId="LiveId" clId="{95931819-613C-4114-A073-DAF8C13A9AD4}" dt="2018-06-18T05:23:30.744" v="122" actId="1076"/>
        <pc:sldMkLst>
          <pc:docMk/>
          <pc:sldMk cId="2062861431" sldId="259"/>
        </pc:sldMkLst>
        <pc:spChg chg="mod">
          <ac:chgData name="Ignacy Sawicki" userId="257ac37fe21938ae" providerId="LiveId" clId="{95931819-613C-4114-A073-DAF8C13A9AD4}" dt="2018-06-18T05:23:20.476" v="118" actId="313"/>
          <ac:spMkLst>
            <pc:docMk/>
            <pc:sldMk cId="2062861431" sldId="259"/>
            <ac:spMk id="2" creationId="{713C15DC-448B-492B-8BFA-68E6138892C0}"/>
          </ac:spMkLst>
        </pc:spChg>
        <pc:spChg chg="mod">
          <ac:chgData name="Ignacy Sawicki" userId="257ac37fe21938ae" providerId="LiveId" clId="{95931819-613C-4114-A073-DAF8C13A9AD4}" dt="2018-06-18T05:23:25.030" v="120" actId="6549"/>
          <ac:spMkLst>
            <pc:docMk/>
            <pc:sldMk cId="2062861431" sldId="259"/>
            <ac:spMk id="3" creationId="{13EC94D9-7DC0-4ECE-9A13-F5B46C5F9479}"/>
          </ac:spMkLst>
        </pc:spChg>
        <pc:spChg chg="mod">
          <ac:chgData name="Ignacy Sawicki" userId="257ac37fe21938ae" providerId="LiveId" clId="{95931819-613C-4114-A073-DAF8C13A9AD4}" dt="2018-06-18T05:23:30.744" v="122" actId="1076"/>
          <ac:spMkLst>
            <pc:docMk/>
            <pc:sldMk cId="2062861431" sldId="259"/>
            <ac:spMk id="6" creationId="{97947A11-B6A5-4CB8-B72B-DA46B4A29971}"/>
          </ac:spMkLst>
        </pc:spChg>
      </pc:sldChg>
      <pc:sldChg chg="del">
        <pc:chgData name="Ignacy Sawicki" userId="257ac37fe21938ae" providerId="LiveId" clId="{95931819-613C-4114-A073-DAF8C13A9AD4}" dt="2018-06-18T07:04:55.824" v="1443" actId="2696"/>
        <pc:sldMkLst>
          <pc:docMk/>
          <pc:sldMk cId="3538809870" sldId="260"/>
        </pc:sldMkLst>
      </pc:sldChg>
      <pc:sldChg chg="addSp modSp">
        <pc:chgData name="Ignacy Sawicki" userId="257ac37fe21938ae" providerId="LiveId" clId="{95931819-613C-4114-A073-DAF8C13A9AD4}" dt="2018-06-18T08:19:15.113" v="2389" actId="20577"/>
        <pc:sldMkLst>
          <pc:docMk/>
          <pc:sldMk cId="3776157995" sldId="261"/>
        </pc:sldMkLst>
        <pc:spChg chg="mod">
          <ac:chgData name="Ignacy Sawicki" userId="257ac37fe21938ae" providerId="LiveId" clId="{95931819-613C-4114-A073-DAF8C13A9AD4}" dt="2018-06-18T08:19:15.113" v="2389" actId="20577"/>
          <ac:spMkLst>
            <pc:docMk/>
            <pc:sldMk cId="3776157995" sldId="261"/>
            <ac:spMk id="3" creationId="{A7BC2CB0-A080-41E1-A91B-633BF297748D}"/>
          </ac:spMkLst>
        </pc:spChg>
        <pc:spChg chg="add mod">
          <ac:chgData name="Ignacy Sawicki" userId="257ac37fe21938ae" providerId="LiveId" clId="{95931819-613C-4114-A073-DAF8C13A9AD4}" dt="2018-06-18T08:17:42.245" v="2347" actId="1038"/>
          <ac:spMkLst>
            <pc:docMk/>
            <pc:sldMk cId="3776157995" sldId="261"/>
            <ac:spMk id="8" creationId="{BDB964BB-BA55-48DC-8840-AED40B4A49A5}"/>
          </ac:spMkLst>
        </pc:spChg>
        <pc:picChg chg="add mod">
          <ac:chgData name="Ignacy Sawicki" userId="257ac37fe21938ae" providerId="LiveId" clId="{95931819-613C-4114-A073-DAF8C13A9AD4}" dt="2018-06-18T08:17:42.245" v="2347" actId="1038"/>
          <ac:picMkLst>
            <pc:docMk/>
            <pc:sldMk cId="3776157995" sldId="261"/>
            <ac:picMk id="7" creationId="{4C92B66E-0BF3-4923-AE88-39A62068345D}"/>
          </ac:picMkLst>
        </pc:picChg>
      </pc:sldChg>
      <pc:sldChg chg="modSp">
        <pc:chgData name="Ignacy Sawicki" userId="257ac37fe21938ae" providerId="LiveId" clId="{95931819-613C-4114-A073-DAF8C13A9AD4}" dt="2018-06-18T06:18:41.844" v="615" actId="403"/>
        <pc:sldMkLst>
          <pc:docMk/>
          <pc:sldMk cId="3958866249" sldId="272"/>
        </pc:sldMkLst>
        <pc:spChg chg="mod">
          <ac:chgData name="Ignacy Sawicki" userId="257ac37fe21938ae" providerId="LiveId" clId="{95931819-613C-4114-A073-DAF8C13A9AD4}" dt="2018-06-18T05:23:59.028" v="127" actId="20577"/>
          <ac:spMkLst>
            <pc:docMk/>
            <pc:sldMk cId="3958866249" sldId="272"/>
            <ac:spMk id="2" creationId="{713C15DC-448B-492B-8BFA-68E6138892C0}"/>
          </ac:spMkLst>
        </pc:spChg>
        <pc:spChg chg="mod">
          <ac:chgData name="Ignacy Sawicki" userId="257ac37fe21938ae" providerId="LiveId" clId="{95931819-613C-4114-A073-DAF8C13A9AD4}" dt="2018-06-18T06:18:41.844" v="615" actId="403"/>
          <ac:spMkLst>
            <pc:docMk/>
            <pc:sldMk cId="3958866249" sldId="272"/>
            <ac:spMk id="3" creationId="{13EC94D9-7DC0-4ECE-9A13-F5B46C5F9479}"/>
          </ac:spMkLst>
        </pc:spChg>
      </pc:sldChg>
      <pc:sldChg chg="del">
        <pc:chgData name="Ignacy Sawicki" userId="257ac37fe21938ae" providerId="LiveId" clId="{95931819-613C-4114-A073-DAF8C13A9AD4}" dt="2018-06-18T05:53:48.378" v="448" actId="2696"/>
        <pc:sldMkLst>
          <pc:docMk/>
          <pc:sldMk cId="2480830613" sldId="273"/>
        </pc:sldMkLst>
      </pc:sldChg>
      <pc:sldChg chg="modSp">
        <pc:chgData name="Ignacy Sawicki" userId="257ac37fe21938ae" providerId="LiveId" clId="{95931819-613C-4114-A073-DAF8C13A9AD4}" dt="2018-06-18T06:50:51.017" v="1025" actId="20577"/>
        <pc:sldMkLst>
          <pc:docMk/>
          <pc:sldMk cId="1053768283" sldId="274"/>
        </pc:sldMkLst>
        <pc:spChg chg="mod">
          <ac:chgData name="Ignacy Sawicki" userId="257ac37fe21938ae" providerId="LiveId" clId="{95931819-613C-4114-A073-DAF8C13A9AD4}" dt="2018-06-18T06:19:06.553" v="649" actId="20577"/>
          <ac:spMkLst>
            <pc:docMk/>
            <pc:sldMk cId="1053768283" sldId="274"/>
            <ac:spMk id="2" creationId="{713C15DC-448B-492B-8BFA-68E6138892C0}"/>
          </ac:spMkLst>
        </pc:spChg>
        <pc:spChg chg="mod">
          <ac:chgData name="Ignacy Sawicki" userId="257ac37fe21938ae" providerId="LiveId" clId="{95931819-613C-4114-A073-DAF8C13A9AD4}" dt="2018-06-18T06:50:51.017" v="1025" actId="20577"/>
          <ac:spMkLst>
            <pc:docMk/>
            <pc:sldMk cId="1053768283" sldId="274"/>
            <ac:spMk id="3" creationId="{13EC94D9-7DC0-4ECE-9A13-F5B46C5F9479}"/>
          </ac:spMkLst>
        </pc:spChg>
      </pc:sldChg>
      <pc:sldChg chg="modSp add">
        <pc:chgData name="Ignacy Sawicki" userId="257ac37fe21938ae" providerId="LiveId" clId="{95931819-613C-4114-A073-DAF8C13A9AD4}" dt="2018-06-18T08:05:57.675" v="2072" actId="20577"/>
        <pc:sldMkLst>
          <pc:docMk/>
          <pc:sldMk cId="3420766460" sldId="275"/>
        </pc:sldMkLst>
        <pc:spChg chg="mod">
          <ac:chgData name="Ignacy Sawicki" userId="257ac37fe21938ae" providerId="LiveId" clId="{95931819-613C-4114-A073-DAF8C13A9AD4}" dt="2018-06-18T08:05:57.675" v="2072" actId="20577"/>
          <ac:spMkLst>
            <pc:docMk/>
            <pc:sldMk cId="3420766460" sldId="275"/>
            <ac:spMk id="3" creationId="{13EC94D9-7DC0-4ECE-9A13-F5B46C5F9479}"/>
          </ac:spMkLst>
        </pc:spChg>
      </pc:sldChg>
      <pc:sldChg chg="addSp modSp add">
        <pc:chgData name="Ignacy Sawicki" userId="257ac37fe21938ae" providerId="LiveId" clId="{95931819-613C-4114-A073-DAF8C13A9AD4}" dt="2018-06-18T06:51:32.215" v="1043" actId="1036"/>
        <pc:sldMkLst>
          <pc:docMk/>
          <pc:sldMk cId="3943289327" sldId="276"/>
        </pc:sldMkLst>
        <pc:spChg chg="mod">
          <ac:chgData name="Ignacy Sawicki" userId="257ac37fe21938ae" providerId="LiveId" clId="{95931819-613C-4114-A073-DAF8C13A9AD4}" dt="2018-06-18T06:50:54.397" v="1026" actId="20577"/>
          <ac:spMkLst>
            <pc:docMk/>
            <pc:sldMk cId="3943289327" sldId="276"/>
            <ac:spMk id="3" creationId="{13EC94D9-7DC0-4ECE-9A13-F5B46C5F9479}"/>
          </ac:spMkLst>
        </pc:spChg>
        <pc:spChg chg="add mod">
          <ac:chgData name="Ignacy Sawicki" userId="257ac37fe21938ae" providerId="LiveId" clId="{95931819-613C-4114-A073-DAF8C13A9AD4}" dt="2018-06-18T06:51:32.215" v="1043" actId="1036"/>
          <ac:spMkLst>
            <pc:docMk/>
            <pc:sldMk cId="3943289327" sldId="276"/>
            <ac:spMk id="6" creationId="{6DFAB7EE-B40B-4B7D-AC9F-4DD0F8BDF2F7}"/>
          </ac:spMkLst>
        </pc:spChg>
        <pc:spChg chg="add mod">
          <ac:chgData name="Ignacy Sawicki" userId="257ac37fe21938ae" providerId="LiveId" clId="{95931819-613C-4114-A073-DAF8C13A9AD4}" dt="2018-06-18T06:51:06.814" v="1030" actId="1076"/>
          <ac:spMkLst>
            <pc:docMk/>
            <pc:sldMk cId="3943289327" sldId="276"/>
            <ac:spMk id="7" creationId="{7B6D5F80-5ED8-456B-AEFB-FC0F5D0434CD}"/>
          </ac:spMkLst>
        </pc:spChg>
        <pc:spChg chg="add mod">
          <ac:chgData name="Ignacy Sawicki" userId="257ac37fe21938ae" providerId="LiveId" clId="{95931819-613C-4114-A073-DAF8C13A9AD4}" dt="2018-06-18T06:51:23.049" v="1034" actId="14100"/>
          <ac:spMkLst>
            <pc:docMk/>
            <pc:sldMk cId="3943289327" sldId="276"/>
            <ac:spMk id="8" creationId="{FF1ED88F-6D71-4ED0-AC1A-72F9A77ECD13}"/>
          </ac:spMkLst>
        </pc:spChg>
        <pc:spChg chg="add mod">
          <ac:chgData name="Ignacy Sawicki" userId="257ac37fe21938ae" providerId="LiveId" clId="{95931819-613C-4114-A073-DAF8C13A9AD4}" dt="2018-06-18T06:51:18.272" v="1033" actId="14100"/>
          <ac:spMkLst>
            <pc:docMk/>
            <pc:sldMk cId="3943289327" sldId="276"/>
            <ac:spMk id="9" creationId="{EE47C632-ECA6-4963-8611-0A839EA53F9A}"/>
          </ac:spMkLst>
        </pc:spChg>
      </pc:sldChg>
      <pc:sldChg chg="modSp add">
        <pc:chgData name="Ignacy Sawicki" userId="257ac37fe21938ae" providerId="LiveId" clId="{95931819-613C-4114-A073-DAF8C13A9AD4}" dt="2018-06-18T07:06:13.562" v="1501" actId="114"/>
        <pc:sldMkLst>
          <pc:docMk/>
          <pc:sldMk cId="3065556580" sldId="277"/>
        </pc:sldMkLst>
        <pc:spChg chg="mod">
          <ac:chgData name="Ignacy Sawicki" userId="257ac37fe21938ae" providerId="LiveId" clId="{95931819-613C-4114-A073-DAF8C13A9AD4}" dt="2018-06-18T07:06:13.562" v="1501" actId="114"/>
          <ac:spMkLst>
            <pc:docMk/>
            <pc:sldMk cId="3065556580" sldId="277"/>
            <ac:spMk id="3" creationId="{13EC94D9-7DC0-4ECE-9A13-F5B46C5F9479}"/>
          </ac:spMkLst>
        </pc:spChg>
      </pc:sldChg>
    </pc:docChg>
  </pc:docChgLst>
  <pc:docChgLst>
    <pc:chgData name="Ignacy Sawicki" userId="257ac37fe21938ae" providerId="LiveId" clId="{EBFC4259-436D-4A9C-91D9-17057C4D8F4D}"/>
    <pc:docChg chg="addSld modSld sldOrd">
      <pc:chgData name="Ignacy Sawicki" userId="257ac37fe21938ae" providerId="LiveId" clId="{EBFC4259-436D-4A9C-91D9-17057C4D8F4D}" dt="2018-06-12T10:18:16.339" v="314" actId="20577"/>
      <pc:docMkLst>
        <pc:docMk/>
      </pc:docMkLst>
      <pc:sldChg chg="modSp ord">
        <pc:chgData name="Ignacy Sawicki" userId="257ac37fe21938ae" providerId="LiveId" clId="{EBFC4259-436D-4A9C-91D9-17057C4D8F4D}" dt="2018-06-12T10:17:16.547" v="266" actId="20577"/>
        <pc:sldMkLst>
          <pc:docMk/>
          <pc:sldMk cId="989200837" sldId="258"/>
        </pc:sldMkLst>
        <pc:spChg chg="mod">
          <ac:chgData name="Ignacy Sawicki" userId="257ac37fe21938ae" providerId="LiveId" clId="{EBFC4259-436D-4A9C-91D9-17057C4D8F4D}" dt="2018-06-12T10:17:16.547" v="266" actId="20577"/>
          <ac:spMkLst>
            <pc:docMk/>
            <pc:sldMk cId="989200837" sldId="258"/>
            <ac:spMk id="3" creationId="{1054A49D-10B7-4817-BE13-1FDBC59F4D2B}"/>
          </ac:spMkLst>
        </pc:spChg>
      </pc:sldChg>
      <pc:sldChg chg="modSp">
        <pc:chgData name="Ignacy Sawicki" userId="257ac37fe21938ae" providerId="LiveId" clId="{EBFC4259-436D-4A9C-91D9-17057C4D8F4D}" dt="2018-06-12T08:55:09.861" v="104" actId="20577"/>
        <pc:sldMkLst>
          <pc:docMk/>
          <pc:sldMk cId="2062861431" sldId="259"/>
        </pc:sldMkLst>
        <pc:spChg chg="mod">
          <ac:chgData name="Ignacy Sawicki" userId="257ac37fe21938ae" providerId="LiveId" clId="{EBFC4259-436D-4A9C-91D9-17057C4D8F4D}" dt="2018-06-12T08:55:09.861" v="104" actId="20577"/>
          <ac:spMkLst>
            <pc:docMk/>
            <pc:sldMk cId="2062861431" sldId="259"/>
            <ac:spMk id="3" creationId="{13EC94D9-7DC0-4ECE-9A13-F5B46C5F9479}"/>
          </ac:spMkLst>
        </pc:spChg>
      </pc:sldChg>
      <pc:sldChg chg="modSp add">
        <pc:chgData name="Ignacy Sawicki" userId="257ac37fe21938ae" providerId="LiveId" clId="{EBFC4259-436D-4A9C-91D9-17057C4D8F4D}" dt="2018-06-12T10:18:16.339" v="314" actId="20577"/>
        <pc:sldMkLst>
          <pc:docMk/>
          <pc:sldMk cId="3776157995" sldId="261"/>
        </pc:sldMkLst>
        <pc:spChg chg="mod">
          <ac:chgData name="Ignacy Sawicki" userId="257ac37fe21938ae" providerId="LiveId" clId="{EBFC4259-436D-4A9C-91D9-17057C4D8F4D}" dt="2018-06-12T10:18:03.834" v="276" actId="20577"/>
          <ac:spMkLst>
            <pc:docMk/>
            <pc:sldMk cId="3776157995" sldId="261"/>
            <ac:spMk id="2" creationId="{44494A66-4ECE-472D-98B7-E8F39C61F415}"/>
          </ac:spMkLst>
        </pc:spChg>
        <pc:spChg chg="mod">
          <ac:chgData name="Ignacy Sawicki" userId="257ac37fe21938ae" providerId="LiveId" clId="{EBFC4259-436D-4A9C-91D9-17057C4D8F4D}" dt="2018-06-12T10:18:16.339" v="314" actId="20577"/>
          <ac:spMkLst>
            <pc:docMk/>
            <pc:sldMk cId="3776157995" sldId="261"/>
            <ac:spMk id="3" creationId="{A7BC2CB0-A080-41E1-A91B-633BF297748D}"/>
          </ac:spMkLst>
        </pc:spChg>
      </pc:sldChg>
    </pc:docChg>
  </pc:docChgLst>
  <pc:docChgLst>
    <pc:chgData name="Ignacy Sawicki" userId="257ac37fe21938ae" providerId="LiveId" clId="{4B60878C-4A12-4035-B1C5-46184441BA5A}"/>
    <pc:docChg chg="custSel modSld">
      <pc:chgData name="Ignacy Sawicki" userId="257ac37fe21938ae" providerId="LiveId" clId="{4B60878C-4A12-4035-B1C5-46184441BA5A}" dt="2018-06-18T08:49:28.584" v="266" actId="20577"/>
      <pc:docMkLst>
        <pc:docMk/>
      </pc:docMkLst>
      <pc:sldChg chg="modSp">
        <pc:chgData name="Ignacy Sawicki" userId="257ac37fe21938ae" providerId="LiveId" clId="{4B60878C-4A12-4035-B1C5-46184441BA5A}" dt="2018-06-18T08:49:28.584" v="266" actId="20577"/>
        <pc:sldMkLst>
          <pc:docMk/>
          <pc:sldMk cId="834027537" sldId="262"/>
        </pc:sldMkLst>
        <pc:spChg chg="mod">
          <ac:chgData name="Ignacy Sawicki" userId="257ac37fe21938ae" providerId="LiveId" clId="{4B60878C-4A12-4035-B1C5-46184441BA5A}" dt="2018-06-18T08:49:28.584" v="266" actId="20577"/>
          <ac:spMkLst>
            <pc:docMk/>
            <pc:sldMk cId="834027537" sldId="262"/>
            <ac:spMk id="2" creationId="{C81311CE-290C-49BC-A42A-A7364F9F5885}"/>
          </ac:spMkLst>
        </pc:spChg>
        <pc:spChg chg="mod">
          <ac:chgData name="Ignacy Sawicki" userId="257ac37fe21938ae" providerId="LiveId" clId="{4B60878C-4A12-4035-B1C5-46184441BA5A}" dt="2018-06-18T08:49:23.513" v="265" actId="5793"/>
          <ac:spMkLst>
            <pc:docMk/>
            <pc:sldMk cId="834027537" sldId="262"/>
            <ac:spMk id="3" creationId="{0E2B5783-3F62-4312-BEE7-1B89B5553709}"/>
          </ac:spMkLst>
        </pc:spChg>
      </pc:sldChg>
    </pc:docChg>
  </pc:docChgLst>
  <pc:docChgLst>
    <pc:chgData name="Ignacy Sawicki" userId="257ac37fe21938ae" providerId="LiveId" clId="{C33EDEFE-2F0D-42AD-8B9E-C277B07AAB78}"/>
    <pc:docChg chg="undo custSel addSld modSld">
      <pc:chgData name="Ignacy Sawicki" userId="257ac37fe21938ae" providerId="LiveId" clId="{C33EDEFE-2F0D-42AD-8B9E-C277B07AAB78}" dt="2018-06-17T09:17:47.951" v="1823" actId="20577"/>
      <pc:docMkLst>
        <pc:docMk/>
      </pc:docMkLst>
      <pc:sldChg chg="addSp delSp modSp modNotesTx">
        <pc:chgData name="Ignacy Sawicki" userId="257ac37fe21938ae" providerId="LiveId" clId="{C33EDEFE-2F0D-42AD-8B9E-C277B07AAB78}" dt="2018-06-15T13:48:38.359" v="925" actId="1076"/>
        <pc:sldMkLst>
          <pc:docMk/>
          <pc:sldMk cId="2062861431" sldId="259"/>
        </pc:sldMkLst>
        <pc:spChg chg="mod">
          <ac:chgData name="Ignacy Sawicki" userId="257ac37fe21938ae" providerId="LiveId" clId="{C33EDEFE-2F0D-42AD-8B9E-C277B07AAB78}" dt="2018-06-15T13:48:30.785" v="922" actId="20577"/>
          <ac:spMkLst>
            <pc:docMk/>
            <pc:sldMk cId="2062861431" sldId="259"/>
            <ac:spMk id="3" creationId="{13EC94D9-7DC0-4ECE-9A13-F5B46C5F9479}"/>
          </ac:spMkLst>
        </pc:spChg>
        <pc:spChg chg="add mod">
          <ac:chgData name="Ignacy Sawicki" userId="257ac37fe21938ae" providerId="LiveId" clId="{C33EDEFE-2F0D-42AD-8B9E-C277B07AAB78}" dt="2018-06-15T13:48:38.359" v="925" actId="1076"/>
          <ac:spMkLst>
            <pc:docMk/>
            <pc:sldMk cId="2062861431" sldId="259"/>
            <ac:spMk id="6" creationId="{97947A11-B6A5-4CB8-B72B-DA46B4A29971}"/>
          </ac:spMkLst>
        </pc:spChg>
        <pc:spChg chg="add del">
          <ac:chgData name="Ignacy Sawicki" userId="257ac37fe21938ae" providerId="LiveId" clId="{C33EDEFE-2F0D-42AD-8B9E-C277B07AAB78}" dt="2018-06-15T13:45:37.142" v="918" actId="478"/>
          <ac:spMkLst>
            <pc:docMk/>
            <pc:sldMk cId="2062861431" sldId="259"/>
            <ac:spMk id="7" creationId="{5E5399A4-476D-4D5A-ADE9-F71138ACA576}"/>
          </ac:spMkLst>
        </pc:spChg>
      </pc:sldChg>
      <pc:sldChg chg="modSp">
        <pc:chgData name="Ignacy Sawicki" userId="257ac37fe21938ae" providerId="LiveId" clId="{C33EDEFE-2F0D-42AD-8B9E-C277B07AAB78}" dt="2018-06-15T06:39:56.061" v="42" actId="20577"/>
        <pc:sldMkLst>
          <pc:docMk/>
          <pc:sldMk cId="2472467791" sldId="265"/>
        </pc:sldMkLst>
        <pc:spChg chg="mod">
          <ac:chgData name="Ignacy Sawicki" userId="257ac37fe21938ae" providerId="LiveId" clId="{C33EDEFE-2F0D-42AD-8B9E-C277B07AAB78}" dt="2018-06-15T06:39:56.061" v="42" actId="20577"/>
          <ac:spMkLst>
            <pc:docMk/>
            <pc:sldMk cId="2472467791" sldId="265"/>
            <ac:spMk id="2" creationId="{E3313155-121C-405D-8771-827C0BB48F9E}"/>
          </ac:spMkLst>
        </pc:spChg>
        <pc:spChg chg="mod">
          <ac:chgData name="Ignacy Sawicki" userId="257ac37fe21938ae" providerId="LiveId" clId="{C33EDEFE-2F0D-42AD-8B9E-C277B07AAB78}" dt="2018-06-15T06:36:01.207" v="41" actId="20577"/>
          <ac:spMkLst>
            <pc:docMk/>
            <pc:sldMk cId="2472467791" sldId="265"/>
            <ac:spMk id="3" creationId="{D462FF0A-F7F3-4BF9-86D0-1D07794285DD}"/>
          </ac:spMkLst>
        </pc:spChg>
      </pc:sldChg>
      <pc:sldChg chg="modSp add">
        <pc:chgData name="Ignacy Sawicki" userId="257ac37fe21938ae" providerId="LiveId" clId="{C33EDEFE-2F0D-42AD-8B9E-C277B07AAB78}" dt="2018-06-15T06:56:35.710" v="120" actId="20577"/>
        <pc:sldMkLst>
          <pc:docMk/>
          <pc:sldMk cId="1362588862" sldId="266"/>
        </pc:sldMkLst>
        <pc:spChg chg="mod">
          <ac:chgData name="Ignacy Sawicki" userId="257ac37fe21938ae" providerId="LiveId" clId="{C33EDEFE-2F0D-42AD-8B9E-C277B07AAB78}" dt="2018-06-15T06:56:35.710" v="120" actId="20577"/>
          <ac:spMkLst>
            <pc:docMk/>
            <pc:sldMk cId="1362588862" sldId="266"/>
            <ac:spMk id="2" creationId="{3495E1AD-8BEE-46E3-9D5C-3024334CA41E}"/>
          </ac:spMkLst>
        </pc:spChg>
        <pc:spChg chg="mod">
          <ac:chgData name="Ignacy Sawicki" userId="257ac37fe21938ae" providerId="LiveId" clId="{C33EDEFE-2F0D-42AD-8B9E-C277B07AAB78}" dt="2018-06-15T06:52:05.341" v="119" actId="20577"/>
          <ac:spMkLst>
            <pc:docMk/>
            <pc:sldMk cId="1362588862" sldId="266"/>
            <ac:spMk id="3" creationId="{90B432CA-B28E-4D52-BF8B-3CE3CF6562DA}"/>
          </ac:spMkLst>
        </pc:spChg>
      </pc:sldChg>
      <pc:sldChg chg="modSp add">
        <pc:chgData name="Ignacy Sawicki" userId="257ac37fe21938ae" providerId="LiveId" clId="{C33EDEFE-2F0D-42AD-8B9E-C277B07AAB78}" dt="2018-06-15T08:00:50.661" v="284" actId="20577"/>
        <pc:sldMkLst>
          <pc:docMk/>
          <pc:sldMk cId="2200543755" sldId="267"/>
        </pc:sldMkLst>
        <pc:spChg chg="mod">
          <ac:chgData name="Ignacy Sawicki" userId="257ac37fe21938ae" providerId="LiveId" clId="{C33EDEFE-2F0D-42AD-8B9E-C277B07AAB78}" dt="2018-06-15T07:52:19.333" v="166" actId="20577"/>
          <ac:spMkLst>
            <pc:docMk/>
            <pc:sldMk cId="2200543755" sldId="267"/>
            <ac:spMk id="2" creationId="{3E556B2B-51FF-4F3D-AE3D-FB3F7830A84F}"/>
          </ac:spMkLst>
        </pc:spChg>
        <pc:spChg chg="mod">
          <ac:chgData name="Ignacy Sawicki" userId="257ac37fe21938ae" providerId="LiveId" clId="{C33EDEFE-2F0D-42AD-8B9E-C277B07AAB78}" dt="2018-06-15T08:00:50.661" v="284" actId="20577"/>
          <ac:spMkLst>
            <pc:docMk/>
            <pc:sldMk cId="2200543755" sldId="267"/>
            <ac:spMk id="3" creationId="{6DBE4BE2-6869-4405-BAD5-C6793D84F684}"/>
          </ac:spMkLst>
        </pc:spChg>
      </pc:sldChg>
      <pc:sldChg chg="modSp add">
        <pc:chgData name="Ignacy Sawicki" userId="257ac37fe21938ae" providerId="LiveId" clId="{C33EDEFE-2F0D-42AD-8B9E-C277B07AAB78}" dt="2018-06-15T08:00:10.114" v="237" actId="20577"/>
        <pc:sldMkLst>
          <pc:docMk/>
          <pc:sldMk cId="2862160717" sldId="268"/>
        </pc:sldMkLst>
        <pc:spChg chg="mod">
          <ac:chgData name="Ignacy Sawicki" userId="257ac37fe21938ae" providerId="LiveId" clId="{C33EDEFE-2F0D-42AD-8B9E-C277B07AAB78}" dt="2018-06-15T08:00:10.114" v="237" actId="20577"/>
          <ac:spMkLst>
            <pc:docMk/>
            <pc:sldMk cId="2862160717" sldId="268"/>
            <ac:spMk id="2" creationId="{8C0D9D88-AD0E-4484-8362-5D4F46E01537}"/>
          </ac:spMkLst>
        </pc:spChg>
      </pc:sldChg>
      <pc:sldChg chg="modSp add">
        <pc:chgData name="Ignacy Sawicki" userId="257ac37fe21938ae" providerId="LiveId" clId="{C33EDEFE-2F0D-42AD-8B9E-C277B07AAB78}" dt="2018-06-15T08:10:50.514" v="369" actId="20577"/>
        <pc:sldMkLst>
          <pc:docMk/>
          <pc:sldMk cId="1348331872" sldId="270"/>
        </pc:sldMkLst>
        <pc:spChg chg="mod">
          <ac:chgData name="Ignacy Sawicki" userId="257ac37fe21938ae" providerId="LiveId" clId="{C33EDEFE-2F0D-42AD-8B9E-C277B07AAB78}" dt="2018-06-15T08:10:50.514" v="369" actId="20577"/>
          <ac:spMkLst>
            <pc:docMk/>
            <pc:sldMk cId="1348331872" sldId="270"/>
            <ac:spMk id="2" creationId="{0222312F-B4F5-4591-A25D-8F622936A1B8}"/>
          </ac:spMkLst>
        </pc:spChg>
        <pc:spChg chg="mod">
          <ac:chgData name="Ignacy Sawicki" userId="257ac37fe21938ae" providerId="LiveId" clId="{C33EDEFE-2F0D-42AD-8B9E-C277B07AAB78}" dt="2018-06-15T08:02:22.861" v="365" actId="20577"/>
          <ac:spMkLst>
            <pc:docMk/>
            <pc:sldMk cId="1348331872" sldId="270"/>
            <ac:spMk id="3" creationId="{F6CAD774-ADA1-4746-99F8-498DFFB91CC3}"/>
          </ac:spMkLst>
        </pc:spChg>
      </pc:sldChg>
      <pc:sldChg chg="delSp modSp add modTransition">
        <pc:chgData name="Ignacy Sawicki" userId="257ac37fe21938ae" providerId="LiveId" clId="{C33EDEFE-2F0D-42AD-8B9E-C277B07AAB78}" dt="2018-06-15T14:42:16.782" v="1760" actId="20577"/>
        <pc:sldMkLst>
          <pc:docMk/>
          <pc:sldMk cId="3958866249" sldId="272"/>
        </pc:sldMkLst>
        <pc:spChg chg="mod">
          <ac:chgData name="Ignacy Sawicki" userId="257ac37fe21938ae" providerId="LiveId" clId="{C33EDEFE-2F0D-42AD-8B9E-C277B07AAB78}" dt="2018-06-15T14:42:16.782" v="1760" actId="20577"/>
          <ac:spMkLst>
            <pc:docMk/>
            <pc:sldMk cId="3958866249" sldId="272"/>
            <ac:spMk id="3" creationId="{13EC94D9-7DC0-4ECE-9A13-F5B46C5F9479}"/>
          </ac:spMkLst>
        </pc:spChg>
        <pc:spChg chg="del">
          <ac:chgData name="Ignacy Sawicki" userId="257ac37fe21938ae" providerId="LiveId" clId="{C33EDEFE-2F0D-42AD-8B9E-C277B07AAB78}" dt="2018-06-15T13:49:01.642" v="928" actId="478"/>
          <ac:spMkLst>
            <pc:docMk/>
            <pc:sldMk cId="3958866249" sldId="272"/>
            <ac:spMk id="6" creationId="{97947A11-B6A5-4CB8-B72B-DA46B4A29971}"/>
          </ac:spMkLst>
        </pc:spChg>
      </pc:sldChg>
      <pc:sldChg chg="modSp add">
        <pc:chgData name="Ignacy Sawicki" userId="257ac37fe21938ae" providerId="LiveId" clId="{C33EDEFE-2F0D-42AD-8B9E-C277B07AAB78}" dt="2018-06-17T09:17:47.951" v="1823" actId="20577"/>
        <pc:sldMkLst>
          <pc:docMk/>
          <pc:sldMk cId="2480830613" sldId="273"/>
        </pc:sldMkLst>
        <pc:spChg chg="mod">
          <ac:chgData name="Ignacy Sawicki" userId="257ac37fe21938ae" providerId="LiveId" clId="{C33EDEFE-2F0D-42AD-8B9E-C277B07AAB78}" dt="2018-06-17T09:17:47.951" v="1823" actId="20577"/>
          <ac:spMkLst>
            <pc:docMk/>
            <pc:sldMk cId="2480830613" sldId="273"/>
            <ac:spMk id="3" creationId="{13EC94D9-7DC0-4ECE-9A13-F5B46C5F9479}"/>
          </ac:spMkLst>
        </pc:spChg>
      </pc:sldChg>
      <pc:sldChg chg="modSp add">
        <pc:chgData name="Ignacy Sawicki" userId="257ac37fe21938ae" providerId="LiveId" clId="{C33EDEFE-2F0D-42AD-8B9E-C277B07AAB78}" dt="2018-06-15T14:30:37.285" v="1755" actId="403"/>
        <pc:sldMkLst>
          <pc:docMk/>
          <pc:sldMk cId="1053768283" sldId="274"/>
        </pc:sldMkLst>
        <pc:spChg chg="mod">
          <ac:chgData name="Ignacy Sawicki" userId="257ac37fe21938ae" providerId="LiveId" clId="{C33EDEFE-2F0D-42AD-8B9E-C277B07AAB78}" dt="2018-06-15T14:30:37.285" v="1755" actId="403"/>
          <ac:spMkLst>
            <pc:docMk/>
            <pc:sldMk cId="1053768283" sldId="274"/>
            <ac:spMk id="3" creationId="{13EC94D9-7DC0-4ECE-9A13-F5B46C5F9479}"/>
          </ac:spMkLst>
        </pc:spChg>
      </pc:sldChg>
    </pc:docChg>
  </pc:docChgLst>
  <pc:docChgLst>
    <pc:chgData name="Ignacy Sawicki" userId="257ac37fe21938ae" providerId="LiveId" clId="{B49E372B-52C2-4D9D-8E1B-91B736A76F52}"/>
    <pc:docChg chg="undo custSel addSld delSld modSld">
      <pc:chgData name="Ignacy Sawicki" userId="257ac37fe21938ae" providerId="LiveId" clId="{B49E372B-52C2-4D9D-8E1B-91B736A76F52}" dt="2018-06-11T13:18:29.300" v="134" actId="20577"/>
      <pc:docMkLst>
        <pc:docMk/>
      </pc:docMkLst>
      <pc:sldChg chg="delSp modSp">
        <pc:chgData name="Ignacy Sawicki" userId="257ac37fe21938ae" providerId="LiveId" clId="{B49E372B-52C2-4D9D-8E1B-91B736A76F52}" dt="2018-06-11T12:11:32.779" v="119" actId="6549"/>
        <pc:sldMkLst>
          <pc:docMk/>
          <pc:sldMk cId="2835641877" sldId="256"/>
        </pc:sldMkLst>
        <pc:spChg chg="mod">
          <ac:chgData name="Ignacy Sawicki" userId="257ac37fe21938ae" providerId="LiveId" clId="{B49E372B-52C2-4D9D-8E1B-91B736A76F52}" dt="2018-06-11T12:11:32.779" v="119" actId="6549"/>
          <ac:spMkLst>
            <pc:docMk/>
            <pc:sldMk cId="2835641877" sldId="256"/>
            <ac:spMk id="2" creationId="{46ECD1FA-E86F-4566-BB00-831F31D376EA}"/>
          </ac:spMkLst>
        </pc:spChg>
        <pc:spChg chg="del mod">
          <ac:chgData name="Ignacy Sawicki" userId="257ac37fe21938ae" providerId="LiveId" clId="{B49E372B-52C2-4D9D-8E1B-91B736A76F52}" dt="2018-06-11T12:05:47.573" v="49" actId="478"/>
          <ac:spMkLst>
            <pc:docMk/>
            <pc:sldMk cId="2835641877" sldId="256"/>
            <ac:spMk id="6" creationId="{D167851C-9EF6-485C-B2D9-3FA58463673E}"/>
          </ac:spMkLst>
        </pc:spChg>
      </pc:sldChg>
      <pc:sldChg chg="modSp add">
        <pc:chgData name="Ignacy Sawicki" userId="257ac37fe21938ae" providerId="LiveId" clId="{B49E372B-52C2-4D9D-8E1B-91B736A76F52}" dt="2018-06-11T12:05:55.044" v="57" actId="20577"/>
        <pc:sldMkLst>
          <pc:docMk/>
          <pc:sldMk cId="775000225" sldId="257"/>
        </pc:sldMkLst>
        <pc:spChg chg="mod">
          <ac:chgData name="Ignacy Sawicki" userId="257ac37fe21938ae" providerId="LiveId" clId="{B49E372B-52C2-4D9D-8E1B-91B736A76F52}" dt="2018-06-11T12:05:55.044" v="57" actId="20577"/>
          <ac:spMkLst>
            <pc:docMk/>
            <pc:sldMk cId="775000225" sldId="257"/>
            <ac:spMk id="2" creationId="{107D15BD-7942-429F-8EE4-810C8F69ADDE}"/>
          </ac:spMkLst>
        </pc:spChg>
      </pc:sldChg>
      <pc:sldChg chg="modSp add">
        <pc:chgData name="Ignacy Sawicki" userId="257ac37fe21938ae" providerId="LiveId" clId="{B49E372B-52C2-4D9D-8E1B-91B736A76F52}" dt="2018-06-11T12:06:10.159" v="92" actId="20577"/>
        <pc:sldMkLst>
          <pc:docMk/>
          <pc:sldMk cId="989200837" sldId="258"/>
        </pc:sldMkLst>
        <pc:spChg chg="mod">
          <ac:chgData name="Ignacy Sawicki" userId="257ac37fe21938ae" providerId="LiveId" clId="{B49E372B-52C2-4D9D-8E1B-91B736A76F52}" dt="2018-06-11T12:06:10.159" v="92" actId="20577"/>
          <ac:spMkLst>
            <pc:docMk/>
            <pc:sldMk cId="989200837" sldId="258"/>
            <ac:spMk id="2" creationId="{513E7AD8-42C6-4B16-8368-414206C6ADB5}"/>
          </ac:spMkLst>
        </pc:spChg>
      </pc:sldChg>
      <pc:sldChg chg="modSp add">
        <pc:chgData name="Ignacy Sawicki" userId="257ac37fe21938ae" providerId="LiveId" clId="{B49E372B-52C2-4D9D-8E1B-91B736A76F52}" dt="2018-06-11T12:10:53.931" v="116" actId="20577"/>
        <pc:sldMkLst>
          <pc:docMk/>
          <pc:sldMk cId="2062861431" sldId="259"/>
        </pc:sldMkLst>
        <pc:spChg chg="mod">
          <ac:chgData name="Ignacy Sawicki" userId="257ac37fe21938ae" providerId="LiveId" clId="{B49E372B-52C2-4D9D-8E1B-91B736A76F52}" dt="2018-06-11T12:10:53.931" v="116" actId="20577"/>
          <ac:spMkLst>
            <pc:docMk/>
            <pc:sldMk cId="2062861431" sldId="259"/>
            <ac:spMk id="2" creationId="{713C15DC-448B-492B-8BFA-68E6138892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71AE5-B773-4A76-937D-8A508AEE9D51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FCF2-7991-4AEB-833C-AB80567F4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9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 means this is the only </a:t>
            </a:r>
            <a:r>
              <a:rPr lang="en-GB" dirty="0" err="1"/>
              <a:t>dispertion</a:t>
            </a:r>
            <a:r>
              <a:rPr lang="en-GB" dirty="0"/>
              <a:t> relation you can write down</a:t>
            </a:r>
          </a:p>
          <a:p>
            <a:r>
              <a:rPr lang="en-GB" dirty="0"/>
              <a:t>In the short-wavelength limit speed is always 1, with small frequency-dependent correction</a:t>
            </a:r>
          </a:p>
          <a:p>
            <a:r>
              <a:rPr lang="en-GB" dirty="0"/>
              <a:t>LIGO constrained the mass of graviton on the basis of this to be &lt; 10^-22 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FFCF2-7991-4AEB-833C-AB80567F46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6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 means this is the only </a:t>
            </a:r>
            <a:r>
              <a:rPr lang="en-GB" dirty="0" err="1"/>
              <a:t>dispertion</a:t>
            </a:r>
            <a:r>
              <a:rPr lang="en-GB" dirty="0"/>
              <a:t> relation you can write down</a:t>
            </a:r>
          </a:p>
          <a:p>
            <a:r>
              <a:rPr lang="en-GB" dirty="0"/>
              <a:t>In the short-wavelength limit speed is always 1, with small frequency-dependent correction</a:t>
            </a:r>
          </a:p>
          <a:p>
            <a:r>
              <a:rPr lang="en-GB" dirty="0"/>
              <a:t>LIGO constrained the mass of graviton on the basis of this to be &lt; 10^-22 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FFCF2-7991-4AEB-833C-AB80567F46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 means this is the only </a:t>
            </a:r>
            <a:r>
              <a:rPr lang="en-GB" dirty="0" err="1"/>
              <a:t>dispertion</a:t>
            </a:r>
            <a:r>
              <a:rPr lang="en-GB" dirty="0"/>
              <a:t> relation you can write down</a:t>
            </a:r>
          </a:p>
          <a:p>
            <a:r>
              <a:rPr lang="en-GB" dirty="0"/>
              <a:t>In the short-wavelength limit speed is always 1, with small frequency-dependent correction</a:t>
            </a:r>
          </a:p>
          <a:p>
            <a:r>
              <a:rPr lang="en-GB" dirty="0"/>
              <a:t>LIGO constrained the mass of graviton on the basis of this to be &lt; 10^-22 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FFCF2-7991-4AEB-833C-AB80567F46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5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 means this is the only </a:t>
            </a:r>
            <a:r>
              <a:rPr lang="en-GB" dirty="0" err="1"/>
              <a:t>dispertion</a:t>
            </a:r>
            <a:r>
              <a:rPr lang="en-GB" dirty="0"/>
              <a:t> relation you can write down</a:t>
            </a:r>
          </a:p>
          <a:p>
            <a:r>
              <a:rPr lang="en-GB" dirty="0"/>
              <a:t>In the short-wavelength limit speed is always 1, with small frequency-dependent correction</a:t>
            </a:r>
          </a:p>
          <a:p>
            <a:r>
              <a:rPr lang="en-GB" dirty="0"/>
              <a:t>LIGO constrained the mass of graviton on the basis of this to be &lt; 10^-22 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FFCF2-7991-4AEB-833C-AB80567F46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 means this is the only </a:t>
            </a:r>
            <a:r>
              <a:rPr lang="en-GB" dirty="0" err="1"/>
              <a:t>dispertion</a:t>
            </a:r>
            <a:r>
              <a:rPr lang="en-GB" dirty="0"/>
              <a:t> relation you can write down</a:t>
            </a:r>
          </a:p>
          <a:p>
            <a:r>
              <a:rPr lang="en-GB" dirty="0"/>
              <a:t>In the short-wavelength limit speed is always 1, with small frequency-dependent correction</a:t>
            </a:r>
          </a:p>
          <a:p>
            <a:r>
              <a:rPr lang="en-GB" dirty="0"/>
              <a:t>LIGO constrained the mass of graviton on the basis of this to be &lt; 10^-22 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FFCF2-7991-4AEB-833C-AB80567F46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0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 means this is the only </a:t>
            </a:r>
            <a:r>
              <a:rPr lang="en-GB" dirty="0" err="1"/>
              <a:t>dispertion</a:t>
            </a:r>
            <a:r>
              <a:rPr lang="en-GB" dirty="0"/>
              <a:t> relation you can write down</a:t>
            </a:r>
          </a:p>
          <a:p>
            <a:r>
              <a:rPr lang="en-GB" dirty="0"/>
              <a:t>In the short-wavelength limit speed is always 1, with small frequency-dependent correction</a:t>
            </a:r>
          </a:p>
          <a:p>
            <a:r>
              <a:rPr lang="en-GB" dirty="0"/>
              <a:t>LIGO constrained the mass of graviton on the basis of this to be &lt; 10^-22 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FFCF2-7991-4AEB-833C-AB80567F46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2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938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5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48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2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70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9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3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3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8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8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0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86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D1FA-E86F-4566-BB00-831F31D37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Modified Gravity,</a:t>
            </a:r>
            <a:br>
              <a:rPr lang="en-GB" dirty="0"/>
            </a:br>
            <a:r>
              <a:rPr lang="en-GB" dirty="0"/>
              <a:t>After LIGO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36482-B69A-4677-A2A0-4B2F761D1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55844"/>
            <a:ext cx="2400300" cy="1463040"/>
          </a:xfrm>
        </p:spPr>
        <p:txBody>
          <a:bodyPr/>
          <a:lstStyle/>
          <a:p>
            <a:r>
              <a:rPr lang="en-GB" b="1" dirty="0"/>
              <a:t>Ignacy Sawicki</a:t>
            </a:r>
          </a:p>
          <a:p>
            <a:r>
              <a:rPr lang="en-GB" dirty="0"/>
              <a:t>CEICO, Prague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FAC9C-C0F8-4BD3-838E-7636F238C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147" y="73034"/>
            <a:ext cx="3175631" cy="7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41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4A66-4ECE-472D-98B7-E8F39C61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BC2CB0-A080-41E1-A91B-633BF29774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095" y="1655870"/>
                <a:ext cx="7290055" cy="473545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Source is at redshift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0.01</m:t>
                    </m:r>
                  </m:oMath>
                </a14:m>
                <a:r>
                  <a:rPr lang="en-GB" dirty="0"/>
                  <a:t>. This is a local measurement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universe is not homogeneous of scales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GW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∼3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BC2CB0-A080-41E1-A91B-633BF29774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5" y="1655870"/>
                <a:ext cx="7290055" cy="4735454"/>
              </a:xfrm>
              <a:blipFill>
                <a:blip r:embed="rId2"/>
                <a:stretch>
                  <a:fillRect l="-167" t="-1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11548-2058-4EC3-8A64-FAF5912D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0DA04-6153-406D-8790-98739B8A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2B66E-0BF3-4923-AE88-39A6206834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0378" y="1955872"/>
            <a:ext cx="5585037" cy="37233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964BB-BA55-48DC-8840-AED40B4A49A5}"/>
              </a:ext>
            </a:extLst>
          </p:cNvPr>
          <p:cNvSpPr txBox="1"/>
          <p:nvPr/>
        </p:nvSpPr>
        <p:spPr>
          <a:xfrm rot="5400000">
            <a:off x="5937012" y="3690223"/>
            <a:ext cx="24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Ezquiaga</a:t>
            </a:r>
            <a:r>
              <a:rPr lang="en-GB" sz="1000" dirty="0"/>
              <a:t> and Zumalácarregui (2017)</a:t>
            </a:r>
          </a:p>
        </p:txBody>
      </p:sp>
    </p:spTree>
    <p:extLst>
      <p:ext uri="{BB962C8B-B14F-4D97-AF65-F5344CB8AC3E}">
        <p14:creationId xmlns:p14="http://schemas.microsoft.com/office/powerpoint/2010/main" val="377615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1311CE-290C-49BC-A42A-A7364F9F58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/>
                  <a:t>from Now: </a:t>
                </a:r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1311CE-290C-49BC-A42A-A7364F9F5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2B5783-3F62-4312-BEE7-1B89B5553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Operators leading to </a:t>
                </a:r>
                <a:r>
                  <a:rPr lang="en-GB" b="1" i="1" dirty="0">
                    <a:solidFill>
                      <a:schemeClr val="accent5"/>
                    </a:solidFill>
                  </a:rPr>
                  <a:t>disformal couplings </a:t>
                </a:r>
                <a:r>
                  <a:rPr lang="en-GB" dirty="0"/>
                  <a:t>to gravity </a:t>
                </a:r>
                <a:r>
                  <a:rPr lang="en-GB" b="1" i="1" dirty="0">
                    <a:solidFill>
                      <a:schemeClr val="accent5"/>
                    </a:solidFill>
                  </a:rPr>
                  <a:t>highly suppressed</a:t>
                </a:r>
              </a:p>
              <a:p>
                <a:endParaRPr lang="en-GB" dirty="0"/>
              </a:p>
              <a:p>
                <a:r>
                  <a:rPr lang="en-GB" dirty="0"/>
                  <a:t>E.g. for scalar-tensor galileons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1000 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GW and photon metrics are, at most, conformally related: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2B5783-3F62-4312-BEE7-1B89B5553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5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2C191-46EA-4D6D-80BE-6F6F566F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37091-2138-4D96-9D7B-6F21BFC6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2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7502E3-D3C9-416D-BA55-E0A5DE19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Dark ENERGY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EE2959-652D-437A-86E3-916EDC05C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D8306-BDDC-419F-9D1B-9A20D04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DD279-2AF6-40C9-B83F-1AFE8C61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1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9BC0-8C66-40A0-8D03-2DC1494F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there to Explain?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E0370436-CFFE-483B-9D61-77300D965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299" y="2286000"/>
            <a:ext cx="5333902" cy="40227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4E030-5309-4F83-9A46-46912367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8075-2B4E-477B-929C-0C06A451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044DAA-8E6B-4A8F-9FEB-4EE96A69A637}"/>
              </a:ext>
            </a:extLst>
          </p:cNvPr>
          <p:cNvSpPr txBox="1"/>
          <p:nvPr/>
        </p:nvSpPr>
        <p:spPr>
          <a:xfrm>
            <a:off x="4704816" y="2056619"/>
            <a:ext cx="24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W. Freedman</a:t>
            </a:r>
          </a:p>
        </p:txBody>
      </p:sp>
    </p:spTree>
    <p:extLst>
      <p:ext uri="{BB962C8B-B14F-4D97-AF65-F5344CB8AC3E}">
        <p14:creationId xmlns:p14="http://schemas.microsoft.com/office/powerpoint/2010/main" val="259634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9BC0-8C66-40A0-8D03-2DC1494F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there to Explain?</a:t>
            </a:r>
          </a:p>
        </p:txBody>
      </p:sp>
      <p:pic>
        <p:nvPicPr>
          <p:cNvPr id="11" name="Content Placeholder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04BABBD-463A-4B0C-A023-ED37FFBDAC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3088" y="2467678"/>
            <a:ext cx="3565525" cy="33845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4E030-5309-4F83-9A46-46912367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8075-2B4E-477B-929C-0C06A451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C788A62-7560-4E36-AA98-757F2BD981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65" y="2436854"/>
            <a:ext cx="3565525" cy="34272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78BED-679D-4396-A6CC-6540FC5F615F}"/>
              </a:ext>
            </a:extLst>
          </p:cNvPr>
          <p:cNvSpPr txBox="1"/>
          <p:nvPr/>
        </p:nvSpPr>
        <p:spPr>
          <a:xfrm>
            <a:off x="6211440" y="2141901"/>
            <a:ext cx="24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err="1"/>
              <a:t>Ruíz</a:t>
            </a:r>
            <a:r>
              <a:rPr lang="en-GB" sz="1000" dirty="0"/>
              <a:t> and Huterer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71CC7-D69D-44E0-A712-82B13B47FC3C}"/>
              </a:ext>
            </a:extLst>
          </p:cNvPr>
          <p:cNvSpPr txBox="1"/>
          <p:nvPr/>
        </p:nvSpPr>
        <p:spPr>
          <a:xfrm>
            <a:off x="1923363" y="2113660"/>
            <a:ext cx="24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DES 1</a:t>
            </a:r>
            <a:r>
              <a:rPr lang="en-GB" sz="1000" baseline="30000" dirty="0"/>
              <a:t>st</a:t>
            </a:r>
            <a:r>
              <a:rPr lang="en-GB" sz="1000" dirty="0"/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202878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3155-121C-405D-8771-827C0BB4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hope?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62FF0A-F7F3-4BF9-86D0-1D07794285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/>
                  <a:t> helps with all observables, but ghosts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𝛿𝜙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Imperfect fluid for dark energy can stabilise this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62FF0A-F7F3-4BF9-86D0-1D07794285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5" t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0CFD7-7E52-4318-B49D-610B3524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8EBC6-ED63-415F-875F-B5989922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6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A59FF7-56FB-4210-9828-E6B2A3B5347B}"/>
              </a:ext>
            </a:extLst>
          </p:cNvPr>
          <p:cNvSpPr/>
          <p:nvPr/>
        </p:nvSpPr>
        <p:spPr>
          <a:xfrm>
            <a:off x="3427829" y="2286000"/>
            <a:ext cx="426720" cy="37279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975F37-F397-4EA2-BDEA-03F05E5DF718}"/>
              </a:ext>
            </a:extLst>
          </p:cNvPr>
          <p:cNvSpPr/>
          <p:nvPr/>
        </p:nvSpPr>
        <p:spPr>
          <a:xfrm>
            <a:off x="5212080" y="2757267"/>
            <a:ext cx="454855" cy="37279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1E533-8D28-4DD5-9995-9753CFEC5F83}"/>
              </a:ext>
            </a:extLst>
          </p:cNvPr>
          <p:cNvSpPr/>
          <p:nvPr/>
        </p:nvSpPr>
        <p:spPr>
          <a:xfrm>
            <a:off x="2677551" y="5216768"/>
            <a:ext cx="800651" cy="37279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95E1AD-8BEE-46E3-9D5C-3024334CA4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Modified GW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dirty="0"/>
                  <a:t> Gravitational SLIP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95E1AD-8BEE-46E3-9D5C-3024334CA4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B432CA-B28E-4D52-BF8B-3CE3CF6562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br>
                  <a:rPr lang="en-GB" b="0" dirty="0"/>
                </a:br>
                <a:r>
                  <a:rPr lang="en-GB" b="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Φ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𝑇𝑇</m:t>
                        </m:r>
                      </m:sup>
                    </m:sSubSup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E.g. for scalar-tensor theories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𝛿𝜙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/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B432CA-B28E-4D52-BF8B-3CE3CF6562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7C403-2712-40D9-8AD2-218F9CBB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 June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D4522-D73F-4E1C-96A3-B3215C52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EF03CCC-E717-4C6C-BBF0-C3CF98EABD11}"/>
                  </a:ext>
                </a:extLst>
              </p:cNvPr>
              <p:cNvSpPr/>
              <p:nvPr/>
            </p:nvSpPr>
            <p:spPr>
              <a:xfrm>
                <a:off x="6765612" y="4562525"/>
                <a:ext cx="1824062" cy="9617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EF03CCC-E717-4C6C-BBF0-C3CF98EAB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12" y="4562525"/>
                <a:ext cx="1824062" cy="9617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58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E42512-51A4-45C6-B4CB-339F7076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GB" dirty="0"/>
              <a:t>Is Slip Necessary?</a:t>
            </a:r>
          </a:p>
        </p:txBody>
      </p:sp>
      <p:pic>
        <p:nvPicPr>
          <p:cNvPr id="10" name="Content Placeholder 9" descr="A screen shot of a smart phone&#10;&#10;Description generated with high confidence">
            <a:extLst>
              <a:ext uri="{FF2B5EF4-FFF2-40B4-BE49-F238E27FC236}">
                <a16:creationId xmlns:a16="http://schemas.microsoft.com/office/drawing/2014/main" id="{1B50A7F8-0898-482A-B04C-1A49D8A9C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809" y="2286000"/>
            <a:ext cx="5524881" cy="402272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B4E63-E7C2-483C-A610-8E7E8A0D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F76EA-1A20-4291-BDA1-E09C3500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2C1BF-6D79-4D3B-9D49-280646F9F729}"/>
              </a:ext>
            </a:extLst>
          </p:cNvPr>
          <p:cNvSpPr txBox="1"/>
          <p:nvPr/>
        </p:nvSpPr>
        <p:spPr>
          <a:xfrm>
            <a:off x="4822911" y="2011542"/>
            <a:ext cx="24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Planck 3-yr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5C43A-29BE-4651-9D9F-5554B0664C00}"/>
              </a:ext>
            </a:extLst>
          </p:cNvPr>
          <p:cNvSpPr txBox="1"/>
          <p:nvPr/>
        </p:nvSpPr>
        <p:spPr>
          <a:xfrm>
            <a:off x="5906832" y="5903452"/>
            <a:ext cx="133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Lensing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7DB55-1EC2-43A8-972C-FD5E7A904CDF}"/>
              </a:ext>
            </a:extLst>
          </p:cNvPr>
          <p:cNvSpPr txBox="1"/>
          <p:nvPr/>
        </p:nvSpPr>
        <p:spPr>
          <a:xfrm rot="16200000">
            <a:off x="1169812" y="2365087"/>
            <a:ext cx="133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Growth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B115FB-39FE-411C-81C4-41AF73077213}"/>
              </a:ext>
            </a:extLst>
          </p:cNvPr>
          <p:cNvCxnSpPr>
            <a:cxnSpLocks/>
          </p:cNvCxnSpPr>
          <p:nvPr/>
        </p:nvCxnSpPr>
        <p:spPr>
          <a:xfrm flipV="1">
            <a:off x="2487358" y="3250147"/>
            <a:ext cx="4311419" cy="1563481"/>
          </a:xfrm>
          <a:prstGeom prst="line">
            <a:avLst/>
          </a:prstGeom>
          <a:ln w="412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4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6B2B-51FF-4F3D-AE3D-FB3F7830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LIGO and </a:t>
            </a:r>
            <a:r>
              <a:rPr lang="en-GB" dirty="0" err="1"/>
              <a:t>ScalaR</a:t>
            </a:r>
            <a:r>
              <a:rPr lang="en-GB" dirty="0"/>
              <a:t>-Tensor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B8F5E2DF-AE85-4764-B336-1C47CDE4259C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25576430"/>
                  </p:ext>
                </p:extLst>
              </p:nvPr>
            </p:nvGraphicFramePr>
            <p:xfrm>
              <a:off x="768350" y="2286000"/>
              <a:ext cx="5315016" cy="35887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1672">
                      <a:extLst>
                        <a:ext uri="{9D8B030D-6E8A-4147-A177-3AD203B41FA5}">
                          <a16:colId xmlns:a16="http://schemas.microsoft.com/office/drawing/2014/main" val="3227433746"/>
                        </a:ext>
                      </a:extLst>
                    </a:gridCol>
                    <a:gridCol w="1771672">
                      <a:extLst>
                        <a:ext uri="{9D8B030D-6E8A-4147-A177-3AD203B41FA5}">
                          <a16:colId xmlns:a16="http://schemas.microsoft.com/office/drawing/2014/main" val="1035794249"/>
                        </a:ext>
                      </a:extLst>
                    </a:gridCol>
                    <a:gridCol w="1771672">
                      <a:extLst>
                        <a:ext uri="{9D8B030D-6E8A-4147-A177-3AD203B41FA5}">
                          <a16:colId xmlns:a16="http://schemas.microsoft.com/office/drawing/2014/main" val="7340127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Lagrangian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Properties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651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Perfect fluid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&gt;−1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7860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KGB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)□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&gt;1,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04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Brans-</a:t>
                          </a:r>
                          <a:r>
                            <a:rPr lang="en-GB" dirty="0" err="1"/>
                            <a:t>Dicke</a:t>
                          </a:r>
                          <a:r>
                            <a:rPr lang="en-GB" dirty="0"/>
                            <a:t>/f(R)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&gt;1,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6918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Horndeski-4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0489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Horndeski-5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414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GPLV-4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2579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GPLV-5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99452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18423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B8F5E2DF-AE85-4764-B336-1C47CDE4259C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25576430"/>
                  </p:ext>
                </p:extLst>
              </p:nvPr>
            </p:nvGraphicFramePr>
            <p:xfrm>
              <a:off x="768350" y="2286000"/>
              <a:ext cx="5315016" cy="35887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1672">
                      <a:extLst>
                        <a:ext uri="{9D8B030D-6E8A-4147-A177-3AD203B41FA5}">
                          <a16:colId xmlns:a16="http://schemas.microsoft.com/office/drawing/2014/main" val="3227433746"/>
                        </a:ext>
                      </a:extLst>
                    </a:gridCol>
                    <a:gridCol w="1771672">
                      <a:extLst>
                        <a:ext uri="{9D8B030D-6E8A-4147-A177-3AD203B41FA5}">
                          <a16:colId xmlns:a16="http://schemas.microsoft.com/office/drawing/2014/main" val="1035794249"/>
                        </a:ext>
                      </a:extLst>
                    </a:gridCol>
                    <a:gridCol w="1771672">
                      <a:extLst>
                        <a:ext uri="{9D8B030D-6E8A-4147-A177-3AD203B41FA5}">
                          <a16:colId xmlns:a16="http://schemas.microsoft.com/office/drawing/2014/main" val="7340127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Lagrangian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Properties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651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Perfect fluid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t="-108197" r="-102069" b="-7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8197" r="-1718" b="-7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7860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KGB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t="-208197" r="-102069" b="-6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8197" r="-1718" b="-6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2304664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Brans-</a:t>
                          </a:r>
                          <a:r>
                            <a:rPr lang="en-GB" dirty="0" err="1"/>
                            <a:t>Dicke</a:t>
                          </a:r>
                          <a:r>
                            <a:rPr lang="en-GB" dirty="0"/>
                            <a:t>/f(R)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t="-189899" r="-102069" b="-3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89899" r="-1718" b="-3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18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Horndeski-4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t="-470492" r="-102069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70492" r="-1718" b="-4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0489012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Horndeski-5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t="-552381" r="-102069" b="-293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52381" r="-1718" b="-293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7414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GPLV-4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t="-673770" r="-10206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73770" r="-1718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579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GPLV-5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90" t="-773770" r="-10206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773770" r="-171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99452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18423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3270C-1FD3-4DAA-BBAA-91B5FF4C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B278F-477D-4A94-B3D6-6B43F901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4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6B2B-51FF-4F3D-AE3D-FB3F7830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LIGO and </a:t>
            </a:r>
            <a:r>
              <a:rPr lang="en-GB" dirty="0" err="1"/>
              <a:t>ScalaR</a:t>
            </a:r>
            <a:r>
              <a:rPr lang="en-GB" dirty="0"/>
              <a:t>-Tensor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B8F5E2DF-AE85-4764-B336-1C47CDE4259C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216534328"/>
                  </p:ext>
                </p:extLst>
              </p:nvPr>
            </p:nvGraphicFramePr>
            <p:xfrm>
              <a:off x="768349" y="2286000"/>
              <a:ext cx="5346237" cy="35887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2079">
                      <a:extLst>
                        <a:ext uri="{9D8B030D-6E8A-4147-A177-3AD203B41FA5}">
                          <a16:colId xmlns:a16="http://schemas.microsoft.com/office/drawing/2014/main" val="3227433746"/>
                        </a:ext>
                      </a:extLst>
                    </a:gridCol>
                    <a:gridCol w="1782079">
                      <a:extLst>
                        <a:ext uri="{9D8B030D-6E8A-4147-A177-3AD203B41FA5}">
                          <a16:colId xmlns:a16="http://schemas.microsoft.com/office/drawing/2014/main" val="1035794249"/>
                        </a:ext>
                      </a:extLst>
                    </a:gridCol>
                    <a:gridCol w="1782079">
                      <a:extLst>
                        <a:ext uri="{9D8B030D-6E8A-4147-A177-3AD203B41FA5}">
                          <a16:colId xmlns:a16="http://schemas.microsoft.com/office/drawing/2014/main" val="7340127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Lagrangian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Properties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651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Perfect fluid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&gt;−1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7860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KGB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)□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&gt;1,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04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Brans-</a:t>
                          </a:r>
                          <a:r>
                            <a:rPr lang="en-GB" dirty="0" err="1"/>
                            <a:t>Dicke</a:t>
                          </a:r>
                          <a:r>
                            <a:rPr lang="en-GB" dirty="0"/>
                            <a:t>/f(R)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&gt;1,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6918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Horndeski-4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0489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Horndeski-5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414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GPLV-4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2579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GPLV-5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99452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≷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18423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B8F5E2DF-AE85-4764-B336-1C47CDE4259C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216534328"/>
                  </p:ext>
                </p:extLst>
              </p:nvPr>
            </p:nvGraphicFramePr>
            <p:xfrm>
              <a:off x="768349" y="2286000"/>
              <a:ext cx="5346237" cy="35887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2079">
                      <a:extLst>
                        <a:ext uri="{9D8B030D-6E8A-4147-A177-3AD203B41FA5}">
                          <a16:colId xmlns:a16="http://schemas.microsoft.com/office/drawing/2014/main" val="3227433746"/>
                        </a:ext>
                      </a:extLst>
                    </a:gridCol>
                    <a:gridCol w="1782079">
                      <a:extLst>
                        <a:ext uri="{9D8B030D-6E8A-4147-A177-3AD203B41FA5}">
                          <a16:colId xmlns:a16="http://schemas.microsoft.com/office/drawing/2014/main" val="1035794249"/>
                        </a:ext>
                      </a:extLst>
                    </a:gridCol>
                    <a:gridCol w="1782079">
                      <a:extLst>
                        <a:ext uri="{9D8B030D-6E8A-4147-A177-3AD203B41FA5}">
                          <a16:colId xmlns:a16="http://schemas.microsoft.com/office/drawing/2014/main" val="7340127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Lagrangian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Properties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651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Perfect fluid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108197" r="-101712" b="-7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8197" r="-1365" b="-7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7860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KGB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208197" r="-101712" b="-6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8197" r="-1365" b="-6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2304664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Brans-</a:t>
                          </a:r>
                          <a:r>
                            <a:rPr lang="en-GB" dirty="0" err="1"/>
                            <a:t>Dicke</a:t>
                          </a:r>
                          <a:r>
                            <a:rPr lang="en-GB" dirty="0"/>
                            <a:t>/f(R)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189899" r="-101712" b="-317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89899" r="-1365" b="-317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918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Horndeski-4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470492" r="-101712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70492" r="-1365" b="-4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0489012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Horndeski-5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552381" r="-101712" b="-3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52381" r="-1365" b="-3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7414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GPLV-4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673770" r="-101712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73770" r="-1365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579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GPLV-5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773770" r="-101712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773770" r="-1365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99452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873770" r="-101712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873770" r="-1365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18423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3270C-1FD3-4DAA-BBAA-91B5FF4C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B278F-477D-4A94-B3D6-6B43F901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943DC8-E982-4655-A66D-347972106EE0}"/>
              </a:ext>
            </a:extLst>
          </p:cNvPr>
          <p:cNvCxnSpPr/>
          <p:nvPr/>
        </p:nvCxnSpPr>
        <p:spPr>
          <a:xfrm>
            <a:off x="615917" y="4164547"/>
            <a:ext cx="5908066" cy="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1F2529-044E-4966-8BC6-B8D3124958FB}"/>
              </a:ext>
            </a:extLst>
          </p:cNvPr>
          <p:cNvCxnSpPr/>
          <p:nvPr/>
        </p:nvCxnSpPr>
        <p:spPr>
          <a:xfrm>
            <a:off x="654606" y="4553842"/>
            <a:ext cx="5908066" cy="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5CAE6-97EB-4163-8C06-0BB8B328C39D}"/>
              </a:ext>
            </a:extLst>
          </p:cNvPr>
          <p:cNvCxnSpPr/>
          <p:nvPr/>
        </p:nvCxnSpPr>
        <p:spPr>
          <a:xfrm>
            <a:off x="636443" y="4947872"/>
            <a:ext cx="5908066" cy="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91BE48-9ABC-4F9A-ABA1-50A106A35933}"/>
              </a:ext>
            </a:extLst>
          </p:cNvPr>
          <p:cNvCxnSpPr/>
          <p:nvPr/>
        </p:nvCxnSpPr>
        <p:spPr>
          <a:xfrm>
            <a:off x="655394" y="5298472"/>
            <a:ext cx="5908066" cy="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15BD-7942-429F-8EE4-810C8F69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078DA-2F5C-4C9D-87B4-87CBCE00D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LIGO has measured the speed of GWs to be that of light</a:t>
            </a:r>
          </a:p>
          <a:p>
            <a:endParaRPr lang="en-GB" dirty="0"/>
          </a:p>
          <a:p>
            <a:r>
              <a:rPr lang="en-GB" dirty="0"/>
              <a:t>I will discuss how to construct theories where this is not the case and argue that all these type of theories are now not viable</a:t>
            </a:r>
          </a:p>
          <a:p>
            <a:endParaRPr lang="en-GB" dirty="0"/>
          </a:p>
          <a:p>
            <a:r>
              <a:rPr lang="en-GB" dirty="0"/>
              <a:t>I will show that, if anything, LSS data would like gravity to be “slightly weaker” and show that after LIGO this is very hard to achieve in the context of a modification of gravity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7969-D0C7-48E1-A4EC-CD6D0846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98AAF-7AA3-4CBC-A7BE-BEE9B34D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00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6B2B-51FF-4F3D-AE3D-FB3F7830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LIGO and </a:t>
            </a:r>
            <a:r>
              <a:rPr lang="en-GB" dirty="0" err="1"/>
              <a:t>ScalaR</a:t>
            </a:r>
            <a:r>
              <a:rPr lang="en-GB" dirty="0"/>
              <a:t>-Tensor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B8F5E2DF-AE85-4764-B336-1C47CDE4259C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768349" y="2286000"/>
              <a:ext cx="7128316" cy="35887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2079">
                      <a:extLst>
                        <a:ext uri="{9D8B030D-6E8A-4147-A177-3AD203B41FA5}">
                          <a16:colId xmlns:a16="http://schemas.microsoft.com/office/drawing/2014/main" val="3227433746"/>
                        </a:ext>
                      </a:extLst>
                    </a:gridCol>
                    <a:gridCol w="1782079">
                      <a:extLst>
                        <a:ext uri="{9D8B030D-6E8A-4147-A177-3AD203B41FA5}">
                          <a16:colId xmlns:a16="http://schemas.microsoft.com/office/drawing/2014/main" val="1035794249"/>
                        </a:ext>
                      </a:extLst>
                    </a:gridCol>
                    <a:gridCol w="1782079">
                      <a:extLst>
                        <a:ext uri="{9D8B030D-6E8A-4147-A177-3AD203B41FA5}">
                          <a16:colId xmlns:a16="http://schemas.microsoft.com/office/drawing/2014/main" val="734012765"/>
                        </a:ext>
                      </a:extLst>
                    </a:gridCol>
                    <a:gridCol w="1782079">
                      <a:extLst>
                        <a:ext uri="{9D8B030D-6E8A-4147-A177-3AD203B41FA5}">
                          <a16:colId xmlns:a16="http://schemas.microsoft.com/office/drawing/2014/main" val="42643926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Lagrangian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Properties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651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Perfect fluid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&gt;−1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 solution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7860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KGB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)□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&gt;1,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ISW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04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Brans-</a:t>
                          </a:r>
                          <a:r>
                            <a:rPr lang="en-GB" dirty="0" err="1"/>
                            <a:t>Dicke</a:t>
                          </a:r>
                          <a:r>
                            <a:rPr lang="en-GB" dirty="0"/>
                            <a:t>/f(R)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&gt;1,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Chameleons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6918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Horndeski-4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0489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Horndeski-5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414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GPLV-4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2579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GPLV-5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99452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≷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White Dwarfs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18423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B8F5E2DF-AE85-4764-B336-1C47CDE4259C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768349" y="2286000"/>
              <a:ext cx="7128316" cy="35887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2079">
                      <a:extLst>
                        <a:ext uri="{9D8B030D-6E8A-4147-A177-3AD203B41FA5}">
                          <a16:colId xmlns:a16="http://schemas.microsoft.com/office/drawing/2014/main" val="3227433746"/>
                        </a:ext>
                      </a:extLst>
                    </a:gridCol>
                    <a:gridCol w="1782079">
                      <a:extLst>
                        <a:ext uri="{9D8B030D-6E8A-4147-A177-3AD203B41FA5}">
                          <a16:colId xmlns:a16="http://schemas.microsoft.com/office/drawing/2014/main" val="1035794249"/>
                        </a:ext>
                      </a:extLst>
                    </a:gridCol>
                    <a:gridCol w="1782079">
                      <a:extLst>
                        <a:ext uri="{9D8B030D-6E8A-4147-A177-3AD203B41FA5}">
                          <a16:colId xmlns:a16="http://schemas.microsoft.com/office/drawing/2014/main" val="734012765"/>
                        </a:ext>
                      </a:extLst>
                    </a:gridCol>
                    <a:gridCol w="1782079">
                      <a:extLst>
                        <a:ext uri="{9D8B030D-6E8A-4147-A177-3AD203B41FA5}">
                          <a16:colId xmlns:a16="http://schemas.microsoft.com/office/drawing/2014/main" val="42643926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Lagrangian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Properties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6511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Perfect fluid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108197" r="-201712" b="-7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8197" r="-101024" b="-7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 solution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7860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KGB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208197" r="-201712" b="-6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8197" r="-101024" b="-6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ISW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04664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Brans-</a:t>
                          </a:r>
                          <a:r>
                            <a:rPr lang="en-GB" dirty="0" err="1"/>
                            <a:t>Dicke</a:t>
                          </a:r>
                          <a:r>
                            <a:rPr lang="en-GB" dirty="0"/>
                            <a:t>/f(R)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189899" r="-201712" b="-3252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89899" r="-101024" b="-3252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Chameleons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6918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Horndeski-4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470492" r="-201712" b="-4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70492" r="-101024" b="-4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0489012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Horndeski-5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552381" r="-20171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52381" r="-101024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414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GPLV-4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673770" r="-20171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73770" r="-10102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2579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GPLV-5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773770" r="-20171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773770" r="-10102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99452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85" t="-873770" r="-20171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873770" r="-10102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White Dwarfs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18423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3270C-1FD3-4DAA-BBAA-91B5FF4C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B278F-477D-4A94-B3D6-6B43F901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943DC8-E982-4655-A66D-347972106EE0}"/>
              </a:ext>
            </a:extLst>
          </p:cNvPr>
          <p:cNvCxnSpPr/>
          <p:nvPr/>
        </p:nvCxnSpPr>
        <p:spPr>
          <a:xfrm>
            <a:off x="615917" y="4164547"/>
            <a:ext cx="5908066" cy="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1F2529-044E-4966-8BC6-B8D3124958FB}"/>
              </a:ext>
            </a:extLst>
          </p:cNvPr>
          <p:cNvCxnSpPr/>
          <p:nvPr/>
        </p:nvCxnSpPr>
        <p:spPr>
          <a:xfrm>
            <a:off x="654606" y="4553842"/>
            <a:ext cx="5908066" cy="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5CAE6-97EB-4163-8C06-0BB8B328C39D}"/>
              </a:ext>
            </a:extLst>
          </p:cNvPr>
          <p:cNvCxnSpPr/>
          <p:nvPr/>
        </p:nvCxnSpPr>
        <p:spPr>
          <a:xfrm>
            <a:off x="636443" y="4947872"/>
            <a:ext cx="5908066" cy="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91BE48-9ABC-4F9A-ABA1-50A106A35933}"/>
              </a:ext>
            </a:extLst>
          </p:cNvPr>
          <p:cNvCxnSpPr/>
          <p:nvPr/>
        </p:nvCxnSpPr>
        <p:spPr>
          <a:xfrm>
            <a:off x="655394" y="5298472"/>
            <a:ext cx="5908066" cy="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37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D9D88-AD0E-4484-8362-5D4F46E0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Vectors and </a:t>
            </a:r>
            <a:r>
              <a:rPr lang="en-GB" dirty="0" err="1"/>
              <a:t>TensorS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A4CC6-7E58-4832-A431-91A291637A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Vector-tensor models of two general types</a:t>
                </a:r>
              </a:p>
              <a:p>
                <a:pPr marL="470916" lvl="1" indent="-342900">
                  <a:buFont typeface="+mj-lt"/>
                  <a:buAutoNum type="arabicPeriod"/>
                </a:pPr>
                <a:r>
                  <a:rPr lang="en-GB" dirty="0"/>
                  <a:t>Einstein-Aether with a constraint</a:t>
                </a:r>
              </a:p>
              <a:p>
                <a:pPr marL="470916" lvl="1" indent="-342900">
                  <a:buFont typeface="+mj-lt"/>
                  <a:buAutoNum type="arabicPeriod"/>
                </a:pPr>
                <a:r>
                  <a:rPr lang="en-GB" dirty="0"/>
                  <a:t>Generalised Proca, with a symmetry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After LIGO for all vector models:</a:t>
                </a:r>
              </a:p>
              <a:p>
                <a:pPr lvl="1"/>
                <a:r>
                  <a:rPr lang="en-GB" dirty="0"/>
                  <a:t>No slip,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Massive gravity: tensor-tensor models</a:t>
                </a:r>
              </a:p>
              <a:p>
                <a:pPr lvl="1"/>
                <a:r>
                  <a:rPr lang="en-GB" dirty="0"/>
                  <a:t>In principle no new information, but no viable model valid for all cosmology exists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A4CC6-7E58-4832-A431-91A291637A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1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AB37D-937D-4C5C-864E-DDD06DEA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46EA-45D1-4755-9AC8-45E8178E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60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312F-B4F5-4591-A25D-8F622936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BONUS: Constraining </a:t>
            </a:r>
            <a:r>
              <a:rPr lang="en-GB" dirty="0" err="1"/>
              <a:t>M</a:t>
            </a:r>
            <a:r>
              <a:rPr lang="en-GB" baseline="-25000" dirty="0" err="1"/>
              <a:t>pl</a:t>
            </a:r>
            <a:r>
              <a:rPr lang="en-GB" baseline="-25000" dirty="0"/>
              <a:t> </a:t>
            </a:r>
            <a:r>
              <a:rPr lang="en-GB" dirty="0"/>
              <a:t>EVOLUTION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AD774-ADA1-4746-99F8-498DFFB91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0" dirty="0"/>
                  <a:t> 	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  <m:acc>
                      <m:accPr>
                        <m:chr m:val="̇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AD774-ADA1-4746-99F8-498DFFB91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  <a:blipFill>
                <a:blip r:embed="rId2"/>
                <a:stretch>
                  <a:fillRect t="-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FEB8-6173-406C-8DF7-0AF85A8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C4E2C-CBD6-4E9E-9B2B-A70D4F2B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983E2CB-A55B-4E21-A28C-DC9ED125235C}"/>
                  </a:ext>
                </a:extLst>
              </p:cNvPr>
              <p:cNvSpPr/>
              <p:nvPr/>
            </p:nvSpPr>
            <p:spPr>
              <a:xfrm>
                <a:off x="5692320" y="2124656"/>
                <a:ext cx="2060953" cy="7675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983E2CB-A55B-4E21-A28C-DC9ED1252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320" y="2124656"/>
                <a:ext cx="2060953" cy="7675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3E6B19B-C92D-4011-91CF-9F4E423BA05E}"/>
                  </a:ext>
                </a:extLst>
              </p:cNvPr>
              <p:cNvSpPr/>
              <p:nvPr/>
            </p:nvSpPr>
            <p:spPr>
              <a:xfrm>
                <a:off x="1995151" y="5405695"/>
                <a:ext cx="2689398" cy="7675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GW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3E6B19B-C92D-4011-91CF-9F4E423BA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51" y="5405695"/>
                <a:ext cx="2689398" cy="7675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Down 7">
            <a:extLst>
              <a:ext uri="{FF2B5EF4-FFF2-40B4-BE49-F238E27FC236}">
                <a16:creationId xmlns:a16="http://schemas.microsoft.com/office/drawing/2014/main" id="{0C13381F-5D40-4CFF-A6CB-29492377C5CA}"/>
              </a:ext>
            </a:extLst>
          </p:cNvPr>
          <p:cNvSpPr/>
          <p:nvPr/>
        </p:nvSpPr>
        <p:spPr>
          <a:xfrm>
            <a:off x="2811757" y="2987274"/>
            <a:ext cx="951913" cy="41265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50CDC0F-0470-48B6-90FD-D7E6674258FC}"/>
              </a:ext>
            </a:extLst>
          </p:cNvPr>
          <p:cNvSpPr/>
          <p:nvPr/>
        </p:nvSpPr>
        <p:spPr>
          <a:xfrm>
            <a:off x="2784177" y="4675532"/>
            <a:ext cx="951913" cy="41265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2F9BF8A-858B-4370-AEF4-9CA37849311A}"/>
                  </a:ext>
                </a:extLst>
              </p:cNvPr>
              <p:cNvSpPr/>
              <p:nvPr/>
            </p:nvSpPr>
            <p:spPr>
              <a:xfrm>
                <a:off x="1943014" y="3590495"/>
                <a:ext cx="2689398" cy="7675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GB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2F9BF8A-858B-4370-AEF4-9CA378493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14" y="3590495"/>
                <a:ext cx="2689398" cy="76752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16755D0-85DA-4D4D-9484-3706D1DFEFC5}"/>
                  </a:ext>
                </a:extLst>
              </p:cNvPr>
              <p:cNvSpPr/>
              <p:nvPr/>
            </p:nvSpPr>
            <p:spPr>
              <a:xfrm>
                <a:off x="5556745" y="3429000"/>
                <a:ext cx="2196528" cy="288036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LISA BH mergers with optical counterparts</a:t>
                </a:r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/>
                  <a:t>+ BAO from Euclid/LSST</a:t>
                </a:r>
              </a:p>
              <a:p>
                <a:pPr algn="ctr"/>
                <a:endParaRPr lang="en-GB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∼0.03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16755D0-85DA-4D4D-9484-3706D1DFE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745" y="3429000"/>
                <a:ext cx="2196528" cy="288036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887C9373-6B3A-4F9A-BEC1-6ADACE2B4282}"/>
              </a:ext>
            </a:extLst>
          </p:cNvPr>
          <p:cNvSpPr/>
          <p:nvPr/>
        </p:nvSpPr>
        <p:spPr>
          <a:xfrm>
            <a:off x="4970591" y="4112455"/>
            <a:ext cx="379828" cy="141614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463866-78E3-48DE-88DB-14266DFD4CD1}"/>
              </a:ext>
            </a:extLst>
          </p:cNvPr>
          <p:cNvSpPr txBox="1"/>
          <p:nvPr/>
        </p:nvSpPr>
        <p:spPr>
          <a:xfrm>
            <a:off x="6295293" y="462105"/>
            <a:ext cx="241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Amendola, IS, Kunz, Saltas (2017) </a:t>
            </a:r>
          </a:p>
        </p:txBody>
      </p:sp>
    </p:spTree>
    <p:extLst>
      <p:ext uri="{BB962C8B-B14F-4D97-AF65-F5344CB8AC3E}">
        <p14:creationId xmlns:p14="http://schemas.microsoft.com/office/powerpoint/2010/main" val="1348331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1931-7DA5-45D6-881F-13202D43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Wrapping 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7C0B3-7B4F-46C8-B037-8A423C0CC1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From the point of view of cosmology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No operators coupling gravity/EM </a:t>
                </a:r>
                <a:r>
                  <a:rPr lang="en-GB" dirty="0" err="1"/>
                  <a:t>disformally</a:t>
                </a:r>
                <a:r>
                  <a:rPr lang="en-GB" dirty="0"/>
                  <a:t> (e.g. </a:t>
                </a:r>
                <a:r>
                  <a:rPr lang="en-GB" dirty="0" err="1"/>
                  <a:t>TeVeS</a:t>
                </a:r>
                <a:r>
                  <a:rPr lang="en-GB" dirty="0"/>
                  <a:t>)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If anything, large-scale structure data would prefer</a:t>
                </a:r>
              </a:p>
              <a:p>
                <a:pPr lvl="1"/>
                <a:r>
                  <a:rPr lang="en-GB" dirty="0"/>
                  <a:t>w&lt;–1, gravity weaker than GR and gravitational slip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After LIGO, this is very difficult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7C0B3-7B4F-46C8-B037-8A423C0CC1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1" t="-12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540B2-DEF6-40A0-8E8C-86543AB8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35D1-89B4-4A11-B400-775E5A80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13C15DC-448B-492B-8BFA-68E6138892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err="1"/>
                  <a:t>LorenTZ</a:t>
                </a:r>
                <a:r>
                  <a:rPr lang="en-GB" dirty="0"/>
                  <a:t> Invariance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One Speed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13C15DC-448B-492B-8BFA-68E613889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C94D9-7DC0-4ECE-9A13-F5B46C5F9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	</a:t>
                </a:r>
              </a:p>
              <a:p>
                <a:r>
                  <a:rPr lang="en-GB" b="0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i="1" dirty="0"/>
              </a:p>
              <a:p>
                <a:endParaRPr lang="en-GB" sz="2800" i="1" dirty="0"/>
              </a:p>
              <a:p>
                <a:r>
                  <a:rPr lang="en-GB" sz="2800" i="1" dirty="0"/>
                  <a:t> 			</a:t>
                </a:r>
                <a:r>
                  <a:rPr lang="pl-PL" sz="2800" i="1" dirty="0"/>
                  <a:t>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GB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C94D9-7DC0-4ECE-9A13-F5B46C5F9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0724-B990-4A71-A961-832F2CD2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EE28B-3135-4358-84FD-F0CE7A27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7947A11-B6A5-4CB8-B72B-DA46B4A29971}"/>
              </a:ext>
            </a:extLst>
          </p:cNvPr>
          <p:cNvSpPr/>
          <p:nvPr/>
        </p:nvSpPr>
        <p:spPr>
          <a:xfrm rot="19793305">
            <a:off x="4268756" y="4502141"/>
            <a:ext cx="1149069" cy="420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6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15DC-448B-492B-8BFA-68E61388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BUT: A Solution </a:t>
            </a:r>
            <a:r>
              <a:rPr lang="en-GB" dirty="0" err="1"/>
              <a:t>BreakS</a:t>
            </a:r>
            <a:r>
              <a:rPr lang="en-GB" dirty="0"/>
              <a:t> 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C94D9-7DC0-4ECE-9A13-F5B46C5F9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28016" lvl="1" indent="0">
                  <a:buNone/>
                </a:pPr>
                <a:r>
                  <a:rPr lang="en-GB" sz="2000" dirty="0"/>
                  <a:t>Cosmology is a </a:t>
                </a:r>
                <a:r>
                  <a:rPr lang="en-GB" sz="2000" b="1" i="1" dirty="0">
                    <a:solidFill>
                      <a:schemeClr val="accent5"/>
                    </a:solidFill>
                  </a:rPr>
                  <a:t>background with a preferred direction</a:t>
                </a:r>
              </a:p>
              <a:p>
                <a:pPr lvl="1"/>
                <a:endParaRPr lang="en-GB" sz="2000" b="1" i="1" dirty="0">
                  <a:solidFill>
                    <a:schemeClr val="accent5"/>
                  </a:solidFill>
                </a:endParaRPr>
              </a:p>
              <a:p>
                <a:pPr marL="128016" lvl="1" indent="0">
                  <a:buNone/>
                </a:pPr>
                <a:r>
                  <a:rPr lang="en-GB" sz="2000" b="1" i="1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000" i="1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sz="2000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GB" sz="2000" i="1" dirty="0"/>
              </a:p>
              <a:p>
                <a:pPr marL="128016" lvl="1" indent="0">
                  <a:buNone/>
                </a:pPr>
                <a:endParaRPr lang="en-GB" sz="2000" i="1" dirty="0"/>
              </a:p>
              <a:p>
                <a:pPr marL="128016" lvl="1" indent="0">
                  <a:buNone/>
                </a:pPr>
                <a:r>
                  <a:rPr lang="en-GB" sz="2000" dirty="0"/>
                  <a:t>Mix/non-linear kinetic terms</a:t>
                </a:r>
              </a:p>
              <a:p>
                <a:pPr marL="128016" lvl="1" indent="0">
                  <a:buNone/>
                </a:pPr>
                <a:endParaRPr lang="en-GB" sz="2000" dirty="0"/>
              </a:p>
              <a:p>
                <a:pPr marL="128016" lvl="1" indent="0">
                  <a:buNone/>
                </a:pPr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𝜕𝜙</m:t>
                                </m:r>
                              </m:e>
                            </m:d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000" dirty="0"/>
                  <a:t>,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2000" dirty="0"/>
                  <a:t>,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𝜕𝜙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000" dirty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sz="2000" dirty="0"/>
              </a:p>
              <a:p>
                <a:pPr marL="128016" lvl="1" indent="0">
                  <a:buNone/>
                </a:pPr>
                <a:endParaRPr lang="en-GB" sz="2000" b="0" dirty="0"/>
              </a:p>
              <a:p>
                <a:pPr marL="128016" lvl="1" indent="0">
                  <a:buNone/>
                </a:pPr>
                <a:r>
                  <a:rPr lang="en-GB" sz="2000" b="0" dirty="0"/>
                  <a:t>Effective acoustic metric	</a:t>
                </a:r>
              </a:p>
              <a:p>
                <a:pPr marL="128016" lvl="1" indent="0">
                  <a:buNone/>
                </a:pP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 marL="128016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𝛿𝜙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𝛿𝜙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    with e.g.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sz="2000" dirty="0"/>
              </a:p>
              <a:p>
                <a:pPr marL="128016" lvl="1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C94D9-7DC0-4ECE-9A13-F5B46C5F9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515" b="-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0724-B990-4A71-A961-832F2CD2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EE28B-3135-4358-84FD-F0CE7A27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6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15DC-448B-492B-8BFA-68E61388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Metric for GW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C94D9-7DC0-4ECE-9A13-F5B46C5F9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GB" sz="3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3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200" dirty="0"/>
              </a:p>
              <a:p>
                <a:pPr marL="128016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C94D9-7DC0-4ECE-9A13-F5B46C5F9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0724-B990-4A71-A961-832F2CD2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EE28B-3135-4358-84FD-F0CE7A27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6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15DC-448B-492B-8BFA-68E61388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Metric for GW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C94D9-7DC0-4ECE-9A13-F5B46C5F9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GB" sz="3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3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200" dirty="0"/>
              </a:p>
              <a:p>
                <a:pPr marL="128016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C94D9-7DC0-4ECE-9A13-F5B46C5F9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0724-B990-4A71-A961-832F2CD2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EE28B-3135-4358-84FD-F0CE7A27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DFAB7EE-B40B-4B7D-AC9F-4DD0F8BDF2F7}"/>
              </a:ext>
            </a:extLst>
          </p:cNvPr>
          <p:cNvSpPr/>
          <p:nvPr/>
        </p:nvSpPr>
        <p:spPr>
          <a:xfrm>
            <a:off x="3778414" y="4036628"/>
            <a:ext cx="345862" cy="367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6D5F80-5ED8-456B-AEFB-FC0F5D0434CD}"/>
              </a:ext>
            </a:extLst>
          </p:cNvPr>
          <p:cNvSpPr/>
          <p:nvPr/>
        </p:nvSpPr>
        <p:spPr>
          <a:xfrm>
            <a:off x="3022731" y="4685708"/>
            <a:ext cx="1857227" cy="587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Conformal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F1ED88F-6D71-4ED0-AC1A-72F9A77ECD13}"/>
              </a:ext>
            </a:extLst>
          </p:cNvPr>
          <p:cNvSpPr/>
          <p:nvPr/>
        </p:nvSpPr>
        <p:spPr>
          <a:xfrm rot="10800000">
            <a:off x="5358479" y="2885334"/>
            <a:ext cx="317434" cy="327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47C632-ECA6-4963-8611-0A839EA53F9A}"/>
              </a:ext>
            </a:extLst>
          </p:cNvPr>
          <p:cNvSpPr/>
          <p:nvPr/>
        </p:nvSpPr>
        <p:spPr>
          <a:xfrm>
            <a:off x="4756776" y="1978394"/>
            <a:ext cx="1520840" cy="535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Disformal</a:t>
            </a:r>
          </a:p>
        </p:txBody>
      </p:sp>
    </p:spTree>
    <p:extLst>
      <p:ext uri="{BB962C8B-B14F-4D97-AF65-F5344CB8AC3E}">
        <p14:creationId xmlns:p14="http://schemas.microsoft.com/office/powerpoint/2010/main" val="394328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15DC-448B-492B-8BFA-68E61388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Metric for GW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C94D9-7DC0-4ECE-9A13-F5B46C5F9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200" dirty="0"/>
              </a:p>
              <a:p>
                <a:pPr marL="128016" lvl="1" indent="0">
                  <a:buNone/>
                </a:pPr>
                <a:endParaRPr lang="en-GB" dirty="0"/>
              </a:p>
              <a:p>
                <a:pPr marL="128016" lvl="1" indent="0">
                  <a:buNone/>
                </a:pPr>
                <a:r>
                  <a:rPr lang="en-GB" sz="2000" dirty="0"/>
                  <a:t>GWs are </a:t>
                </a:r>
                <a:r>
                  <a:rPr lang="en-GB" sz="2000" b="1" i="1" dirty="0">
                    <a:solidFill>
                      <a:schemeClr val="accent5"/>
                    </a:solidFill>
                  </a:rPr>
                  <a:t>null rays </a:t>
                </a:r>
                <a:r>
                  <a:rPr lang="en-GB" sz="2000" dirty="0"/>
                  <a:t>of effective metric</a:t>
                </a:r>
              </a:p>
              <a:p>
                <a:pPr marL="128016" lvl="1" indent="0">
                  <a:buNone/>
                </a:pPr>
                <a:endParaRPr lang="en-GB" sz="2000" dirty="0"/>
              </a:p>
              <a:p>
                <a:pPr marL="128016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		with 	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sup>
                    </m:sSup>
                  </m:oMath>
                </a14:m>
                <a:endParaRPr lang="en-GB" sz="2000" dirty="0"/>
              </a:p>
              <a:p>
                <a:pPr marL="128016" lvl="1" indent="0">
                  <a:buNone/>
                </a:pPr>
                <a:endParaRPr lang="en-GB" sz="2000" dirty="0"/>
              </a:p>
              <a:p>
                <a:pPr marL="128016" lvl="1" indent="0">
                  <a:buNone/>
                </a:pPr>
                <a:r>
                  <a:rPr lang="en-GB" sz="2000" dirty="0"/>
                  <a:t>Dispersion relation (cosmology)</a:t>
                </a:r>
              </a:p>
              <a:p>
                <a:pPr marL="128016" lvl="1" indent="0">
                  <a:buNone/>
                </a:pPr>
                <a:endParaRPr lang="en-GB" sz="2000" dirty="0"/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C94D9-7DC0-4ECE-9A13-F5B46C5F9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0724-B990-4A71-A961-832F2CD2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EE28B-3135-4358-84FD-F0CE7A27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6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15DC-448B-492B-8BFA-68E61388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Metric for GW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C94D9-7DC0-4ECE-9A13-F5B46C5F9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200" dirty="0"/>
              </a:p>
              <a:p>
                <a:pPr marL="128016" lvl="1" indent="0">
                  <a:buNone/>
                </a:pPr>
                <a:endParaRPr lang="en-GB" dirty="0"/>
              </a:p>
              <a:p>
                <a:pPr marL="128016" lvl="1" indent="0">
                  <a:buNone/>
                </a:pPr>
                <a:r>
                  <a:rPr lang="en-GB" sz="2000" dirty="0"/>
                  <a:t>Action for GWs (cosmology)</a:t>
                </a:r>
              </a:p>
              <a:p>
                <a:pPr marL="128016" lvl="1" indent="0">
                  <a:buNone/>
                </a:pPr>
                <a:endParaRPr lang="en-GB" sz="2000" dirty="0"/>
              </a:p>
              <a:p>
                <a:pPr marL="128016" lvl="1" indent="0">
                  <a:buNone/>
                </a:pPr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Pl</m:t>
                            </m:r>
                          </m:sub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𝑑𝑡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00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b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GB" sz="2000" b="0" dirty="0"/>
              </a:p>
              <a:p>
                <a:pPr marL="128016" lvl="1" indent="0">
                  <a:buNone/>
                </a:pPr>
                <a:endParaRPr lang="en-GB" sz="2000" dirty="0"/>
              </a:p>
              <a:p>
                <a:pPr marL="128016" lvl="1" indent="0">
                  <a:buNone/>
                </a:pPr>
                <a:r>
                  <a:rPr lang="en-GB" sz="2000" dirty="0"/>
                  <a:t>	Speed of tensors: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000" dirty="0"/>
              </a:p>
              <a:p>
                <a:pPr marL="128016" lvl="1" indent="0">
                  <a:buNone/>
                </a:pPr>
                <a:r>
                  <a:rPr lang="en-GB" sz="2000" dirty="0"/>
                  <a:t>	Effective Planck mass: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Pl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/>
                  <a:t>	</a:t>
                </a:r>
              </a:p>
              <a:p>
                <a:pPr marL="128016" lvl="1" indent="0">
                  <a:buNone/>
                </a:pPr>
                <a:endParaRPr lang="en-GB" sz="2000" dirty="0"/>
              </a:p>
              <a:p>
                <a:pPr marL="128016" lvl="1" indent="0">
                  <a:buNone/>
                </a:pPr>
                <a:r>
                  <a:rPr lang="en-GB" sz="2000" dirty="0"/>
                  <a:t>Redefine to Einstein frame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000" dirty="0"/>
                  <a:t> now coupled in EM action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C94D9-7DC0-4ECE-9A13-F5B46C5F9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6" y="2286000"/>
                <a:ext cx="7290055" cy="402336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0724-B990-4A71-A961-832F2CD2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EE28B-3135-4358-84FD-F0CE7A27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5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7AD8-42C6-4B16-8368-414206C6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LIGO 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4A49D-10B7-4817-BE13-1FDBC59F4D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August 17, 2017:     GW signal detected by </a:t>
                </a:r>
                <a:r>
                  <a:rPr lang="en-GB" dirty="0" err="1"/>
                  <a:t>aLIGO</a:t>
                </a:r>
                <a:r>
                  <a:rPr lang="en-GB" dirty="0"/>
                  <a:t> (GW170817)</a:t>
                </a:r>
              </a:p>
              <a:p>
                <a:r>
                  <a:rPr lang="en-GB" dirty="0"/>
                  <a:t> 		      GRB detection by Fermi (GRB170817A)</a:t>
                </a:r>
              </a:p>
              <a:p>
                <a:endParaRPr lang="en-GB" dirty="0"/>
              </a:p>
              <a:p>
                <a:r>
                  <a:rPr lang="en-GB" dirty="0"/>
                  <a:t>Luminosity distance from GW: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Mpc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Time delay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1.7 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GB" dirty="0"/>
                  <a:t>	after coalescence</a:t>
                </a:r>
              </a:p>
              <a:p>
                <a:pPr lvl="3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4A49D-10B7-4817-BE13-1FDBC59F4D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1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C2871-7C5A-4625-A085-40633ACA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June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F278A-8AEC-4653-B3A4-4AF5BF54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14th Patras Workshop, DESY</a:t>
            </a:r>
            <a:endParaRPr lang="en-US" dirty="0"/>
          </a:p>
        </p:txBody>
      </p:sp>
      <p:pic>
        <p:nvPicPr>
          <p:cNvPr id="9" name="Picture 8" descr="A picture containing object, candelabrum&#10;&#10;Description generated with high confidence">
            <a:extLst>
              <a:ext uri="{FF2B5EF4-FFF2-40B4-BE49-F238E27FC236}">
                <a16:creationId xmlns:a16="http://schemas.microsoft.com/office/drawing/2014/main" id="{4AF6BD32-EC03-4F09-9301-0A48EB63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102" y="-133266"/>
            <a:ext cx="1744758" cy="2257922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3FED26F-D3E2-421B-B345-686E32FF9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242" y="315332"/>
            <a:ext cx="1547492" cy="1360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676A3E-DBE5-4D32-9D27-2282E566AB7F}"/>
                  </a:ext>
                </a:extLst>
              </p:cNvPr>
              <p:cNvSpPr/>
              <p:nvPr/>
            </p:nvSpPr>
            <p:spPr>
              <a:xfrm>
                <a:off x="2435241" y="5225820"/>
                <a:ext cx="4373012" cy="10469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676A3E-DBE5-4D32-9D27-2282E566A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41" y="5225820"/>
                <a:ext cx="4373012" cy="10469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200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13620</TotalTime>
  <Words>1192</Words>
  <Application>Microsoft Office PowerPoint</Application>
  <PresentationFormat>On-screen Show (4:3)</PresentationFormat>
  <Paragraphs>296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Cambria Math</vt:lpstr>
      <vt:lpstr>Tw Cen MT</vt:lpstr>
      <vt:lpstr>Tw Cen MT Condensed</vt:lpstr>
      <vt:lpstr>Wingdings 3</vt:lpstr>
      <vt:lpstr>Integral</vt:lpstr>
      <vt:lpstr>Modified Gravity, After LIGO</vt:lpstr>
      <vt:lpstr>Summary</vt:lpstr>
      <vt:lpstr>LorenTZ Invariance ⇒ One Speed</vt:lpstr>
      <vt:lpstr>BUT: A Solution BreakS LI</vt:lpstr>
      <vt:lpstr>Effective Metric for GW</vt:lpstr>
      <vt:lpstr>Effective Metric for GW</vt:lpstr>
      <vt:lpstr>Effective Metric for GW</vt:lpstr>
      <vt:lpstr>Effective Metric for GW</vt:lpstr>
      <vt:lpstr>The LIGO MEASUREMENT</vt:lpstr>
      <vt:lpstr>Caveats</vt:lpstr>
      <vt:lpstr>from Now: Assume c_T^2=1</vt:lpstr>
      <vt:lpstr>Dark ENERGY</vt:lpstr>
      <vt:lpstr>what is there to Explain?</vt:lpstr>
      <vt:lpstr>what is there to Explain?</vt:lpstr>
      <vt:lpstr>What is the hope?</vt:lpstr>
      <vt:lpstr>Modified GW ⇔ Gravitational SLIP</vt:lpstr>
      <vt:lpstr>Is Slip Necessary?</vt:lpstr>
      <vt:lpstr>LIGO and ScalaR-Tensor Models</vt:lpstr>
      <vt:lpstr>LIGO and ScalaR-Tensor Models</vt:lpstr>
      <vt:lpstr>LIGO and ScalaR-Tensor Models</vt:lpstr>
      <vt:lpstr>Vectors and TensorS</vt:lpstr>
      <vt:lpstr>BONUS: Constraining Mpl EVOLUTION</vt:lpstr>
      <vt:lpstr>Wrapping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Ignacy Sawicki</dc:creator>
  <cp:lastModifiedBy>Ignacy Sawicki</cp:lastModifiedBy>
  <cp:revision>1</cp:revision>
  <dcterms:created xsi:type="dcterms:W3CDTF">2017-09-18T12:33:07Z</dcterms:created>
  <dcterms:modified xsi:type="dcterms:W3CDTF">2018-06-18T19:31:58Z</dcterms:modified>
</cp:coreProperties>
</file>