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9" r:id="rId2"/>
    <p:sldId id="258" r:id="rId3"/>
    <p:sldId id="260" r:id="rId4"/>
    <p:sldId id="261" r:id="rId5"/>
    <p:sldId id="262" r:id="rId6"/>
    <p:sldId id="263" r:id="rId7"/>
  </p:sldIdLst>
  <p:sldSz cx="9144000" cy="5143500" type="screen16x9"/>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91" y="-331"/>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Zweispaltig_Materi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de-DE" dirty="0" smtClean="0"/>
              <a:t>Folientitel, insgesamt zweizeilig</a:t>
            </a:r>
            <a:endParaRPr lang="de-DE" dirty="0"/>
          </a:p>
        </p:txBody>
      </p:sp>
      <p:sp>
        <p:nvSpPr>
          <p:cNvPr id="3" name="Datumsplatzhalter 2"/>
          <p:cNvSpPr>
            <a:spLocks noGrp="1"/>
          </p:cNvSpPr>
          <p:nvPr>
            <p:ph type="dt" sz="half" idx="10"/>
          </p:nvPr>
        </p:nvSpPr>
        <p:spPr/>
        <p:txBody>
          <a:bodyPr/>
          <a:lstStyle/>
          <a:p>
            <a:r>
              <a:rPr lang="de-DE" smtClean="0">
                <a:solidFill>
                  <a:prstClr val="white"/>
                </a:solidFill>
              </a:rPr>
              <a:t>13.12.2017</a:t>
            </a:r>
            <a:endParaRPr lang="de-DE" dirty="0">
              <a:solidFill>
                <a:prstClr val="white"/>
              </a:solidFill>
            </a:endParaRPr>
          </a:p>
        </p:txBody>
      </p:sp>
      <p:sp>
        <p:nvSpPr>
          <p:cNvPr id="4" name="Foliennummernplatzhalter 3"/>
          <p:cNvSpPr>
            <a:spLocks noGrp="1"/>
          </p:cNvSpPr>
          <p:nvPr>
            <p:ph type="sldNum" sz="quarter" idx="11"/>
          </p:nvPr>
        </p:nvSpPr>
        <p:spPr/>
        <p:txBody>
          <a:bodyPr/>
          <a:lstStyle/>
          <a:p>
            <a:fld id="{EA7858BA-97FF-467B-88B5-B4FF2FCC31FE}" type="slidenum">
              <a:rPr lang="de-DE" smtClean="0">
                <a:solidFill>
                  <a:prstClr val="white"/>
                </a:solidFill>
              </a:rPr>
              <a:pPr/>
              <a:t>‹#›</a:t>
            </a:fld>
            <a:endParaRPr lang="de-DE" dirty="0">
              <a:solidFill>
                <a:prstClr val="white"/>
              </a:solidFill>
            </a:endParaRPr>
          </a:p>
        </p:txBody>
      </p:sp>
      <p:sp>
        <p:nvSpPr>
          <p:cNvPr id="10" name="Textplatzhalter 9"/>
          <p:cNvSpPr>
            <a:spLocks noGrp="1"/>
          </p:cNvSpPr>
          <p:nvPr>
            <p:ph type="body" sz="quarter" idx="14" hasCustomPrompt="1"/>
          </p:nvPr>
        </p:nvSpPr>
        <p:spPr>
          <a:xfrm>
            <a:off x="358775" y="691200"/>
            <a:ext cx="8424000" cy="266400"/>
          </a:xfrm>
        </p:spPr>
        <p:txBody>
          <a:bodyPr/>
          <a:lstStyle>
            <a:lvl1pPr marL="0" indent="0">
              <a:buNone/>
              <a:defRPr sz="2000">
                <a:solidFill>
                  <a:schemeClr val="accent2"/>
                </a:solidFill>
              </a:defRPr>
            </a:lvl1pPr>
          </a:lstStyle>
          <a:p>
            <a:pPr lvl="0"/>
            <a:r>
              <a:rPr lang="de-DE" dirty="0" smtClean="0"/>
              <a:t>Entweder zweizeiliger Titel oder Titel mit Subheader</a:t>
            </a:r>
            <a:endParaRPr lang="de-DE" dirty="0"/>
          </a:p>
        </p:txBody>
      </p:sp>
      <p:sp>
        <p:nvSpPr>
          <p:cNvPr id="7" name="Inhaltsplatzhalter 6"/>
          <p:cNvSpPr>
            <a:spLocks noGrp="1"/>
          </p:cNvSpPr>
          <p:nvPr>
            <p:ph sz="quarter" idx="15"/>
          </p:nvPr>
        </p:nvSpPr>
        <p:spPr>
          <a:xfrm>
            <a:off x="358776" y="1311275"/>
            <a:ext cx="4105275" cy="342265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11" name="Inhaltsplatzhalter 10"/>
          <p:cNvSpPr>
            <a:spLocks noGrp="1"/>
          </p:cNvSpPr>
          <p:nvPr>
            <p:ph sz="quarter" idx="16"/>
          </p:nvPr>
        </p:nvSpPr>
        <p:spPr>
          <a:xfrm>
            <a:off x="4679954" y="1311275"/>
            <a:ext cx="4092575" cy="342265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89032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ischspaltig_Materi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de-DE" dirty="0" smtClean="0"/>
              <a:t>Folientitel, insgesamt zweizeilig</a:t>
            </a:r>
            <a:endParaRPr lang="de-DE" dirty="0"/>
          </a:p>
        </p:txBody>
      </p:sp>
      <p:sp>
        <p:nvSpPr>
          <p:cNvPr id="3" name="Datumsplatzhalter 2"/>
          <p:cNvSpPr>
            <a:spLocks noGrp="1"/>
          </p:cNvSpPr>
          <p:nvPr>
            <p:ph type="dt" sz="half" idx="10"/>
          </p:nvPr>
        </p:nvSpPr>
        <p:spPr/>
        <p:txBody>
          <a:bodyPr/>
          <a:lstStyle/>
          <a:p>
            <a:r>
              <a:rPr lang="de-DE" smtClean="0">
                <a:solidFill>
                  <a:prstClr val="white"/>
                </a:solidFill>
              </a:rPr>
              <a:t>13.12.2017</a:t>
            </a:r>
            <a:endParaRPr lang="de-DE" dirty="0">
              <a:solidFill>
                <a:prstClr val="white"/>
              </a:solidFill>
            </a:endParaRPr>
          </a:p>
        </p:txBody>
      </p:sp>
      <p:sp>
        <p:nvSpPr>
          <p:cNvPr id="4" name="Foliennummernplatzhalter 3"/>
          <p:cNvSpPr>
            <a:spLocks noGrp="1"/>
          </p:cNvSpPr>
          <p:nvPr>
            <p:ph type="sldNum" sz="quarter" idx="11"/>
          </p:nvPr>
        </p:nvSpPr>
        <p:spPr/>
        <p:txBody>
          <a:bodyPr/>
          <a:lstStyle/>
          <a:p>
            <a:fld id="{EA7858BA-97FF-467B-88B5-B4FF2FCC31FE}" type="slidenum">
              <a:rPr lang="de-DE" smtClean="0">
                <a:solidFill>
                  <a:prstClr val="white"/>
                </a:solidFill>
              </a:rPr>
              <a:pPr/>
              <a:t>‹#›</a:t>
            </a:fld>
            <a:endParaRPr lang="de-DE" dirty="0">
              <a:solidFill>
                <a:prstClr val="white"/>
              </a:solidFill>
            </a:endParaRPr>
          </a:p>
        </p:txBody>
      </p:sp>
      <p:sp>
        <p:nvSpPr>
          <p:cNvPr id="10" name="Textplatzhalter 9"/>
          <p:cNvSpPr>
            <a:spLocks noGrp="1"/>
          </p:cNvSpPr>
          <p:nvPr>
            <p:ph type="body" sz="quarter" idx="14" hasCustomPrompt="1"/>
          </p:nvPr>
        </p:nvSpPr>
        <p:spPr>
          <a:xfrm>
            <a:off x="358775" y="691200"/>
            <a:ext cx="8424000" cy="266400"/>
          </a:xfrm>
        </p:spPr>
        <p:txBody>
          <a:bodyPr/>
          <a:lstStyle>
            <a:lvl1pPr marL="0" indent="0">
              <a:buNone/>
              <a:defRPr sz="2000">
                <a:solidFill>
                  <a:schemeClr val="accent2"/>
                </a:solidFill>
              </a:defRPr>
            </a:lvl1pPr>
          </a:lstStyle>
          <a:p>
            <a:pPr lvl="0"/>
            <a:r>
              <a:rPr lang="de-DE" dirty="0" smtClean="0"/>
              <a:t>Entweder zweizeiliger Titel oder Titel mit Subheader</a:t>
            </a:r>
            <a:endParaRPr lang="de-DE" dirty="0"/>
          </a:p>
        </p:txBody>
      </p:sp>
      <p:sp>
        <p:nvSpPr>
          <p:cNvPr id="11" name="Inhaltsplatzhalter 10"/>
          <p:cNvSpPr>
            <a:spLocks noGrp="1"/>
          </p:cNvSpPr>
          <p:nvPr>
            <p:ph sz="quarter" idx="16"/>
          </p:nvPr>
        </p:nvSpPr>
        <p:spPr>
          <a:xfrm>
            <a:off x="360001" y="1311277"/>
            <a:ext cx="6264638" cy="1260475"/>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Bildplatzhalter 5"/>
          <p:cNvSpPr>
            <a:spLocks noGrp="1"/>
          </p:cNvSpPr>
          <p:nvPr>
            <p:ph type="pic" sz="quarter" idx="17"/>
          </p:nvPr>
        </p:nvSpPr>
        <p:spPr>
          <a:xfrm>
            <a:off x="358776" y="2879999"/>
            <a:ext cx="4105275" cy="1853925"/>
          </a:xfrm>
        </p:spPr>
        <p:txBody>
          <a:bodyPr/>
          <a:lstStyle/>
          <a:p>
            <a:endParaRPr lang="de-DE"/>
          </a:p>
        </p:txBody>
      </p:sp>
      <p:sp>
        <p:nvSpPr>
          <p:cNvPr id="9" name="Bildplatzhalter 8"/>
          <p:cNvSpPr>
            <a:spLocks noGrp="1"/>
          </p:cNvSpPr>
          <p:nvPr>
            <p:ph type="pic" sz="quarter" idx="18"/>
          </p:nvPr>
        </p:nvSpPr>
        <p:spPr>
          <a:xfrm>
            <a:off x="4679954" y="2879725"/>
            <a:ext cx="4105275" cy="1854200"/>
          </a:xfrm>
        </p:spPr>
        <p:txBody>
          <a:bodyPr/>
          <a:lstStyle/>
          <a:p>
            <a:endParaRPr lang="de-DE"/>
          </a:p>
        </p:txBody>
      </p:sp>
      <p:sp>
        <p:nvSpPr>
          <p:cNvPr id="13" name="Textplatzhalter 12"/>
          <p:cNvSpPr>
            <a:spLocks noGrp="1"/>
          </p:cNvSpPr>
          <p:nvPr>
            <p:ph type="body" sz="quarter" idx="19" hasCustomPrompt="1"/>
          </p:nvPr>
        </p:nvSpPr>
        <p:spPr>
          <a:xfrm>
            <a:off x="358776" y="2761200"/>
            <a:ext cx="4105275" cy="107950"/>
          </a:xfrm>
        </p:spPr>
        <p:txBody>
          <a:bodyPr/>
          <a:lstStyle>
            <a:lvl1pPr marL="0" indent="0">
              <a:lnSpc>
                <a:spcPts val="800"/>
              </a:lnSpc>
              <a:spcBef>
                <a:spcPts val="0"/>
              </a:spcBef>
              <a:buNone/>
              <a:defRPr sz="800"/>
            </a:lvl1pPr>
          </a:lstStyle>
          <a:p>
            <a:pPr lvl="0"/>
            <a:r>
              <a:rPr lang="de-DE" dirty="0" smtClean="0"/>
              <a:t>Bildunterschrift</a:t>
            </a:r>
            <a:endParaRPr lang="de-DE" dirty="0"/>
          </a:p>
        </p:txBody>
      </p:sp>
      <p:sp>
        <p:nvSpPr>
          <p:cNvPr id="15" name="Textplatzhalter 14"/>
          <p:cNvSpPr>
            <a:spLocks noGrp="1"/>
          </p:cNvSpPr>
          <p:nvPr>
            <p:ph type="body" sz="quarter" idx="20" hasCustomPrompt="1"/>
          </p:nvPr>
        </p:nvSpPr>
        <p:spPr>
          <a:xfrm>
            <a:off x="4679953" y="2761200"/>
            <a:ext cx="4105275" cy="107950"/>
          </a:xfrm>
        </p:spPr>
        <p:txBody>
          <a:bodyPr/>
          <a:lstStyle>
            <a:lvl1pPr marL="0" indent="0">
              <a:lnSpc>
                <a:spcPts val="800"/>
              </a:lnSpc>
              <a:spcBef>
                <a:spcPts val="0"/>
              </a:spcBef>
              <a:buNone/>
              <a:defRPr sz="800"/>
            </a:lvl1pPr>
          </a:lstStyle>
          <a:p>
            <a:pPr lvl="0"/>
            <a:r>
              <a:rPr lang="de-DE" dirty="0" smtClean="0"/>
              <a:t>Bildunterschrift</a:t>
            </a:r>
            <a:endParaRPr lang="de-DE" dirty="0"/>
          </a:p>
        </p:txBody>
      </p:sp>
    </p:spTree>
    <p:extLst>
      <p:ext uri="{BB962C8B-B14F-4D97-AF65-F5344CB8AC3E}">
        <p14:creationId xmlns:p14="http://schemas.microsoft.com/office/powerpoint/2010/main" val="1929214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el und Inhalt">
    <p:spTree>
      <p:nvGrpSpPr>
        <p:cNvPr id="1" name=""/>
        <p:cNvGrpSpPr/>
        <p:nvPr/>
      </p:nvGrpSpPr>
      <p:grpSpPr>
        <a:xfrm>
          <a:off x="0" y="0"/>
          <a:ext cx="0" cy="0"/>
          <a:chOff x="0" y="0"/>
          <a:chExt cx="0" cy="0"/>
        </a:xfrm>
      </p:grpSpPr>
      <p:sp>
        <p:nvSpPr>
          <p:cNvPr id="4" name="Rectangle 5"/>
          <p:cNvSpPr>
            <a:spLocks noGrp="1" noChangeArrowheads="1"/>
          </p:cNvSpPr>
          <p:nvPr>
            <p:ph type="sldNum" sz="quarter" idx="10"/>
          </p:nvPr>
        </p:nvSpPr>
        <p:spPr>
          <a:ln/>
        </p:spPr>
        <p:txBody>
          <a:bodyPr/>
          <a:lstStyle>
            <a:lvl1pPr>
              <a:defRPr/>
            </a:lvl1pPr>
          </a:lstStyle>
          <a:p>
            <a:pPr>
              <a:defRPr/>
            </a:pPr>
            <a:r>
              <a:rPr lang="de-DE">
                <a:solidFill>
                  <a:prstClr val="white"/>
                </a:solidFill>
              </a:rPr>
              <a:t>SEITE </a:t>
            </a:r>
            <a:fld id="{0C0FA78D-B199-42CF-88EF-8BE2F9D0E55C}" type="slidenum">
              <a:rPr lang="de-DE">
                <a:solidFill>
                  <a:prstClr val="white"/>
                </a:solidFill>
              </a:rPr>
              <a:pPr>
                <a:defRPr/>
              </a:pPr>
              <a:t>‹#›</a:t>
            </a:fld>
            <a:endParaRPr lang="de-DE">
              <a:solidFill>
                <a:prstClr val="white"/>
              </a:solidFill>
            </a:endParaRPr>
          </a:p>
        </p:txBody>
      </p:sp>
      <p:sp>
        <p:nvSpPr>
          <p:cNvPr id="6" name="Titel 1"/>
          <p:cNvSpPr>
            <a:spLocks noGrp="1"/>
          </p:cNvSpPr>
          <p:nvPr>
            <p:ph type="title" hasCustomPrompt="1"/>
          </p:nvPr>
        </p:nvSpPr>
        <p:spPr>
          <a:xfrm>
            <a:off x="360000" y="219601"/>
            <a:ext cx="8424000" cy="371930"/>
          </a:xfrm>
        </p:spPr>
        <p:txBody>
          <a:bodyPr/>
          <a:lstStyle/>
          <a:p>
            <a:r>
              <a:rPr lang="de-DE" dirty="0" smtClean="0"/>
              <a:t>Folientitel, insgesamt zweizeilig</a:t>
            </a:r>
            <a:endParaRPr lang="de-DE" dirty="0"/>
          </a:p>
        </p:txBody>
      </p:sp>
      <p:sp>
        <p:nvSpPr>
          <p:cNvPr id="7" name="Textplatzhalter 9"/>
          <p:cNvSpPr>
            <a:spLocks noGrp="1"/>
          </p:cNvSpPr>
          <p:nvPr>
            <p:ph type="body" sz="quarter" idx="14" hasCustomPrompt="1"/>
          </p:nvPr>
        </p:nvSpPr>
        <p:spPr>
          <a:xfrm>
            <a:off x="358775" y="691200"/>
            <a:ext cx="8424000" cy="266400"/>
          </a:xfrm>
        </p:spPr>
        <p:txBody>
          <a:bodyPr/>
          <a:lstStyle>
            <a:lvl1pPr marL="0" indent="0">
              <a:buNone/>
              <a:defRPr sz="2000">
                <a:solidFill>
                  <a:schemeClr val="accent2"/>
                </a:solidFill>
              </a:defRPr>
            </a:lvl1pPr>
          </a:lstStyle>
          <a:p>
            <a:pPr lvl="0"/>
            <a:r>
              <a:rPr lang="de-DE" dirty="0" smtClean="0"/>
              <a:t>Entweder zweizeiliger Titel oder Titel mit Subheader</a:t>
            </a:r>
            <a:endParaRPr lang="de-DE" dirty="0"/>
          </a:p>
        </p:txBody>
      </p:sp>
    </p:spTree>
    <p:extLst>
      <p:ext uri="{BB962C8B-B14F-4D97-AF65-F5344CB8AC3E}">
        <p14:creationId xmlns:p14="http://schemas.microsoft.com/office/powerpoint/2010/main" val="2042665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el 1"/>
          <p:cNvSpPr>
            <a:spLocks noGrp="1"/>
          </p:cNvSpPr>
          <p:nvPr>
            <p:ph type="title"/>
          </p:nvPr>
        </p:nvSpPr>
        <p:spPr>
          <a:xfrm>
            <a:off x="250828" y="150021"/>
            <a:ext cx="8557895" cy="726281"/>
          </a:xfrm>
        </p:spPr>
        <p:txBody>
          <a:bodyPr/>
          <a:lstStyle/>
          <a:p>
            <a:r>
              <a:rPr lang="de-DE" dirty="0" smtClean="0"/>
              <a:t>Titelmasterformat durch Klicken bearbeiten</a:t>
            </a:r>
            <a:endParaRPr lang="de-DE" dirty="0"/>
          </a:p>
        </p:txBody>
      </p:sp>
      <p:sp>
        <p:nvSpPr>
          <p:cNvPr id="4" name="Rectangle 6"/>
          <p:cNvSpPr>
            <a:spLocks noGrp="1" noChangeArrowheads="1"/>
          </p:cNvSpPr>
          <p:nvPr>
            <p:ph type="sldNum" sz="quarter" idx="10"/>
          </p:nvPr>
        </p:nvSpPr>
        <p:spPr>
          <a:xfrm>
            <a:off x="8438102" y="4914000"/>
            <a:ext cx="598394" cy="180000"/>
          </a:xfrm>
          <a:ln/>
        </p:spPr>
        <p:txBody>
          <a:bodyPr/>
          <a:lstStyle>
            <a:lvl1pPr>
              <a:defRPr sz="900"/>
            </a:lvl1pPr>
          </a:lstStyle>
          <a:p>
            <a:pPr>
              <a:defRPr/>
            </a:pPr>
            <a:r>
              <a:rPr lang="de-DE" smtClean="0">
                <a:solidFill>
                  <a:srgbClr val="FFFFFF"/>
                </a:solidFill>
              </a:rPr>
              <a:t>PAGE </a:t>
            </a:r>
            <a:fld id="{F35164B6-5B5C-4D57-91C6-379885D5A5FE}" type="slidenum">
              <a:rPr lang="de-DE" smtClean="0">
                <a:solidFill>
                  <a:srgbClr val="FFFFFF"/>
                </a:solidFill>
              </a:rPr>
              <a:pPr>
                <a:defRPr/>
              </a:pPr>
              <a:t>‹#›</a:t>
            </a:fld>
            <a:endParaRPr lang="de-DE" dirty="0">
              <a:solidFill>
                <a:srgbClr val="FFFFFF"/>
              </a:solidFill>
            </a:endParaRPr>
          </a:p>
        </p:txBody>
      </p:sp>
      <p:sp>
        <p:nvSpPr>
          <p:cNvPr id="3" name="TextBox 2"/>
          <p:cNvSpPr txBox="1"/>
          <p:nvPr userDrawn="1"/>
        </p:nvSpPr>
        <p:spPr>
          <a:xfrm>
            <a:off x="6842477" y="4869858"/>
            <a:ext cx="1467068" cy="230832"/>
          </a:xfrm>
          <a:prstGeom prst="rect">
            <a:avLst/>
          </a:prstGeom>
          <a:noFill/>
        </p:spPr>
        <p:txBody>
          <a:bodyPr wrap="none" rtlCol="0">
            <a:spAutoFit/>
          </a:bodyPr>
          <a:lstStyle/>
          <a:p>
            <a:r>
              <a:rPr lang="en-US" sz="900" dirty="0">
                <a:solidFill>
                  <a:prstClr val="white"/>
                </a:solidFill>
              </a:rPr>
              <a:t>Ties </a:t>
            </a:r>
            <a:r>
              <a:rPr lang="en-US" sz="900" dirty="0" err="1">
                <a:solidFill>
                  <a:prstClr val="white"/>
                </a:solidFill>
              </a:rPr>
              <a:t>Behnke</a:t>
            </a:r>
            <a:r>
              <a:rPr lang="en-US" sz="900">
                <a:solidFill>
                  <a:prstClr val="white"/>
                </a:solidFill>
              </a:rPr>
              <a:t>, 13.02.2018</a:t>
            </a:r>
            <a:endParaRPr lang="de-DE" sz="900" dirty="0">
              <a:solidFill>
                <a:prstClr val="white"/>
              </a:solidFill>
            </a:endParaRPr>
          </a:p>
        </p:txBody>
      </p:sp>
    </p:spTree>
    <p:extLst>
      <p:ext uri="{BB962C8B-B14F-4D97-AF65-F5344CB8AC3E}">
        <p14:creationId xmlns:p14="http://schemas.microsoft.com/office/powerpoint/2010/main" val="236581076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2_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225425" y="0"/>
            <a:ext cx="8229600" cy="857250"/>
          </a:xfrm>
        </p:spPr>
        <p:txBody>
          <a:bodyPr/>
          <a:lstStyle>
            <a:lvl1pPr algn="ctr">
              <a:defRPr sz="2800"/>
            </a:lvl1pPr>
          </a:lstStyle>
          <a:p>
            <a:r>
              <a:rPr lang="de-DE" dirty="0" smtClean="0"/>
              <a:t>Titelmasterformat durch Klicken bearbeiten</a:t>
            </a:r>
            <a:endParaRPr lang="de-DE" dirty="0"/>
          </a:p>
        </p:txBody>
      </p:sp>
      <p:sp>
        <p:nvSpPr>
          <p:cNvPr id="4" name="Rectangle 5"/>
          <p:cNvSpPr>
            <a:spLocks noGrp="1" noChangeArrowheads="1"/>
          </p:cNvSpPr>
          <p:nvPr>
            <p:ph type="sldNum" sz="quarter" idx="10"/>
          </p:nvPr>
        </p:nvSpPr>
        <p:spPr>
          <a:ln/>
        </p:spPr>
        <p:txBody>
          <a:bodyPr/>
          <a:lstStyle>
            <a:lvl1pPr>
              <a:defRPr/>
            </a:lvl1pPr>
          </a:lstStyle>
          <a:p>
            <a:pPr>
              <a:defRPr/>
            </a:pPr>
            <a:r>
              <a:rPr lang="de-DE">
                <a:solidFill>
                  <a:prstClr val="white"/>
                </a:solidFill>
              </a:rPr>
              <a:t>SEITE </a:t>
            </a:r>
            <a:fld id="{0C0FA78D-B199-42CF-88EF-8BE2F9D0E55C}" type="slidenum">
              <a:rPr lang="de-DE">
                <a:solidFill>
                  <a:prstClr val="white"/>
                </a:solidFill>
              </a:rPr>
              <a:pPr>
                <a:defRPr/>
              </a:pPr>
              <a:t>‹#›</a:t>
            </a:fld>
            <a:endParaRPr lang="de-DE">
              <a:solidFill>
                <a:prstClr val="white"/>
              </a:solidFill>
            </a:endParaRPr>
          </a:p>
        </p:txBody>
      </p:sp>
      <p:cxnSp>
        <p:nvCxnSpPr>
          <p:cNvPr id="5" name="Gerade Verbindung 7"/>
          <p:cNvCxnSpPr/>
          <p:nvPr userDrawn="1"/>
        </p:nvCxnSpPr>
        <p:spPr>
          <a:xfrm>
            <a:off x="469900" y="728737"/>
            <a:ext cx="8191500" cy="1190"/>
          </a:xfrm>
          <a:prstGeom prst="line">
            <a:avLst/>
          </a:prstGeom>
          <a:ln w="9525">
            <a:solidFill>
              <a:srgbClr val="0047B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4538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3_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225425" y="0"/>
            <a:ext cx="8229600" cy="857250"/>
          </a:xfrm>
        </p:spPr>
        <p:txBody>
          <a:bodyPr/>
          <a:lstStyle>
            <a:lvl1pPr algn="ctr">
              <a:defRPr sz="2800"/>
            </a:lvl1pPr>
          </a:lstStyle>
          <a:p>
            <a:r>
              <a:rPr lang="de-DE" dirty="0" smtClean="0"/>
              <a:t>Titelmasterformat durch Klicken bearbeiten</a:t>
            </a:r>
            <a:endParaRPr lang="de-DE" dirty="0"/>
          </a:p>
        </p:txBody>
      </p:sp>
      <p:sp>
        <p:nvSpPr>
          <p:cNvPr id="4" name="Rectangle 5"/>
          <p:cNvSpPr>
            <a:spLocks noGrp="1" noChangeArrowheads="1"/>
          </p:cNvSpPr>
          <p:nvPr>
            <p:ph type="sldNum" sz="quarter" idx="10"/>
          </p:nvPr>
        </p:nvSpPr>
        <p:spPr>
          <a:ln/>
        </p:spPr>
        <p:txBody>
          <a:bodyPr/>
          <a:lstStyle>
            <a:lvl1pPr>
              <a:defRPr/>
            </a:lvl1pPr>
          </a:lstStyle>
          <a:p>
            <a:pPr>
              <a:defRPr/>
            </a:pPr>
            <a:r>
              <a:rPr lang="de-DE">
                <a:solidFill>
                  <a:prstClr val="white"/>
                </a:solidFill>
              </a:rPr>
              <a:t>SEITE </a:t>
            </a:r>
            <a:fld id="{0C0FA78D-B199-42CF-88EF-8BE2F9D0E55C}" type="slidenum">
              <a:rPr lang="de-DE">
                <a:solidFill>
                  <a:prstClr val="white"/>
                </a:solidFill>
              </a:rPr>
              <a:pPr>
                <a:defRPr/>
              </a:pPr>
              <a:t>‹#›</a:t>
            </a:fld>
            <a:endParaRPr lang="de-DE">
              <a:solidFill>
                <a:prstClr val="white"/>
              </a:solidFill>
            </a:endParaRPr>
          </a:p>
        </p:txBody>
      </p:sp>
      <p:cxnSp>
        <p:nvCxnSpPr>
          <p:cNvPr id="5" name="Gerade Verbindung 7"/>
          <p:cNvCxnSpPr/>
          <p:nvPr userDrawn="1"/>
        </p:nvCxnSpPr>
        <p:spPr>
          <a:xfrm>
            <a:off x="469900" y="728737"/>
            <a:ext cx="8191500" cy="1190"/>
          </a:xfrm>
          <a:prstGeom prst="line">
            <a:avLst/>
          </a:prstGeom>
          <a:ln w="9525">
            <a:solidFill>
              <a:srgbClr val="0047B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6674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597821"/>
            <a:ext cx="7772400" cy="1102519"/>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EB8A8D6C-A355-4106-9F4C-C5491D0BBF40}" type="datetimeFigureOut">
              <a:rPr lang="de-DE" smtClean="0">
                <a:solidFill>
                  <a:prstClr val="white"/>
                </a:solidFill>
              </a:rPr>
              <a:pPr/>
              <a:t>13.03.2018</a:t>
            </a:fld>
            <a:endParaRPr lang="de-DE">
              <a:solidFill>
                <a:prstClr val="white"/>
              </a:solidFill>
            </a:endParaRPr>
          </a:p>
        </p:txBody>
      </p:sp>
      <p:sp>
        <p:nvSpPr>
          <p:cNvPr id="5" name="Fußzeilenplatzhalter 4"/>
          <p:cNvSpPr>
            <a:spLocks noGrp="1"/>
          </p:cNvSpPr>
          <p:nvPr>
            <p:ph type="ftr" sz="quarter" idx="11"/>
          </p:nvPr>
        </p:nvSpPr>
        <p:spPr>
          <a:xfrm>
            <a:off x="3124200" y="4767264"/>
            <a:ext cx="2895600" cy="273844"/>
          </a:xfrm>
          <a:prstGeom prst="rect">
            <a:avLst/>
          </a:prstGeom>
        </p:spPr>
        <p:txBody>
          <a:bodyPr/>
          <a:lstStyle/>
          <a:p>
            <a:endParaRPr lang="de-DE">
              <a:solidFill>
                <a:prstClr val="black"/>
              </a:solidFill>
            </a:endParaRPr>
          </a:p>
        </p:txBody>
      </p:sp>
      <p:sp>
        <p:nvSpPr>
          <p:cNvPr id="6" name="Foliennummernplatzhalter 5"/>
          <p:cNvSpPr>
            <a:spLocks noGrp="1"/>
          </p:cNvSpPr>
          <p:nvPr>
            <p:ph type="sldNum" sz="quarter" idx="12"/>
          </p:nvPr>
        </p:nvSpPr>
        <p:spPr/>
        <p:txBody>
          <a:bodyPr/>
          <a:lstStyle/>
          <a:p>
            <a:fld id="{6F6982FE-D3A3-46AC-87B4-77862CD1387F}" type="slidenum">
              <a:rPr lang="de-DE" smtClean="0">
                <a:solidFill>
                  <a:prstClr val="white"/>
                </a:solidFill>
              </a:rPr>
              <a:pPr/>
              <a:t>‹#›</a:t>
            </a:fld>
            <a:endParaRPr lang="de-DE">
              <a:solidFill>
                <a:prstClr val="white"/>
              </a:solidFill>
            </a:endParaRPr>
          </a:p>
        </p:txBody>
      </p:sp>
    </p:spTree>
    <p:extLst>
      <p:ext uri="{BB962C8B-B14F-4D97-AF65-F5344CB8AC3E}">
        <p14:creationId xmlns:p14="http://schemas.microsoft.com/office/powerpoint/2010/main" val="547588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emf"/><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reeform 4"/>
          <p:cNvSpPr/>
          <p:nvPr/>
        </p:nvSpPr>
        <p:spPr>
          <a:xfrm>
            <a:off x="-6306" y="4733926"/>
            <a:ext cx="1273854" cy="304733"/>
          </a:xfrm>
          <a:custGeom>
            <a:avLst/>
            <a:gdLst>
              <a:gd name="connsiteX0" fmla="*/ 6306 w 1273854"/>
              <a:gd name="connsiteY0" fmla="*/ 0 h 510802"/>
              <a:gd name="connsiteX1" fmla="*/ 1040524 w 1273854"/>
              <a:gd name="connsiteY1" fmla="*/ 6306 h 510802"/>
              <a:gd name="connsiteX2" fmla="*/ 1273854 w 1273854"/>
              <a:gd name="connsiteY2" fmla="*/ 504496 h 510802"/>
              <a:gd name="connsiteX3" fmla="*/ 0 w 1273854"/>
              <a:gd name="connsiteY3" fmla="*/ 510802 h 510802"/>
              <a:gd name="connsiteX4" fmla="*/ 6306 w 1273854"/>
              <a:gd name="connsiteY4" fmla="*/ 0 h 510802"/>
              <a:gd name="connsiteX0" fmla="*/ 6306 w 1273854"/>
              <a:gd name="connsiteY0" fmla="*/ 0 h 510802"/>
              <a:gd name="connsiteX1" fmla="*/ 937654 w 1273854"/>
              <a:gd name="connsiteY1" fmla="*/ 9094 h 510802"/>
              <a:gd name="connsiteX2" fmla="*/ 1273854 w 1273854"/>
              <a:gd name="connsiteY2" fmla="*/ 504496 h 510802"/>
              <a:gd name="connsiteX3" fmla="*/ 0 w 1273854"/>
              <a:gd name="connsiteY3" fmla="*/ 510802 h 510802"/>
              <a:gd name="connsiteX4" fmla="*/ 6306 w 1273854"/>
              <a:gd name="connsiteY4" fmla="*/ 0 h 510802"/>
              <a:gd name="connsiteX0" fmla="*/ 4401 w 1273854"/>
              <a:gd name="connsiteY0" fmla="*/ 4848 h 501708"/>
              <a:gd name="connsiteX1" fmla="*/ 937654 w 1273854"/>
              <a:gd name="connsiteY1" fmla="*/ 0 h 501708"/>
              <a:gd name="connsiteX2" fmla="*/ 1273854 w 1273854"/>
              <a:gd name="connsiteY2" fmla="*/ 495402 h 501708"/>
              <a:gd name="connsiteX3" fmla="*/ 0 w 1273854"/>
              <a:gd name="connsiteY3" fmla="*/ 501708 h 501708"/>
              <a:gd name="connsiteX4" fmla="*/ 4401 w 1273854"/>
              <a:gd name="connsiteY4" fmla="*/ 4848 h 501708"/>
              <a:gd name="connsiteX0" fmla="*/ 4401 w 1273854"/>
              <a:gd name="connsiteY0" fmla="*/ 0 h 508014"/>
              <a:gd name="connsiteX1" fmla="*/ 937654 w 1273854"/>
              <a:gd name="connsiteY1" fmla="*/ 6306 h 508014"/>
              <a:gd name="connsiteX2" fmla="*/ 1273854 w 1273854"/>
              <a:gd name="connsiteY2" fmla="*/ 501708 h 508014"/>
              <a:gd name="connsiteX3" fmla="*/ 0 w 1273854"/>
              <a:gd name="connsiteY3" fmla="*/ 508014 h 508014"/>
              <a:gd name="connsiteX4" fmla="*/ 4401 w 1273854"/>
              <a:gd name="connsiteY4" fmla="*/ 0 h 508014"/>
              <a:gd name="connsiteX0" fmla="*/ 4401 w 1273854"/>
              <a:gd name="connsiteY0" fmla="*/ 7636 h 501708"/>
              <a:gd name="connsiteX1" fmla="*/ 937654 w 1273854"/>
              <a:gd name="connsiteY1" fmla="*/ 0 h 501708"/>
              <a:gd name="connsiteX2" fmla="*/ 1273854 w 1273854"/>
              <a:gd name="connsiteY2" fmla="*/ 495402 h 501708"/>
              <a:gd name="connsiteX3" fmla="*/ 0 w 1273854"/>
              <a:gd name="connsiteY3" fmla="*/ 501708 h 501708"/>
              <a:gd name="connsiteX4" fmla="*/ 4401 w 1273854"/>
              <a:gd name="connsiteY4" fmla="*/ 7636 h 501708"/>
              <a:gd name="connsiteX0" fmla="*/ 2496 w 1273854"/>
              <a:gd name="connsiteY0" fmla="*/ 0 h 505225"/>
              <a:gd name="connsiteX1" fmla="*/ 937654 w 1273854"/>
              <a:gd name="connsiteY1" fmla="*/ 3517 h 505225"/>
              <a:gd name="connsiteX2" fmla="*/ 1273854 w 1273854"/>
              <a:gd name="connsiteY2" fmla="*/ 498919 h 505225"/>
              <a:gd name="connsiteX3" fmla="*/ 0 w 1273854"/>
              <a:gd name="connsiteY3" fmla="*/ 505225 h 505225"/>
              <a:gd name="connsiteX4" fmla="*/ 2496 w 1273854"/>
              <a:gd name="connsiteY4" fmla="*/ 0 h 505225"/>
              <a:gd name="connsiteX0" fmla="*/ 2496 w 1273854"/>
              <a:gd name="connsiteY0" fmla="*/ 0 h 505225"/>
              <a:gd name="connsiteX1" fmla="*/ 979564 w 1273854"/>
              <a:gd name="connsiteY1" fmla="*/ 3516 h 505225"/>
              <a:gd name="connsiteX2" fmla="*/ 1273854 w 1273854"/>
              <a:gd name="connsiteY2" fmla="*/ 498919 h 505225"/>
              <a:gd name="connsiteX3" fmla="*/ 0 w 1273854"/>
              <a:gd name="connsiteY3" fmla="*/ 505225 h 505225"/>
              <a:gd name="connsiteX4" fmla="*/ 2496 w 1273854"/>
              <a:gd name="connsiteY4" fmla="*/ 0 h 505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3854" h="505225">
                <a:moveTo>
                  <a:pt x="2496" y="0"/>
                </a:moveTo>
                <a:lnTo>
                  <a:pt x="979564" y="3516"/>
                </a:lnTo>
                <a:lnTo>
                  <a:pt x="1273854" y="498919"/>
                </a:lnTo>
                <a:lnTo>
                  <a:pt x="0" y="505225"/>
                </a:lnTo>
                <a:lnTo>
                  <a:pt x="2496" y="0"/>
                </a:lnTo>
                <a:close/>
              </a:path>
            </a:pathLst>
          </a:custGeom>
          <a:solidFill>
            <a:srgbClr val="005A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pic>
        <p:nvPicPr>
          <p:cNvPr id="3" name="Grafik 2"/>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 y="4878002"/>
            <a:ext cx="9143983" cy="271461"/>
          </a:xfrm>
          <a:prstGeom prst="rect">
            <a:avLst/>
          </a:prstGeom>
        </p:spPr>
      </p:pic>
      <p:sp>
        <p:nvSpPr>
          <p:cNvPr id="4" name="Titelplatzhalter 3"/>
          <p:cNvSpPr>
            <a:spLocks noGrp="1"/>
          </p:cNvSpPr>
          <p:nvPr>
            <p:ph type="title"/>
          </p:nvPr>
        </p:nvSpPr>
        <p:spPr>
          <a:xfrm>
            <a:off x="360000" y="219601"/>
            <a:ext cx="8424000" cy="371930"/>
          </a:xfrm>
          <a:prstGeom prst="rect">
            <a:avLst/>
          </a:prstGeom>
        </p:spPr>
        <p:txBody>
          <a:bodyPr vert="horz" lIns="0" tIns="0" rIns="0" bIns="0" rtlCol="0" anchor="t" anchorCtr="0">
            <a:noAutofit/>
          </a:bodyPr>
          <a:lstStyle/>
          <a:p>
            <a:r>
              <a:rPr lang="de-DE" dirty="0" smtClean="0"/>
              <a:t>Folientitel, insgesamt zweizeilig</a:t>
            </a:r>
            <a:endParaRPr lang="de-DE" dirty="0"/>
          </a:p>
        </p:txBody>
      </p:sp>
      <p:sp>
        <p:nvSpPr>
          <p:cNvPr id="6" name="Datumsplatzhalter 5"/>
          <p:cNvSpPr>
            <a:spLocks noGrp="1"/>
          </p:cNvSpPr>
          <p:nvPr>
            <p:ph type="dt" sz="half" idx="2"/>
          </p:nvPr>
        </p:nvSpPr>
        <p:spPr>
          <a:xfrm>
            <a:off x="6865938" y="4914000"/>
            <a:ext cx="694420" cy="162000"/>
          </a:xfrm>
          <a:prstGeom prst="rect">
            <a:avLst/>
          </a:prstGeom>
        </p:spPr>
        <p:txBody>
          <a:bodyPr vert="horz" lIns="0" tIns="0" rIns="0" bIns="0" rtlCol="0" anchor="t" anchorCtr="0"/>
          <a:lstStyle>
            <a:lvl1pPr algn="l">
              <a:defRPr sz="900">
                <a:solidFill>
                  <a:schemeClr val="bg1"/>
                </a:solidFill>
              </a:defRPr>
            </a:lvl1pPr>
          </a:lstStyle>
          <a:p>
            <a:r>
              <a:rPr lang="de-DE" smtClean="0">
                <a:solidFill>
                  <a:prstClr val="white"/>
                </a:solidFill>
              </a:rPr>
              <a:t>13.12.2017</a:t>
            </a:r>
            <a:endParaRPr lang="de-DE" dirty="0">
              <a:solidFill>
                <a:prstClr val="white"/>
              </a:solidFill>
            </a:endParaRPr>
          </a:p>
        </p:txBody>
      </p:sp>
      <p:sp>
        <p:nvSpPr>
          <p:cNvPr id="7" name="Foliennummernplatzhalter 6"/>
          <p:cNvSpPr>
            <a:spLocks noGrp="1"/>
          </p:cNvSpPr>
          <p:nvPr>
            <p:ph type="sldNum" sz="quarter" idx="4"/>
          </p:nvPr>
        </p:nvSpPr>
        <p:spPr>
          <a:xfrm>
            <a:off x="8258082" y="4914000"/>
            <a:ext cx="514400" cy="180000"/>
          </a:xfrm>
          <a:prstGeom prst="rect">
            <a:avLst/>
          </a:prstGeom>
        </p:spPr>
        <p:txBody>
          <a:bodyPr vert="horz" lIns="0" tIns="0" rIns="0" bIns="0" rtlCol="0" anchor="t" anchorCtr="0"/>
          <a:lstStyle>
            <a:lvl1pPr algn="r">
              <a:defRPr sz="900">
                <a:solidFill>
                  <a:schemeClr val="bg1"/>
                </a:solidFill>
              </a:defRPr>
            </a:lvl1pPr>
          </a:lstStyle>
          <a:p>
            <a:fld id="{EA7858BA-97FF-467B-88B5-B4FF2FCC31FE}" type="slidenum">
              <a:rPr lang="de-DE" smtClean="0">
                <a:solidFill>
                  <a:prstClr val="white"/>
                </a:solidFill>
              </a:rPr>
              <a:pPr/>
              <a:t>‹#›</a:t>
            </a:fld>
            <a:endParaRPr lang="de-DE" dirty="0">
              <a:solidFill>
                <a:prstClr val="white"/>
              </a:solidFill>
            </a:endParaRPr>
          </a:p>
        </p:txBody>
      </p:sp>
      <p:sp>
        <p:nvSpPr>
          <p:cNvPr id="11" name="Textplatzhalter 10"/>
          <p:cNvSpPr>
            <a:spLocks noGrp="1"/>
          </p:cNvSpPr>
          <p:nvPr>
            <p:ph type="body" idx="1"/>
          </p:nvPr>
        </p:nvSpPr>
        <p:spPr>
          <a:xfrm>
            <a:off x="360000" y="1311275"/>
            <a:ext cx="8424000" cy="3422650"/>
          </a:xfrm>
          <a:prstGeom prst="rect">
            <a:avLst/>
          </a:prstGeom>
        </p:spPr>
        <p:txBody>
          <a:bodyPr vert="horz" lIns="0" tIns="0" rIns="0" bIns="0" rtlCol="0">
            <a:no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pic>
        <p:nvPicPr>
          <p:cNvPr id="2" name="Picture 1"/>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59532" y="4776265"/>
            <a:ext cx="504056" cy="359792"/>
          </a:xfrm>
          <a:prstGeom prst="rect">
            <a:avLst/>
          </a:prstGeom>
        </p:spPr>
      </p:pic>
    </p:spTree>
    <p:extLst>
      <p:ext uri="{BB962C8B-B14F-4D97-AF65-F5344CB8AC3E}">
        <p14:creationId xmlns:p14="http://schemas.microsoft.com/office/powerpoint/2010/main" val="314920108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Lst>
  <p:hf hdr="0" ftr="0"/>
  <p:txStyles>
    <p:titleStyle>
      <a:lvl1pPr algn="l" defTabSz="914400" rtl="0" eaLnBrk="1" latinLnBrk="0" hangingPunct="1">
        <a:spcBef>
          <a:spcPct val="0"/>
        </a:spcBef>
        <a:buNone/>
        <a:defRPr sz="2200" b="1" kern="1200" cap="all" baseline="0">
          <a:solidFill>
            <a:schemeClr val="accent1"/>
          </a:solidFill>
          <a:latin typeface="+mj-lt"/>
          <a:ea typeface="+mj-ea"/>
          <a:cs typeface="+mj-cs"/>
        </a:defRPr>
      </a:lvl1pPr>
    </p:titleStyle>
    <p:bodyStyle>
      <a:lvl1pPr marL="180975" indent="-180975" algn="l" defTabSz="180000" rtl="0" eaLnBrk="1" latinLnBrk="0" hangingPunct="1">
        <a:lnSpc>
          <a:spcPts val="1800"/>
        </a:lnSpc>
        <a:spcBef>
          <a:spcPts val="1100"/>
        </a:spcBef>
        <a:spcAft>
          <a:spcPts val="0"/>
        </a:spcAft>
        <a:buClr>
          <a:schemeClr val="accent3"/>
        </a:buClr>
        <a:buFont typeface="Wingdings" panose="05000000000000000000" pitchFamily="2" charset="2"/>
        <a:buChar char="§"/>
        <a:tabLst>
          <a:tab pos="180000" algn="l"/>
          <a:tab pos="360000" algn="l"/>
        </a:tabLst>
        <a:defRPr sz="1400" kern="1200">
          <a:solidFill>
            <a:schemeClr val="tx1"/>
          </a:solidFill>
          <a:latin typeface="+mn-lt"/>
          <a:ea typeface="+mn-ea"/>
          <a:cs typeface="+mn-cs"/>
        </a:defRPr>
      </a:lvl1pPr>
      <a:lvl2pPr marL="360363" indent="-179388" algn="l" defTabSz="914400" rtl="0" eaLnBrk="1" latinLnBrk="0" hangingPunct="1">
        <a:spcBef>
          <a:spcPct val="20000"/>
        </a:spcBef>
        <a:buClr>
          <a:schemeClr val="accent3"/>
        </a:buClr>
        <a:buFont typeface="Wingdings" panose="05000000000000000000" pitchFamily="2" charset="2"/>
        <a:buChar char="§"/>
        <a:defRPr sz="1400" kern="1200">
          <a:solidFill>
            <a:schemeClr val="tx1"/>
          </a:solidFill>
          <a:latin typeface="+mn-lt"/>
          <a:ea typeface="+mn-ea"/>
          <a:cs typeface="+mn-cs"/>
        </a:defRPr>
      </a:lvl2pPr>
      <a:lvl3pPr marL="541338" indent="-180975" algn="l" defTabSz="914400" rtl="0" eaLnBrk="1" latinLnBrk="0" hangingPunct="1">
        <a:spcBef>
          <a:spcPct val="20000"/>
        </a:spcBef>
        <a:buClr>
          <a:schemeClr val="accent3"/>
        </a:buClr>
        <a:buFont typeface="Wingdings" panose="05000000000000000000" pitchFamily="2" charset="2"/>
        <a:buChar char="§"/>
        <a:defRPr sz="1400" kern="1200">
          <a:solidFill>
            <a:schemeClr val="tx1"/>
          </a:solidFill>
          <a:latin typeface="+mn-lt"/>
          <a:ea typeface="+mn-ea"/>
          <a:cs typeface="+mn-cs"/>
        </a:defRPr>
      </a:lvl3pPr>
      <a:lvl4pPr marL="714375" indent="-174625" algn="l" defTabSz="914400" rtl="0" eaLnBrk="1" latinLnBrk="0" hangingPunct="1">
        <a:spcBef>
          <a:spcPct val="20000"/>
        </a:spcBef>
        <a:buClr>
          <a:schemeClr val="accent3"/>
        </a:buClr>
        <a:buFont typeface="Wingdings" panose="05000000000000000000" pitchFamily="2" charset="2"/>
        <a:buChar char="§"/>
        <a:defRPr sz="1400" kern="1200">
          <a:solidFill>
            <a:schemeClr val="tx1"/>
          </a:solidFill>
          <a:latin typeface="+mn-lt"/>
          <a:ea typeface="+mn-ea"/>
          <a:cs typeface="+mn-cs"/>
        </a:defRPr>
      </a:lvl4pPr>
      <a:lvl5pPr marL="1000125" indent="-285750" algn="l" defTabSz="914400" rtl="0" eaLnBrk="1" latinLnBrk="0" hangingPunct="1">
        <a:spcBef>
          <a:spcPct val="20000"/>
        </a:spcBef>
        <a:buClr>
          <a:schemeClr val="accent3"/>
        </a:buClr>
        <a:buFont typeface="Wingdings" panose="05000000000000000000" pitchFamily="2" charset="2"/>
        <a:buChar char="§"/>
        <a:defRPr sz="1400"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mailto:7.7FTE@HMI"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Matter and technologies@DESY</a:t>
            </a:r>
            <a:endParaRPr lang="de-DE"/>
          </a:p>
        </p:txBody>
      </p:sp>
      <p:sp>
        <p:nvSpPr>
          <p:cNvPr id="3" name="Slide Number Placeholder 2"/>
          <p:cNvSpPr>
            <a:spLocks noGrp="1"/>
          </p:cNvSpPr>
          <p:nvPr>
            <p:ph type="sldNum" sz="quarter" idx="10"/>
          </p:nvPr>
        </p:nvSpPr>
        <p:spPr/>
        <p:txBody>
          <a:bodyPr/>
          <a:lstStyle/>
          <a:p>
            <a:pPr>
              <a:defRPr/>
            </a:pPr>
            <a:r>
              <a:rPr lang="de-DE" smtClean="0">
                <a:solidFill>
                  <a:srgbClr val="FFFFFF"/>
                </a:solidFill>
              </a:rPr>
              <a:t>PAGE </a:t>
            </a:r>
            <a:fld id="{F35164B6-5B5C-4D57-91C6-379885D5A5FE}" type="slidenum">
              <a:rPr lang="de-DE" smtClean="0">
                <a:solidFill>
                  <a:srgbClr val="FFFFFF"/>
                </a:solidFill>
              </a:rPr>
              <a:pPr>
                <a:defRPr/>
              </a:pPr>
              <a:t>1</a:t>
            </a:fld>
            <a:endParaRPr lang="de-DE" dirty="0">
              <a:solidFill>
                <a:srgbClr val="FFFFFF"/>
              </a:solidFill>
            </a:endParaRPr>
          </a:p>
        </p:txBody>
      </p:sp>
      <p:sp>
        <p:nvSpPr>
          <p:cNvPr id="4" name="TextBox 3"/>
          <p:cNvSpPr txBox="1"/>
          <p:nvPr/>
        </p:nvSpPr>
        <p:spPr>
          <a:xfrm>
            <a:off x="467544" y="843558"/>
            <a:ext cx="7277120" cy="2862322"/>
          </a:xfrm>
          <a:prstGeom prst="rect">
            <a:avLst/>
          </a:prstGeom>
          <a:noFill/>
        </p:spPr>
        <p:txBody>
          <a:bodyPr wrap="none" rtlCol="0">
            <a:spAutoFit/>
          </a:bodyPr>
          <a:lstStyle/>
          <a:p>
            <a:r>
              <a:rPr lang="en-US" sz="1600" smtClean="0"/>
              <a:t>Observation</a:t>
            </a:r>
            <a:endParaRPr lang="en-US" sz="1600" smtClean="0"/>
          </a:p>
          <a:p>
            <a:pPr marL="285750" indent="-285750">
              <a:buFont typeface="Arial" panose="020B0604020202020204" pitchFamily="34" charset="0"/>
              <a:buChar char="•"/>
            </a:pPr>
            <a:r>
              <a:rPr lang="en-US" sz="1600" smtClean="0"/>
              <a:t>DESY has a leading role in SCRF, novel acceleration, fs, detector systems,</a:t>
            </a:r>
            <a:br>
              <a:rPr lang="en-US" sz="1600" smtClean="0"/>
            </a:br>
            <a:r>
              <a:rPr lang="en-US" sz="1600" smtClean="0"/>
              <a:t>start to end in accelerators and detector technologies</a:t>
            </a:r>
          </a:p>
          <a:p>
            <a:pPr marL="285750" indent="-285750">
              <a:buFont typeface="Arial" panose="020B0604020202020204" pitchFamily="34" charset="0"/>
              <a:buChar char="•"/>
            </a:pPr>
            <a:r>
              <a:rPr lang="en-US" sz="1600" smtClean="0"/>
              <a:t>Main recommendations from POFIII have been reached</a:t>
            </a:r>
          </a:p>
          <a:p>
            <a:pPr marL="285750" indent="-285750">
              <a:buFont typeface="Arial" panose="020B0604020202020204" pitchFamily="34" charset="0"/>
              <a:buChar char="•"/>
            </a:pPr>
            <a:r>
              <a:rPr lang="en-US" sz="1600" smtClean="0"/>
              <a:t>Open approach, good </a:t>
            </a:r>
            <a:r>
              <a:rPr lang="en-US" sz="1600" smtClean="0"/>
              <a:t>communication </a:t>
            </a:r>
            <a:r>
              <a:rPr lang="en-US" sz="1600" smtClean="0"/>
              <a:t>across divisions</a:t>
            </a:r>
          </a:p>
          <a:p>
            <a:pPr marL="285750" indent="-285750">
              <a:buFont typeface="Arial" panose="020B0604020202020204" pitchFamily="34" charset="0"/>
              <a:buChar char="•"/>
            </a:pPr>
            <a:endParaRPr lang="en-US" sz="1600"/>
          </a:p>
          <a:p>
            <a:r>
              <a:rPr lang="en-US" sz="1600" smtClean="0"/>
              <a:t>Recommendations</a:t>
            </a:r>
          </a:p>
          <a:p>
            <a:pPr marL="285750" indent="-285750">
              <a:buFont typeface="Arial" panose="020B0604020202020204" pitchFamily="34" charset="0"/>
              <a:buChar char="•"/>
            </a:pPr>
            <a:r>
              <a:rPr lang="en-US" sz="1600" smtClean="0"/>
              <a:t>Develop a strategic plan for ARD and DTS to capitalise on DMA</a:t>
            </a:r>
          </a:p>
          <a:p>
            <a:pPr marL="285750" indent="-285750">
              <a:buFont typeface="Arial" panose="020B0604020202020204" pitchFamily="34" charset="0"/>
              <a:buChar char="•"/>
            </a:pPr>
            <a:r>
              <a:rPr lang="en-US" sz="1600" smtClean="0"/>
              <a:t>Anchor novel accelerators around ATHENA/ SINBAD/ FLASH FORWARD</a:t>
            </a:r>
          </a:p>
          <a:p>
            <a:pPr marL="285750" indent="-285750">
              <a:buFont typeface="Arial" panose="020B0604020202020204" pitchFamily="34" charset="0"/>
              <a:buChar char="•"/>
            </a:pPr>
            <a:r>
              <a:rPr lang="en-US" sz="1600" smtClean="0"/>
              <a:t>Consider </a:t>
            </a:r>
            <a:r>
              <a:rPr lang="en-US" sz="1600" smtClean="0"/>
              <a:t>cost/power </a:t>
            </a:r>
            <a:r>
              <a:rPr lang="en-US" sz="1600" smtClean="0"/>
              <a:t>optimization</a:t>
            </a:r>
          </a:p>
          <a:p>
            <a:pPr marL="285750" indent="-285750">
              <a:buFont typeface="Arial" panose="020B0604020202020204" pitchFamily="34" charset="0"/>
              <a:buChar char="•"/>
            </a:pPr>
            <a:r>
              <a:rPr lang="en-US" sz="1600" smtClean="0"/>
              <a:t>SCRF and particle physics detectors beyond 2025 to be defined</a:t>
            </a:r>
            <a:endParaRPr lang="de-DE" sz="1600"/>
          </a:p>
        </p:txBody>
      </p:sp>
      <p:sp>
        <p:nvSpPr>
          <p:cNvPr id="5" name="TextBox 4"/>
          <p:cNvSpPr txBox="1"/>
          <p:nvPr/>
        </p:nvSpPr>
        <p:spPr>
          <a:xfrm>
            <a:off x="467544" y="4083918"/>
            <a:ext cx="4151586" cy="307777"/>
          </a:xfrm>
          <a:prstGeom prst="rect">
            <a:avLst/>
          </a:prstGeom>
          <a:noFill/>
        </p:spPr>
        <p:txBody>
          <a:bodyPr wrap="none" rtlCol="0">
            <a:spAutoFit/>
          </a:bodyPr>
          <a:lstStyle/>
          <a:p>
            <a:r>
              <a:rPr lang="en-US" sz="1400" smtClean="0"/>
              <a:t>ARD at DESY: 32.6 FTE, DTS at DESY: 22.4 FTE</a:t>
            </a:r>
            <a:endParaRPr lang="de-DE" sz="1400"/>
          </a:p>
        </p:txBody>
      </p:sp>
    </p:spTree>
    <p:extLst>
      <p:ext uri="{BB962C8B-B14F-4D97-AF65-F5344CB8AC3E}">
        <p14:creationId xmlns:p14="http://schemas.microsoft.com/office/powerpoint/2010/main" val="1054605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DESY Evaluation: ARD</a:t>
            </a:r>
            <a:endParaRPr lang="de-DE"/>
          </a:p>
        </p:txBody>
      </p:sp>
      <p:sp>
        <p:nvSpPr>
          <p:cNvPr id="3" name="Slide Number Placeholder 2"/>
          <p:cNvSpPr>
            <a:spLocks noGrp="1"/>
          </p:cNvSpPr>
          <p:nvPr>
            <p:ph type="sldNum" sz="quarter" idx="10"/>
          </p:nvPr>
        </p:nvSpPr>
        <p:spPr/>
        <p:txBody>
          <a:bodyPr/>
          <a:lstStyle/>
          <a:p>
            <a:pPr>
              <a:defRPr/>
            </a:pPr>
            <a:r>
              <a:rPr lang="de-DE" smtClean="0">
                <a:solidFill>
                  <a:srgbClr val="FFFFFF"/>
                </a:solidFill>
              </a:rPr>
              <a:t>PAGE </a:t>
            </a:r>
            <a:fld id="{F35164B6-5B5C-4D57-91C6-379885D5A5FE}" type="slidenum">
              <a:rPr lang="de-DE" smtClean="0">
                <a:solidFill>
                  <a:srgbClr val="FFFFFF"/>
                </a:solidFill>
              </a:rPr>
              <a:pPr>
                <a:defRPr/>
              </a:pPr>
              <a:t>2</a:t>
            </a:fld>
            <a:endParaRPr lang="de-DE" dirty="0">
              <a:solidFill>
                <a:srgbClr val="FFFFFF"/>
              </a:solidFill>
            </a:endParaRPr>
          </a:p>
        </p:txBody>
      </p:sp>
      <p:sp>
        <p:nvSpPr>
          <p:cNvPr id="5" name="TextBox 4"/>
          <p:cNvSpPr txBox="1"/>
          <p:nvPr/>
        </p:nvSpPr>
        <p:spPr>
          <a:xfrm>
            <a:off x="539552" y="1347614"/>
            <a:ext cx="7981544" cy="2554545"/>
          </a:xfrm>
          <a:prstGeom prst="rect">
            <a:avLst/>
          </a:prstGeom>
          <a:noFill/>
        </p:spPr>
        <p:txBody>
          <a:bodyPr wrap="none" rtlCol="0">
            <a:spAutoFit/>
          </a:bodyPr>
          <a:lstStyle/>
          <a:p>
            <a:r>
              <a:rPr lang="en-US" sz="1600" smtClean="0"/>
              <a:t>Description:</a:t>
            </a:r>
          </a:p>
          <a:p>
            <a:pPr marL="285750" indent="-285750">
              <a:buFont typeface="Arial" panose="020B0604020202020204" pitchFamily="34" charset="0"/>
              <a:buChar char="•"/>
            </a:pPr>
            <a:r>
              <a:rPr lang="en-US" sz="1600" smtClean="0"/>
              <a:t>World leading SCRF</a:t>
            </a:r>
          </a:p>
          <a:p>
            <a:pPr marL="285750" indent="-285750">
              <a:buFont typeface="Arial" panose="020B0604020202020204" pitchFamily="34" charset="0"/>
              <a:buChar char="•"/>
            </a:pPr>
            <a:r>
              <a:rPr lang="en-US" sz="1600" smtClean="0"/>
              <a:t>Outstanding work on fs beams</a:t>
            </a:r>
          </a:p>
          <a:p>
            <a:pPr marL="285750" indent="-285750">
              <a:buFont typeface="Arial" panose="020B0604020202020204" pitchFamily="34" charset="0"/>
              <a:buChar char="•"/>
            </a:pPr>
            <a:r>
              <a:rPr lang="en-US" sz="1600" smtClean="0"/>
              <a:t>Outstanding development of infrastructure for novel accelerators</a:t>
            </a:r>
          </a:p>
          <a:p>
            <a:pPr marL="285750" indent="-285750">
              <a:buFont typeface="Arial" panose="020B0604020202020204" pitchFamily="34" charset="0"/>
              <a:buChar char="•"/>
            </a:pPr>
            <a:endParaRPr lang="en-US" sz="1600"/>
          </a:p>
          <a:p>
            <a:r>
              <a:rPr lang="en-US" sz="1600" smtClean="0"/>
              <a:t>Recommendations: </a:t>
            </a:r>
          </a:p>
          <a:p>
            <a:pPr marL="285750" indent="-285750">
              <a:buFont typeface="Arial" panose="020B0604020202020204" pitchFamily="34" charset="0"/>
              <a:buChar char="•"/>
            </a:pPr>
            <a:r>
              <a:rPr lang="en-US" sz="1600" smtClean="0"/>
              <a:t>Explore/ understand N-infusion mechanism to </a:t>
            </a:r>
            <a:r>
              <a:rPr lang="en-US" sz="1600" smtClean="0"/>
              <a:t>achieve </a:t>
            </a:r>
            <a:r>
              <a:rPr lang="en-US" sz="1600" smtClean="0"/>
              <a:t>its full potential</a:t>
            </a:r>
          </a:p>
          <a:p>
            <a:pPr marL="285750" indent="-285750">
              <a:buFont typeface="Arial" panose="020B0604020202020204" pitchFamily="34" charset="0"/>
              <a:buChar char="•"/>
            </a:pPr>
            <a:r>
              <a:rPr lang="en-US" sz="1600" smtClean="0"/>
              <a:t>Ensure availablility of resources to demonstrate novel acceleration applications</a:t>
            </a:r>
          </a:p>
          <a:p>
            <a:pPr marL="285750" indent="-285750">
              <a:buFont typeface="Arial" panose="020B0604020202020204" pitchFamily="34" charset="0"/>
              <a:buChar char="•"/>
            </a:pPr>
            <a:r>
              <a:rPr lang="en-US" sz="1600" smtClean="0"/>
              <a:t>Develop a </a:t>
            </a:r>
            <a:r>
              <a:rPr lang="en-US" sz="1600" smtClean="0"/>
              <a:t>focussed </a:t>
            </a:r>
            <a:r>
              <a:rPr lang="en-US" sz="1600" smtClean="0"/>
              <a:t>and coordinated HPC and laser development effort</a:t>
            </a:r>
          </a:p>
          <a:p>
            <a:pPr marL="285750" indent="-285750">
              <a:buFont typeface="Arial" panose="020B0604020202020204" pitchFamily="34" charset="0"/>
              <a:buChar char="•"/>
            </a:pPr>
            <a:r>
              <a:rPr lang="en-US" sz="1600" smtClean="0"/>
              <a:t>Consider </a:t>
            </a:r>
            <a:r>
              <a:rPr lang="en-US" sz="1600" smtClean="0"/>
              <a:t>how to include low emittance ring (PETRAIV) pre-project into R&amp;D in ARD</a:t>
            </a:r>
            <a:endParaRPr lang="de-DE" sz="1600"/>
          </a:p>
        </p:txBody>
      </p:sp>
    </p:spTree>
    <p:extLst>
      <p:ext uri="{BB962C8B-B14F-4D97-AF65-F5344CB8AC3E}">
        <p14:creationId xmlns:p14="http://schemas.microsoft.com/office/powerpoint/2010/main" val="4207091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DESY EvalUation: DTS</a:t>
            </a:r>
            <a:endParaRPr lang="de-DE"/>
          </a:p>
        </p:txBody>
      </p:sp>
      <p:sp>
        <p:nvSpPr>
          <p:cNvPr id="3" name="Slide Number Placeholder 2"/>
          <p:cNvSpPr>
            <a:spLocks noGrp="1"/>
          </p:cNvSpPr>
          <p:nvPr>
            <p:ph type="sldNum" sz="quarter" idx="10"/>
          </p:nvPr>
        </p:nvSpPr>
        <p:spPr/>
        <p:txBody>
          <a:bodyPr/>
          <a:lstStyle/>
          <a:p>
            <a:pPr>
              <a:defRPr/>
            </a:pPr>
            <a:r>
              <a:rPr lang="de-DE" smtClean="0">
                <a:solidFill>
                  <a:srgbClr val="FFFFFF"/>
                </a:solidFill>
              </a:rPr>
              <a:t>PAGE </a:t>
            </a:r>
            <a:fld id="{F35164B6-5B5C-4D57-91C6-379885D5A5FE}" type="slidenum">
              <a:rPr lang="de-DE" smtClean="0">
                <a:solidFill>
                  <a:srgbClr val="FFFFFF"/>
                </a:solidFill>
              </a:rPr>
              <a:pPr>
                <a:defRPr/>
              </a:pPr>
              <a:t>3</a:t>
            </a:fld>
            <a:endParaRPr lang="de-DE" dirty="0">
              <a:solidFill>
                <a:srgbClr val="FFFFFF"/>
              </a:solidFill>
            </a:endParaRPr>
          </a:p>
        </p:txBody>
      </p:sp>
      <p:sp>
        <p:nvSpPr>
          <p:cNvPr id="4" name="TextBox 3"/>
          <p:cNvSpPr txBox="1"/>
          <p:nvPr/>
        </p:nvSpPr>
        <p:spPr>
          <a:xfrm>
            <a:off x="539552" y="1007585"/>
            <a:ext cx="8271816" cy="2800767"/>
          </a:xfrm>
          <a:prstGeom prst="rect">
            <a:avLst/>
          </a:prstGeom>
          <a:noFill/>
        </p:spPr>
        <p:txBody>
          <a:bodyPr wrap="none" rtlCol="0">
            <a:spAutoFit/>
          </a:bodyPr>
          <a:lstStyle/>
          <a:p>
            <a:r>
              <a:rPr lang="en-US" sz="1600" smtClean="0"/>
              <a:t>Oberservations:</a:t>
            </a:r>
          </a:p>
          <a:p>
            <a:pPr marL="285750" indent="-285750">
              <a:buFont typeface="Arial" panose="020B0604020202020204" pitchFamily="34" charset="0"/>
              <a:buChar char="•"/>
            </a:pPr>
            <a:r>
              <a:rPr lang="en-US" sz="1600" smtClean="0"/>
              <a:t>Particle Physics, Photon Science, Astro detector activities are world-class</a:t>
            </a:r>
          </a:p>
          <a:p>
            <a:pPr marL="285750" indent="-285750">
              <a:buFont typeface="Arial" panose="020B0604020202020204" pitchFamily="34" charset="0"/>
              <a:buChar char="•"/>
            </a:pPr>
            <a:r>
              <a:rPr lang="en-US" sz="1600" smtClean="0"/>
              <a:t>Leading role in ATLAS and CMS upgrades</a:t>
            </a:r>
          </a:p>
          <a:p>
            <a:pPr marL="285750" indent="-285750">
              <a:buFont typeface="Arial" panose="020B0604020202020204" pitchFamily="34" charset="0"/>
              <a:buChar char="•"/>
            </a:pPr>
            <a:endParaRPr lang="en-US" sz="1600"/>
          </a:p>
          <a:p>
            <a:r>
              <a:rPr lang="en-US" sz="1600" smtClean="0"/>
              <a:t>Weakness:</a:t>
            </a:r>
            <a:endParaRPr lang="en-US" sz="1600" smtClean="0"/>
          </a:p>
          <a:p>
            <a:pPr marL="285750" indent="-285750">
              <a:buFont typeface="Arial" panose="020B0604020202020204" pitchFamily="34" charset="0"/>
              <a:buChar char="•"/>
            </a:pPr>
            <a:r>
              <a:rPr lang="en-US" sz="1600" smtClean="0"/>
              <a:t>Lack of concrete development goals for particle physics beyond 2025</a:t>
            </a:r>
          </a:p>
          <a:p>
            <a:pPr marL="285750" indent="-285750">
              <a:buFont typeface="Arial" panose="020B0604020202020204" pitchFamily="34" charset="0"/>
              <a:buChar char="•"/>
            </a:pPr>
            <a:endParaRPr lang="en-US" sz="1600"/>
          </a:p>
          <a:p>
            <a:r>
              <a:rPr lang="en-US" sz="1600" smtClean="0"/>
              <a:t>Recommendations</a:t>
            </a:r>
          </a:p>
          <a:p>
            <a:pPr marL="285750" indent="-285750">
              <a:buFont typeface="Arial" panose="020B0604020202020204" pitchFamily="34" charset="0"/>
              <a:buChar char="•"/>
            </a:pPr>
            <a:r>
              <a:rPr lang="en-US" sz="1600" smtClean="0"/>
              <a:t>Take full advantage of opportunities </a:t>
            </a:r>
            <a:r>
              <a:rPr lang="en-US" sz="1600" smtClean="0"/>
              <a:t>offered </a:t>
            </a:r>
            <a:r>
              <a:rPr lang="en-US" sz="1600" smtClean="0"/>
              <a:t>by DMA</a:t>
            </a:r>
          </a:p>
          <a:p>
            <a:pPr marL="285750" indent="-285750">
              <a:buFont typeface="Arial" panose="020B0604020202020204" pitchFamily="34" charset="0"/>
              <a:buChar char="•"/>
            </a:pPr>
            <a:r>
              <a:rPr lang="en-US" sz="1600" smtClean="0"/>
              <a:t>Consider </a:t>
            </a:r>
            <a:r>
              <a:rPr lang="en-US" sz="1600" smtClean="0"/>
              <a:t>involvement </a:t>
            </a:r>
            <a:r>
              <a:rPr lang="en-US" sz="1600" smtClean="0"/>
              <a:t>in strategic R&amp;D for detectors beyond 2025 and </a:t>
            </a:r>
            <a:r>
              <a:rPr lang="en-US" sz="1600" smtClean="0"/>
              <a:t>developments</a:t>
            </a:r>
            <a:r>
              <a:rPr lang="en-US" sz="1600" smtClean="0"/>
              <a:t/>
            </a:r>
            <a:br>
              <a:rPr lang="en-US" sz="1600" smtClean="0"/>
            </a:br>
            <a:r>
              <a:rPr lang="en-US" sz="1600" smtClean="0"/>
              <a:t>for medium-term experiments to fill the gap between LHC and future experiments</a:t>
            </a:r>
            <a:endParaRPr lang="de-DE" sz="1600"/>
          </a:p>
        </p:txBody>
      </p:sp>
    </p:spTree>
    <p:extLst>
      <p:ext uri="{BB962C8B-B14F-4D97-AF65-F5344CB8AC3E}">
        <p14:creationId xmlns:p14="http://schemas.microsoft.com/office/powerpoint/2010/main" val="2323109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GSI DTS (my own extraction)</a:t>
            </a:r>
            <a:endParaRPr lang="de-DE"/>
          </a:p>
        </p:txBody>
      </p:sp>
      <p:sp>
        <p:nvSpPr>
          <p:cNvPr id="3" name="Slide Number Placeholder 2"/>
          <p:cNvSpPr>
            <a:spLocks noGrp="1"/>
          </p:cNvSpPr>
          <p:nvPr>
            <p:ph type="sldNum" sz="quarter" idx="10"/>
          </p:nvPr>
        </p:nvSpPr>
        <p:spPr/>
        <p:txBody>
          <a:bodyPr/>
          <a:lstStyle/>
          <a:p>
            <a:pPr>
              <a:defRPr/>
            </a:pPr>
            <a:r>
              <a:rPr lang="de-DE" smtClean="0">
                <a:solidFill>
                  <a:srgbClr val="FFFFFF"/>
                </a:solidFill>
              </a:rPr>
              <a:t>PAGE </a:t>
            </a:r>
            <a:fld id="{F35164B6-5B5C-4D57-91C6-379885D5A5FE}" type="slidenum">
              <a:rPr lang="de-DE" smtClean="0">
                <a:solidFill>
                  <a:srgbClr val="FFFFFF"/>
                </a:solidFill>
              </a:rPr>
              <a:pPr>
                <a:defRPr/>
              </a:pPr>
              <a:t>4</a:t>
            </a:fld>
            <a:endParaRPr lang="de-DE" dirty="0">
              <a:solidFill>
                <a:srgbClr val="FFFFFF"/>
              </a:solidFill>
            </a:endParaRPr>
          </a:p>
        </p:txBody>
      </p:sp>
      <p:sp>
        <p:nvSpPr>
          <p:cNvPr id="4" name="Rectangle 3"/>
          <p:cNvSpPr/>
          <p:nvPr/>
        </p:nvSpPr>
        <p:spPr>
          <a:xfrm>
            <a:off x="395536" y="1325255"/>
            <a:ext cx="8280920" cy="2677656"/>
          </a:xfrm>
          <a:prstGeom prst="rect">
            <a:avLst/>
          </a:prstGeom>
        </p:spPr>
        <p:txBody>
          <a:bodyPr wrap="square">
            <a:spAutoFit/>
          </a:bodyPr>
          <a:lstStyle/>
          <a:p>
            <a:pPr marL="285750" indent="-285750">
              <a:buFont typeface="Arial" panose="020B0604020202020204" pitchFamily="34" charset="0"/>
              <a:buChar char="•"/>
            </a:pPr>
            <a:r>
              <a:rPr lang="en-US" sz="1400"/>
              <a:t>For detector technology, GSI (in conjunction with Jena and Mainz) provides a major source of new development of detector technology world-wide. </a:t>
            </a:r>
          </a:p>
          <a:p>
            <a:pPr marL="285750" indent="-285750">
              <a:buFont typeface="Arial" panose="020B0604020202020204" pitchFamily="34" charset="0"/>
              <a:buChar char="•"/>
            </a:pPr>
            <a:r>
              <a:rPr lang="en-US" sz="1400"/>
              <a:t>Examples of development and prototyping activities include the development of silicon pixel detectors with 1 million pixels for XFEL, the opto-electronic system with optics for photon sensing, and high-temperature superconducting detectors for fast beam monitoring. They are all reported to DTS, and are high-level technologies. Development of a new crate standard with industry and technology transfer to companies is highly rated. </a:t>
            </a:r>
          </a:p>
          <a:p>
            <a:pPr marL="285750" indent="-285750">
              <a:buFont typeface="Arial" panose="020B0604020202020204" pitchFamily="34" charset="0"/>
              <a:buChar char="•"/>
            </a:pPr>
            <a:r>
              <a:rPr lang="en-US" sz="1400"/>
              <a:t>Much of the detector R&amp;D is original and is expected to contribute to detector technology world-wide. However, most of these activities are organized independently. The review panel encourages an effort to establish a “virtual” distributed detector laboratory for more transparent and rapid access to novel technologies by the researchers in the partner institutes: the Helmholtz Centres DESY, FZJ, HZDR, GSI (through the Helmholtz Institutes Jena and Mainz) and KIT. </a:t>
            </a:r>
            <a:endParaRPr lang="de-DE" sz="1400"/>
          </a:p>
        </p:txBody>
      </p:sp>
      <p:sp>
        <p:nvSpPr>
          <p:cNvPr id="5" name="TextBox 4"/>
          <p:cNvSpPr txBox="1"/>
          <p:nvPr/>
        </p:nvSpPr>
        <p:spPr>
          <a:xfrm>
            <a:off x="395536" y="4218061"/>
            <a:ext cx="2892138" cy="307777"/>
          </a:xfrm>
          <a:prstGeom prst="rect">
            <a:avLst/>
          </a:prstGeom>
          <a:noFill/>
        </p:spPr>
        <p:txBody>
          <a:bodyPr wrap="none" rtlCol="0">
            <a:spAutoFit/>
          </a:bodyPr>
          <a:lstStyle/>
          <a:p>
            <a:r>
              <a:rPr lang="en-US" sz="1400" smtClean="0"/>
              <a:t>DTS at GSI: 0.8 at HIM, 0.5 at HIJ</a:t>
            </a:r>
            <a:endParaRPr lang="de-DE" sz="1400"/>
          </a:p>
        </p:txBody>
      </p:sp>
    </p:spTree>
    <p:extLst>
      <p:ext uri="{BB962C8B-B14F-4D97-AF65-F5344CB8AC3E}">
        <p14:creationId xmlns:p14="http://schemas.microsoft.com/office/powerpoint/2010/main" val="3362902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GSI: ARD</a:t>
            </a:r>
            <a:endParaRPr lang="de-DE"/>
          </a:p>
        </p:txBody>
      </p:sp>
      <p:sp>
        <p:nvSpPr>
          <p:cNvPr id="3" name="Slide Number Placeholder 2"/>
          <p:cNvSpPr>
            <a:spLocks noGrp="1"/>
          </p:cNvSpPr>
          <p:nvPr>
            <p:ph type="sldNum" sz="quarter" idx="10"/>
          </p:nvPr>
        </p:nvSpPr>
        <p:spPr/>
        <p:txBody>
          <a:bodyPr/>
          <a:lstStyle/>
          <a:p>
            <a:pPr>
              <a:defRPr/>
            </a:pPr>
            <a:r>
              <a:rPr lang="de-DE" smtClean="0">
                <a:solidFill>
                  <a:srgbClr val="FFFFFF"/>
                </a:solidFill>
              </a:rPr>
              <a:t>PAGE </a:t>
            </a:r>
            <a:fld id="{F35164B6-5B5C-4D57-91C6-379885D5A5FE}" type="slidenum">
              <a:rPr lang="de-DE" smtClean="0">
                <a:solidFill>
                  <a:srgbClr val="FFFFFF"/>
                </a:solidFill>
              </a:rPr>
              <a:pPr>
                <a:defRPr/>
              </a:pPr>
              <a:t>5</a:t>
            </a:fld>
            <a:endParaRPr lang="de-DE" dirty="0">
              <a:solidFill>
                <a:srgbClr val="FFFFFF"/>
              </a:solidFill>
            </a:endParaRPr>
          </a:p>
        </p:txBody>
      </p:sp>
      <p:sp>
        <p:nvSpPr>
          <p:cNvPr id="4" name="Rectangle 3"/>
          <p:cNvSpPr/>
          <p:nvPr/>
        </p:nvSpPr>
        <p:spPr>
          <a:xfrm>
            <a:off x="323528" y="1217533"/>
            <a:ext cx="8352928" cy="954107"/>
          </a:xfrm>
          <a:prstGeom prst="rect">
            <a:avLst/>
          </a:prstGeom>
        </p:spPr>
        <p:txBody>
          <a:bodyPr wrap="square">
            <a:spAutoFit/>
          </a:bodyPr>
          <a:lstStyle/>
          <a:p>
            <a:r>
              <a:rPr lang="de-DE" sz="1400" b="1"/>
              <a:t>General remarks </a:t>
            </a:r>
            <a:endParaRPr lang="de-DE" sz="1400"/>
          </a:p>
          <a:p>
            <a:r>
              <a:rPr lang="en-US" sz="1400"/>
              <a:t>Activities at the GSI accelerator facility and construction of FAIR are discussed. A part of the GSI accelerator activities is included in the programme topic “Accelerator Research and Development (ARD)”. </a:t>
            </a:r>
            <a:endParaRPr lang="de-DE" sz="1400"/>
          </a:p>
        </p:txBody>
      </p:sp>
      <p:sp>
        <p:nvSpPr>
          <p:cNvPr id="5" name="Rectangle 4"/>
          <p:cNvSpPr/>
          <p:nvPr/>
        </p:nvSpPr>
        <p:spPr>
          <a:xfrm>
            <a:off x="360265" y="2187220"/>
            <a:ext cx="8568952" cy="1169551"/>
          </a:xfrm>
          <a:prstGeom prst="rect">
            <a:avLst/>
          </a:prstGeom>
        </p:spPr>
        <p:txBody>
          <a:bodyPr wrap="square">
            <a:spAutoFit/>
          </a:bodyPr>
          <a:lstStyle/>
          <a:p>
            <a:r>
              <a:rPr lang="en-US" sz="1400"/>
              <a:t>For the topic ARD, the programme size seems reasonable. The infrastructure at GSI is excellent for the ARD activity. ARD research is well funded. </a:t>
            </a:r>
          </a:p>
          <a:p>
            <a:r>
              <a:rPr lang="en-US" sz="1400"/>
              <a:t>A specific strength of GSI is the presence of excellent researchers in the accelerator section. In addition, strong international collaborators actively participate in the accelerator research and development at GSI. On the other hand, a weakness is the lack of beam time. </a:t>
            </a:r>
            <a:endParaRPr lang="de-DE" sz="1400"/>
          </a:p>
        </p:txBody>
      </p:sp>
      <p:sp>
        <p:nvSpPr>
          <p:cNvPr id="6" name="TextBox 5"/>
          <p:cNvSpPr txBox="1"/>
          <p:nvPr/>
        </p:nvSpPr>
        <p:spPr>
          <a:xfrm>
            <a:off x="467544" y="3939902"/>
            <a:ext cx="3672800" cy="307777"/>
          </a:xfrm>
          <a:prstGeom prst="rect">
            <a:avLst/>
          </a:prstGeom>
          <a:noFill/>
        </p:spPr>
        <p:txBody>
          <a:bodyPr wrap="none" rtlCol="0">
            <a:spAutoFit/>
          </a:bodyPr>
          <a:lstStyle/>
          <a:p>
            <a:r>
              <a:rPr lang="en-US" sz="1400" smtClean="0"/>
              <a:t>ARD@GSI: 3.3 </a:t>
            </a:r>
            <a:r>
              <a:rPr lang="en-US" sz="1400" smtClean="0">
                <a:hlinkClick r:id="rId2"/>
              </a:rPr>
              <a:t>FTE at HI</a:t>
            </a:r>
            <a:r>
              <a:rPr lang="en-US" sz="1400" smtClean="0"/>
              <a:t>M, 7.0 FTE at HIJ </a:t>
            </a:r>
            <a:endParaRPr lang="de-DE" sz="1400"/>
          </a:p>
        </p:txBody>
      </p:sp>
    </p:spTree>
    <p:extLst>
      <p:ext uri="{BB962C8B-B14F-4D97-AF65-F5344CB8AC3E}">
        <p14:creationId xmlns:p14="http://schemas.microsoft.com/office/powerpoint/2010/main" val="3897354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GSI: ARD</a:t>
            </a:r>
            <a:endParaRPr lang="de-DE"/>
          </a:p>
        </p:txBody>
      </p:sp>
      <p:sp>
        <p:nvSpPr>
          <p:cNvPr id="3" name="Slide Number Placeholder 2"/>
          <p:cNvSpPr>
            <a:spLocks noGrp="1"/>
          </p:cNvSpPr>
          <p:nvPr>
            <p:ph type="sldNum" sz="quarter" idx="10"/>
          </p:nvPr>
        </p:nvSpPr>
        <p:spPr/>
        <p:txBody>
          <a:bodyPr/>
          <a:lstStyle/>
          <a:p>
            <a:pPr>
              <a:defRPr/>
            </a:pPr>
            <a:r>
              <a:rPr lang="de-DE" smtClean="0">
                <a:solidFill>
                  <a:srgbClr val="FFFFFF"/>
                </a:solidFill>
              </a:rPr>
              <a:t>PAGE </a:t>
            </a:r>
            <a:fld id="{F35164B6-5B5C-4D57-91C6-379885D5A5FE}" type="slidenum">
              <a:rPr lang="de-DE" smtClean="0">
                <a:solidFill>
                  <a:srgbClr val="FFFFFF"/>
                </a:solidFill>
              </a:rPr>
              <a:pPr>
                <a:defRPr/>
              </a:pPr>
              <a:t>6</a:t>
            </a:fld>
            <a:endParaRPr lang="de-DE" dirty="0">
              <a:solidFill>
                <a:srgbClr val="FFFFFF"/>
              </a:solidFill>
            </a:endParaRPr>
          </a:p>
        </p:txBody>
      </p:sp>
      <p:sp>
        <p:nvSpPr>
          <p:cNvPr id="4" name="Rectangle 3"/>
          <p:cNvSpPr/>
          <p:nvPr/>
        </p:nvSpPr>
        <p:spPr>
          <a:xfrm>
            <a:off x="251520" y="915566"/>
            <a:ext cx="8568952" cy="1600438"/>
          </a:xfrm>
          <a:prstGeom prst="rect">
            <a:avLst/>
          </a:prstGeom>
        </p:spPr>
        <p:txBody>
          <a:bodyPr wrap="square">
            <a:spAutoFit/>
          </a:bodyPr>
          <a:lstStyle/>
          <a:p>
            <a:r>
              <a:rPr lang="en-US" sz="1400"/>
              <a:t>Contributions from GSI are essential for the FAIR construction and Accelerator R&amp;D programmes. FAIR is a project with partners from more than 50 countries. GSI has been continuing the effort as the host laboratory of the international project to take the leading role in most of the design of accelerator components and in R&amp;D of critical devices at the FAIR facility. </a:t>
            </a:r>
          </a:p>
          <a:p>
            <a:r>
              <a:rPr lang="en-US" sz="1400"/>
              <a:t>Impact of the Centre’s contribution is “outstanding”. GSI is a unique accelerator facility internationally and users come from all over the world. FAIR will be even more special: it will be one of the most prominent international centres of accelerator science. </a:t>
            </a:r>
            <a:endParaRPr lang="de-DE" sz="1400"/>
          </a:p>
        </p:txBody>
      </p:sp>
      <p:sp>
        <p:nvSpPr>
          <p:cNvPr id="5" name="Rectangle 4"/>
          <p:cNvSpPr/>
          <p:nvPr/>
        </p:nvSpPr>
        <p:spPr>
          <a:xfrm>
            <a:off x="395536" y="2787774"/>
            <a:ext cx="8208912" cy="1169551"/>
          </a:xfrm>
          <a:prstGeom prst="rect">
            <a:avLst/>
          </a:prstGeom>
        </p:spPr>
        <p:txBody>
          <a:bodyPr wrap="square">
            <a:spAutoFit/>
          </a:bodyPr>
          <a:lstStyle/>
          <a:p>
            <a:r>
              <a:rPr lang="de-DE" sz="1400" b="1"/>
              <a:t>Specific recommendations </a:t>
            </a:r>
            <a:endParaRPr lang="de-DE" sz="1400"/>
          </a:p>
          <a:p>
            <a:r>
              <a:rPr lang="en-US" sz="1400"/>
              <a:t>• Continue to develop understanding and novel techniques for reaching high brilliant ion beams throughout the GSI accelerator chain. This includes R&amp;D of ion sources and further upgrade of </a:t>
            </a:r>
            <a:r>
              <a:rPr lang="en-US" sz="1400"/>
              <a:t>the </a:t>
            </a:r>
            <a:r>
              <a:rPr lang="en-US" sz="1400" smtClean="0"/>
              <a:t>UNILAC</a:t>
            </a:r>
            <a:r>
              <a:rPr lang="en-US" sz="1400"/>
              <a:t>. </a:t>
            </a:r>
          </a:p>
          <a:p>
            <a:r>
              <a:rPr lang="en-US" sz="1400"/>
              <a:t>• For the SC CW-CH linac, the proposed AD project is reasonable and important as the next step. </a:t>
            </a:r>
          </a:p>
        </p:txBody>
      </p:sp>
    </p:spTree>
    <p:extLst>
      <p:ext uri="{BB962C8B-B14F-4D97-AF65-F5344CB8AC3E}">
        <p14:creationId xmlns:p14="http://schemas.microsoft.com/office/powerpoint/2010/main" val="2986724268"/>
      </p:ext>
    </p:extLst>
  </p:cSld>
  <p:clrMapOvr>
    <a:masterClrMapping/>
  </p:clrMapOvr>
</p:sld>
</file>

<file path=ppt/theme/theme1.xml><?xml version="1.0" encoding="utf-8"?>
<a:theme xmlns:a="http://schemas.openxmlformats.org/drawingml/2006/main" name="1_Inhaltsfolie_Materie">
  <a:themeElements>
    <a:clrScheme name="hz">
      <a:dk1>
        <a:sysClr val="windowText" lastClr="000000"/>
      </a:dk1>
      <a:lt1>
        <a:sysClr val="window" lastClr="FFFFFF"/>
      </a:lt1>
      <a:dk2>
        <a:srgbClr val="1F497D"/>
      </a:dk2>
      <a:lt2>
        <a:srgbClr val="EEECE1"/>
      </a:lt2>
      <a:accent1>
        <a:srgbClr val="0A2D6E"/>
      </a:accent1>
      <a:accent2>
        <a:srgbClr val="005AA0"/>
      </a:accent2>
      <a:accent3>
        <a:srgbClr val="8CB423"/>
      </a:accent3>
      <a:accent4>
        <a:srgbClr val="5A696E"/>
      </a:accent4>
      <a:accent5>
        <a:srgbClr val="4BACC6"/>
      </a:accent5>
      <a:accent6>
        <a:srgbClr val="F79646"/>
      </a:accent6>
      <a:hlink>
        <a:srgbClr val="0000FF"/>
      </a:hlink>
      <a:folHlink>
        <a:srgbClr val="800080"/>
      </a:folHlink>
    </a:clrScheme>
    <a:fontScheme name="Larissa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652</Words>
  <Application>Microsoft Office PowerPoint</Application>
  <PresentationFormat>On-screen Show (16:9)</PresentationFormat>
  <Paragraphs>57</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1_Inhaltsfolie_Materie</vt:lpstr>
      <vt:lpstr>Matter and technologies@DESY</vt:lpstr>
      <vt:lpstr>DESY Evaluation: ARD</vt:lpstr>
      <vt:lpstr>DESY EvalUation: DTS</vt:lpstr>
      <vt:lpstr>GSI DTS (my own extraction)</vt:lpstr>
      <vt:lpstr>GSI: ARD</vt:lpstr>
      <vt:lpstr>GSI: ARD</vt:lpstr>
    </vt:vector>
  </TitlesOfParts>
  <Company>DESY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DESY Evaluation: ARD</dc:title>
  <dc:creator>Ties Behnke</dc:creator>
  <cp:lastModifiedBy>Ties Behnke</cp:lastModifiedBy>
  <cp:revision>5</cp:revision>
  <dcterms:created xsi:type="dcterms:W3CDTF">2018-03-09T14:50:26Z</dcterms:created>
  <dcterms:modified xsi:type="dcterms:W3CDTF">2018-03-13T08:43:04Z</dcterms:modified>
</cp:coreProperties>
</file>