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  <p:sldMasterId id="2147483836" r:id="rId2"/>
  </p:sldMasterIdLst>
  <p:notesMasterIdLst>
    <p:notesMasterId r:id="rId7"/>
  </p:notesMasterIdLst>
  <p:handoutMasterIdLst>
    <p:handoutMasterId r:id="rId8"/>
  </p:handoutMasterIdLst>
  <p:sldIdLst>
    <p:sldId id="287" r:id="rId3"/>
    <p:sldId id="282" r:id="rId4"/>
    <p:sldId id="284" r:id="rId5"/>
    <p:sldId id="286" r:id="rId6"/>
  </p:sldIdLst>
  <p:sldSz cx="9144000" cy="6858000" type="screen4x3"/>
  <p:notesSz cx="6811963" cy="9942513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34" charset="0"/>
        <a:cs typeface="Geneva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34" charset="0"/>
        <a:cs typeface="Geneva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34" charset="0"/>
        <a:cs typeface="Geneva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34" charset="0"/>
        <a:cs typeface="Geneva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34" charset="0"/>
        <a:cs typeface="Genev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34" charset="0"/>
        <a:cs typeface="Genev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34" charset="0"/>
        <a:cs typeface="Genev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34" charset="0"/>
        <a:cs typeface="Genev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34" charset="0"/>
        <a:cs typeface="Genev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4">
          <p15:clr>
            <a:srgbClr val="A4A3A4"/>
          </p15:clr>
        </p15:guide>
        <p15:guide id="2" pos="2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89C"/>
    <a:srgbClr val="CC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70" y="48"/>
      </p:cViewPr>
      <p:guideLst>
        <p:guide orient="horz" pos="4094"/>
        <p:guide pos="2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012CA-0EC6-4BAD-8B20-D18C74CFEC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DDFD3EF-FF5C-4724-B7F0-8608113872EA}">
      <dgm:prSet phldrT="[Text]"/>
      <dgm:spPr>
        <a:solidFill>
          <a:srgbClr val="00589C"/>
        </a:solidFill>
      </dgm:spPr>
      <dgm:t>
        <a:bodyPr/>
        <a:lstStyle/>
        <a:p>
          <a:r>
            <a:rPr lang="de-DE" dirty="0" smtClean="0"/>
            <a:t>MT</a:t>
          </a:r>
          <a:endParaRPr lang="de-DE" dirty="0"/>
        </a:p>
      </dgm:t>
    </dgm:pt>
    <dgm:pt modelId="{0CE55D3E-0D41-4098-A725-99185EDE11A4}" type="parTrans" cxnId="{FC3C0F47-1E3A-43F3-B51C-771B0890610F}">
      <dgm:prSet/>
      <dgm:spPr/>
      <dgm:t>
        <a:bodyPr/>
        <a:lstStyle/>
        <a:p>
          <a:endParaRPr lang="de-DE"/>
        </a:p>
      </dgm:t>
    </dgm:pt>
    <dgm:pt modelId="{90076410-9DB7-4BE1-926A-4EE78B062B45}" type="sibTrans" cxnId="{FC3C0F47-1E3A-43F3-B51C-771B0890610F}">
      <dgm:prSet/>
      <dgm:spPr/>
      <dgm:t>
        <a:bodyPr/>
        <a:lstStyle/>
        <a:p>
          <a:endParaRPr lang="de-DE"/>
        </a:p>
      </dgm:t>
    </dgm:pt>
    <dgm:pt modelId="{DA795802-04E7-4577-A640-228DF352F58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ARD</a:t>
          </a:r>
          <a:endParaRPr lang="de-DE" dirty="0"/>
        </a:p>
      </dgm:t>
    </dgm:pt>
    <dgm:pt modelId="{C48DE73E-DCAC-4CCB-A567-517846ABC1F9}" type="parTrans" cxnId="{E6DA24E8-E080-4C67-BEE4-EED5BA230E62}">
      <dgm:prSet/>
      <dgm:spPr/>
      <dgm:t>
        <a:bodyPr/>
        <a:lstStyle/>
        <a:p>
          <a:endParaRPr lang="de-DE"/>
        </a:p>
      </dgm:t>
    </dgm:pt>
    <dgm:pt modelId="{5D6AEAA6-A912-4021-B73D-04D7634136E9}" type="sibTrans" cxnId="{E6DA24E8-E080-4C67-BEE4-EED5BA230E62}">
      <dgm:prSet/>
      <dgm:spPr/>
      <dgm:t>
        <a:bodyPr/>
        <a:lstStyle/>
        <a:p>
          <a:endParaRPr lang="de-DE"/>
        </a:p>
      </dgm:t>
    </dgm:pt>
    <dgm:pt modelId="{80731100-54F6-4C17-A0A4-850295708F6D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DTS</a:t>
          </a:r>
          <a:endParaRPr lang="de-DE" dirty="0"/>
        </a:p>
      </dgm:t>
    </dgm:pt>
    <dgm:pt modelId="{550B3B68-2367-41DC-8C07-E57D26A5D5F5}" type="parTrans" cxnId="{958D750E-947A-4EDC-95BB-8BF23A4E2DAB}">
      <dgm:prSet/>
      <dgm:spPr/>
      <dgm:t>
        <a:bodyPr/>
        <a:lstStyle/>
        <a:p>
          <a:endParaRPr lang="de-DE"/>
        </a:p>
      </dgm:t>
    </dgm:pt>
    <dgm:pt modelId="{528C7061-2339-404F-87FD-7F46F9F2E30B}" type="sibTrans" cxnId="{958D750E-947A-4EDC-95BB-8BF23A4E2DAB}">
      <dgm:prSet/>
      <dgm:spPr/>
      <dgm:t>
        <a:bodyPr/>
        <a:lstStyle/>
        <a:p>
          <a:endParaRPr lang="de-DE"/>
        </a:p>
      </dgm:t>
    </dgm:pt>
    <dgm:pt modelId="{577DAC53-ACFC-4F09-B6AB-AFF0791AE302}">
      <dgm:prSet phldrT="[Text]"/>
      <dgm:spPr>
        <a:solidFill>
          <a:srgbClr val="00589C"/>
        </a:solidFill>
      </dgm:spPr>
      <dgm:t>
        <a:bodyPr/>
        <a:lstStyle/>
        <a:p>
          <a:r>
            <a:rPr lang="de-DE" dirty="0" smtClean="0"/>
            <a:t>DMA</a:t>
          </a:r>
          <a:endParaRPr lang="de-DE" dirty="0"/>
        </a:p>
      </dgm:t>
    </dgm:pt>
    <dgm:pt modelId="{B2CA43F6-5093-4336-A08D-C486E6D58211}" type="parTrans" cxnId="{57F1067A-DD75-4C6E-B04A-4570BDB05BFC}">
      <dgm:prSet/>
      <dgm:spPr/>
      <dgm:t>
        <a:bodyPr/>
        <a:lstStyle/>
        <a:p>
          <a:endParaRPr lang="de-DE"/>
        </a:p>
      </dgm:t>
    </dgm:pt>
    <dgm:pt modelId="{387D41D5-193D-446D-861D-7F67F1A747E6}" type="sibTrans" cxnId="{57F1067A-DD75-4C6E-B04A-4570BDB05BFC}">
      <dgm:prSet/>
      <dgm:spPr/>
      <dgm:t>
        <a:bodyPr/>
        <a:lstStyle/>
        <a:p>
          <a:endParaRPr lang="de-DE"/>
        </a:p>
      </dgm:t>
    </dgm:pt>
    <dgm:pt modelId="{C4C13B52-5170-4F87-8847-F9B641796EA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MU</a:t>
          </a:r>
          <a:endParaRPr lang="de-DE" dirty="0"/>
        </a:p>
      </dgm:t>
    </dgm:pt>
    <dgm:pt modelId="{8781C441-C4C6-4E79-B7C6-15752E25F86F}" type="parTrans" cxnId="{7DB0C317-2547-43A2-8390-EC2DE202FC28}">
      <dgm:prSet/>
      <dgm:spPr/>
      <dgm:t>
        <a:bodyPr/>
        <a:lstStyle/>
        <a:p>
          <a:endParaRPr lang="de-DE"/>
        </a:p>
      </dgm:t>
    </dgm:pt>
    <dgm:pt modelId="{FF98B710-F937-4DDD-81DA-290B24DA5BD1}" type="sibTrans" cxnId="{7DB0C317-2547-43A2-8390-EC2DE202FC28}">
      <dgm:prSet/>
      <dgm:spPr/>
      <dgm:t>
        <a:bodyPr/>
        <a:lstStyle/>
        <a:p>
          <a:endParaRPr lang="de-DE"/>
        </a:p>
      </dgm:t>
    </dgm:pt>
    <dgm:pt modelId="{CCD68D81-BA31-4D8A-9EAD-9456E31892B5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MML</a:t>
          </a:r>
          <a:endParaRPr lang="de-DE" dirty="0"/>
        </a:p>
      </dgm:t>
    </dgm:pt>
    <dgm:pt modelId="{1A283B6C-0206-46F9-9A01-D11615470510}" type="sibTrans" cxnId="{9763B766-C5B4-4350-AC93-3AC950A28095}">
      <dgm:prSet/>
      <dgm:spPr/>
      <dgm:t>
        <a:bodyPr/>
        <a:lstStyle/>
        <a:p>
          <a:endParaRPr lang="de-DE"/>
        </a:p>
      </dgm:t>
    </dgm:pt>
    <dgm:pt modelId="{C9996732-A870-4567-AF90-9B17224FB640}" type="parTrans" cxnId="{9763B766-C5B4-4350-AC93-3AC950A28095}">
      <dgm:prSet/>
      <dgm:spPr/>
      <dgm:t>
        <a:bodyPr/>
        <a:lstStyle/>
        <a:p>
          <a:endParaRPr lang="de-DE"/>
        </a:p>
      </dgm:t>
    </dgm:pt>
    <dgm:pt modelId="{2FCAFF9A-BE60-4C80-BCD0-EE3513A05B06}" type="pres">
      <dgm:prSet presAssocID="{C4B012CA-0EC6-4BAD-8B20-D18C74CFEC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159776C-C173-4A68-A5A1-7650682B396D}" type="pres">
      <dgm:prSet presAssocID="{C4C13B52-5170-4F87-8847-F9B641796EAE}" presName="hierRoot1" presStyleCnt="0">
        <dgm:presLayoutVars>
          <dgm:hierBranch val="init"/>
        </dgm:presLayoutVars>
      </dgm:prSet>
      <dgm:spPr/>
    </dgm:pt>
    <dgm:pt modelId="{4A5C82AC-2764-4D29-8CD6-12790366FC22}" type="pres">
      <dgm:prSet presAssocID="{C4C13B52-5170-4F87-8847-F9B641796EAE}" presName="rootComposite1" presStyleCnt="0"/>
      <dgm:spPr/>
    </dgm:pt>
    <dgm:pt modelId="{CC3F6742-6586-4F6F-8D85-C3EF11FCFF10}" type="pres">
      <dgm:prSet presAssocID="{C4C13B52-5170-4F87-8847-F9B641796EAE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6B4321F-6210-404D-86D0-9601DD5978C6}" type="pres">
      <dgm:prSet presAssocID="{C4C13B52-5170-4F87-8847-F9B641796EAE}" presName="rootConnector1" presStyleLbl="node1" presStyleIdx="0" presStyleCnt="0"/>
      <dgm:spPr/>
      <dgm:t>
        <a:bodyPr/>
        <a:lstStyle/>
        <a:p>
          <a:endParaRPr lang="de-DE"/>
        </a:p>
      </dgm:t>
    </dgm:pt>
    <dgm:pt modelId="{A24CCE41-B7A6-4A1E-9975-944D551EBF5E}" type="pres">
      <dgm:prSet presAssocID="{C4C13B52-5170-4F87-8847-F9B641796EAE}" presName="hierChild2" presStyleCnt="0"/>
      <dgm:spPr/>
    </dgm:pt>
    <dgm:pt modelId="{C935BECD-BA05-4A49-B764-E67350B7F142}" type="pres">
      <dgm:prSet presAssocID="{C4C13B52-5170-4F87-8847-F9B641796EAE}" presName="hierChild3" presStyleCnt="0"/>
      <dgm:spPr/>
    </dgm:pt>
    <dgm:pt modelId="{FD92D308-DAA5-4B28-8052-641912C36CC6}" type="pres">
      <dgm:prSet presAssocID="{CCD68D81-BA31-4D8A-9EAD-9456E31892B5}" presName="hierRoot1" presStyleCnt="0">
        <dgm:presLayoutVars>
          <dgm:hierBranch val="init"/>
        </dgm:presLayoutVars>
      </dgm:prSet>
      <dgm:spPr/>
    </dgm:pt>
    <dgm:pt modelId="{1F281354-67E6-411E-BB7F-3903C1AAF84F}" type="pres">
      <dgm:prSet presAssocID="{CCD68D81-BA31-4D8A-9EAD-9456E31892B5}" presName="rootComposite1" presStyleCnt="0"/>
      <dgm:spPr/>
    </dgm:pt>
    <dgm:pt modelId="{961F98E6-A949-4B78-8080-D9E7798B530D}" type="pres">
      <dgm:prSet presAssocID="{CCD68D81-BA31-4D8A-9EAD-9456E31892B5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F12B6D-3BD3-4FB7-9A40-E5EAE0302078}" type="pres">
      <dgm:prSet presAssocID="{CCD68D81-BA31-4D8A-9EAD-9456E31892B5}" presName="rootConnector1" presStyleLbl="node1" presStyleIdx="0" presStyleCnt="0"/>
      <dgm:spPr/>
      <dgm:t>
        <a:bodyPr/>
        <a:lstStyle/>
        <a:p>
          <a:endParaRPr lang="de-DE"/>
        </a:p>
      </dgm:t>
    </dgm:pt>
    <dgm:pt modelId="{9FB3E8F4-79BF-452A-A8F8-D9CEB906C7E7}" type="pres">
      <dgm:prSet presAssocID="{CCD68D81-BA31-4D8A-9EAD-9456E31892B5}" presName="hierChild2" presStyleCnt="0"/>
      <dgm:spPr/>
    </dgm:pt>
    <dgm:pt modelId="{57E689F6-7032-412E-9EB5-03DD3ED54715}" type="pres">
      <dgm:prSet presAssocID="{CCD68D81-BA31-4D8A-9EAD-9456E31892B5}" presName="hierChild3" presStyleCnt="0"/>
      <dgm:spPr/>
    </dgm:pt>
    <dgm:pt modelId="{427D7438-16F1-4A13-B4A6-8905F1CF2DFD}" type="pres">
      <dgm:prSet presAssocID="{5DDFD3EF-FF5C-4724-B7F0-8608113872EA}" presName="hierRoot1" presStyleCnt="0">
        <dgm:presLayoutVars>
          <dgm:hierBranch val="init"/>
        </dgm:presLayoutVars>
      </dgm:prSet>
      <dgm:spPr/>
    </dgm:pt>
    <dgm:pt modelId="{D5A679C6-6892-41DA-8C7A-F624AA0DE34F}" type="pres">
      <dgm:prSet presAssocID="{5DDFD3EF-FF5C-4724-B7F0-8608113872EA}" presName="rootComposite1" presStyleCnt="0"/>
      <dgm:spPr/>
    </dgm:pt>
    <dgm:pt modelId="{2AE799A7-A88C-49F5-B364-E4808C29D5D4}" type="pres">
      <dgm:prSet presAssocID="{5DDFD3EF-FF5C-4724-B7F0-8608113872EA}" presName="rootText1" presStyleLbl="node0" presStyleIdx="2" presStyleCnt="3" custLinFactNeighborX="-600" custLinFactNeighborY="239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6C9CF0A-7EF5-4ACF-A165-E01EF4064B48}" type="pres">
      <dgm:prSet presAssocID="{5DDFD3EF-FF5C-4724-B7F0-8608113872EA}" presName="rootConnector1" presStyleLbl="node1" presStyleIdx="0" presStyleCnt="0"/>
      <dgm:spPr/>
      <dgm:t>
        <a:bodyPr/>
        <a:lstStyle/>
        <a:p>
          <a:endParaRPr lang="de-DE"/>
        </a:p>
      </dgm:t>
    </dgm:pt>
    <dgm:pt modelId="{17E3D356-9B0E-446A-B3CB-F48D8D817071}" type="pres">
      <dgm:prSet presAssocID="{5DDFD3EF-FF5C-4724-B7F0-8608113872EA}" presName="hierChild2" presStyleCnt="0"/>
      <dgm:spPr/>
    </dgm:pt>
    <dgm:pt modelId="{1271615D-868E-426B-B977-1E5AB9448159}" type="pres">
      <dgm:prSet presAssocID="{C48DE73E-DCAC-4CCB-A567-517846ABC1F9}" presName="Name37" presStyleLbl="parChTrans1D2" presStyleIdx="0" presStyleCnt="3"/>
      <dgm:spPr/>
      <dgm:t>
        <a:bodyPr/>
        <a:lstStyle/>
        <a:p>
          <a:endParaRPr lang="de-DE"/>
        </a:p>
      </dgm:t>
    </dgm:pt>
    <dgm:pt modelId="{194D6875-99E4-477D-A859-73B3A937F061}" type="pres">
      <dgm:prSet presAssocID="{DA795802-04E7-4577-A640-228DF352F588}" presName="hierRoot2" presStyleCnt="0">
        <dgm:presLayoutVars>
          <dgm:hierBranch val="init"/>
        </dgm:presLayoutVars>
      </dgm:prSet>
      <dgm:spPr/>
    </dgm:pt>
    <dgm:pt modelId="{07012309-A5E6-4AA2-99A0-605CD96468DF}" type="pres">
      <dgm:prSet presAssocID="{DA795802-04E7-4577-A640-228DF352F588}" presName="rootComposite" presStyleCnt="0"/>
      <dgm:spPr/>
    </dgm:pt>
    <dgm:pt modelId="{D7FBCD62-1113-4E8A-B06E-020DE287EB0E}" type="pres">
      <dgm:prSet presAssocID="{DA795802-04E7-4577-A640-228DF352F58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960173F-B02C-4548-9D3D-CABE060A0741}" type="pres">
      <dgm:prSet presAssocID="{DA795802-04E7-4577-A640-228DF352F588}" presName="rootConnector" presStyleLbl="node2" presStyleIdx="0" presStyleCnt="3"/>
      <dgm:spPr/>
      <dgm:t>
        <a:bodyPr/>
        <a:lstStyle/>
        <a:p>
          <a:endParaRPr lang="de-DE"/>
        </a:p>
      </dgm:t>
    </dgm:pt>
    <dgm:pt modelId="{3EF26179-5D89-4C4A-B92A-F30BF6B51E03}" type="pres">
      <dgm:prSet presAssocID="{DA795802-04E7-4577-A640-228DF352F588}" presName="hierChild4" presStyleCnt="0"/>
      <dgm:spPr/>
    </dgm:pt>
    <dgm:pt modelId="{CE8F279A-B1F2-407D-8820-13318351D8A0}" type="pres">
      <dgm:prSet presAssocID="{DA795802-04E7-4577-A640-228DF352F588}" presName="hierChild5" presStyleCnt="0"/>
      <dgm:spPr/>
    </dgm:pt>
    <dgm:pt modelId="{C62BA701-0E47-4C00-BEE0-76C32FE15874}" type="pres">
      <dgm:prSet presAssocID="{550B3B68-2367-41DC-8C07-E57D26A5D5F5}" presName="Name37" presStyleLbl="parChTrans1D2" presStyleIdx="1" presStyleCnt="3"/>
      <dgm:spPr/>
      <dgm:t>
        <a:bodyPr/>
        <a:lstStyle/>
        <a:p>
          <a:endParaRPr lang="de-DE"/>
        </a:p>
      </dgm:t>
    </dgm:pt>
    <dgm:pt modelId="{164C116C-7280-484C-80F0-32CB91FFEB47}" type="pres">
      <dgm:prSet presAssocID="{80731100-54F6-4C17-A0A4-850295708F6D}" presName="hierRoot2" presStyleCnt="0">
        <dgm:presLayoutVars>
          <dgm:hierBranch val="init"/>
        </dgm:presLayoutVars>
      </dgm:prSet>
      <dgm:spPr/>
    </dgm:pt>
    <dgm:pt modelId="{AD97063C-5EF8-487D-A477-86662A9FB66F}" type="pres">
      <dgm:prSet presAssocID="{80731100-54F6-4C17-A0A4-850295708F6D}" presName="rootComposite" presStyleCnt="0"/>
      <dgm:spPr/>
    </dgm:pt>
    <dgm:pt modelId="{87BB7A4A-D32D-40E4-88CE-BBAF26A79745}" type="pres">
      <dgm:prSet presAssocID="{80731100-54F6-4C17-A0A4-850295708F6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888F074-7A62-4FF5-B1B7-1B51702D3DEF}" type="pres">
      <dgm:prSet presAssocID="{80731100-54F6-4C17-A0A4-850295708F6D}" presName="rootConnector" presStyleLbl="node2" presStyleIdx="1" presStyleCnt="3"/>
      <dgm:spPr/>
      <dgm:t>
        <a:bodyPr/>
        <a:lstStyle/>
        <a:p>
          <a:endParaRPr lang="de-DE"/>
        </a:p>
      </dgm:t>
    </dgm:pt>
    <dgm:pt modelId="{D1DE32F7-246B-48AF-8022-C1FC06D9E9B9}" type="pres">
      <dgm:prSet presAssocID="{80731100-54F6-4C17-A0A4-850295708F6D}" presName="hierChild4" presStyleCnt="0"/>
      <dgm:spPr/>
    </dgm:pt>
    <dgm:pt modelId="{5AA754E0-F7A0-4248-ACBA-D0EC197C8331}" type="pres">
      <dgm:prSet presAssocID="{80731100-54F6-4C17-A0A4-850295708F6D}" presName="hierChild5" presStyleCnt="0"/>
      <dgm:spPr/>
    </dgm:pt>
    <dgm:pt modelId="{FF81DED9-F1EB-40BD-908A-A8EDAB230B27}" type="pres">
      <dgm:prSet presAssocID="{B2CA43F6-5093-4336-A08D-C486E6D58211}" presName="Name37" presStyleLbl="parChTrans1D2" presStyleIdx="2" presStyleCnt="3"/>
      <dgm:spPr/>
      <dgm:t>
        <a:bodyPr/>
        <a:lstStyle/>
        <a:p>
          <a:endParaRPr lang="de-DE"/>
        </a:p>
      </dgm:t>
    </dgm:pt>
    <dgm:pt modelId="{DDD7C226-1EC0-446D-86B4-92FCC0E9F9D7}" type="pres">
      <dgm:prSet presAssocID="{577DAC53-ACFC-4F09-B6AB-AFF0791AE302}" presName="hierRoot2" presStyleCnt="0">
        <dgm:presLayoutVars>
          <dgm:hierBranch val="init"/>
        </dgm:presLayoutVars>
      </dgm:prSet>
      <dgm:spPr/>
    </dgm:pt>
    <dgm:pt modelId="{DFE3CAA1-1288-4CDF-8D75-4B2ADC88E9EA}" type="pres">
      <dgm:prSet presAssocID="{577DAC53-ACFC-4F09-B6AB-AFF0791AE302}" presName="rootComposite" presStyleCnt="0"/>
      <dgm:spPr/>
    </dgm:pt>
    <dgm:pt modelId="{529D190C-B62F-417A-A286-AB41CCF97E63}" type="pres">
      <dgm:prSet presAssocID="{577DAC53-ACFC-4F09-B6AB-AFF0791AE30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FFE5C4F-D6A9-47EC-81F9-EAE35F192FFB}" type="pres">
      <dgm:prSet presAssocID="{577DAC53-ACFC-4F09-B6AB-AFF0791AE302}" presName="rootConnector" presStyleLbl="node2" presStyleIdx="2" presStyleCnt="3"/>
      <dgm:spPr/>
      <dgm:t>
        <a:bodyPr/>
        <a:lstStyle/>
        <a:p>
          <a:endParaRPr lang="de-DE"/>
        </a:p>
      </dgm:t>
    </dgm:pt>
    <dgm:pt modelId="{0E1BF43A-C7A2-425F-B383-0CEC59646D72}" type="pres">
      <dgm:prSet presAssocID="{577DAC53-ACFC-4F09-B6AB-AFF0791AE302}" presName="hierChild4" presStyleCnt="0"/>
      <dgm:spPr/>
    </dgm:pt>
    <dgm:pt modelId="{41AAD304-E34B-42D4-A605-9B90BEF9268B}" type="pres">
      <dgm:prSet presAssocID="{577DAC53-ACFC-4F09-B6AB-AFF0791AE302}" presName="hierChild5" presStyleCnt="0"/>
      <dgm:spPr/>
    </dgm:pt>
    <dgm:pt modelId="{78E686A1-69F8-4053-858F-16339E6A6894}" type="pres">
      <dgm:prSet presAssocID="{5DDFD3EF-FF5C-4724-B7F0-8608113872EA}" presName="hierChild3" presStyleCnt="0"/>
      <dgm:spPr/>
    </dgm:pt>
  </dgm:ptLst>
  <dgm:cxnLst>
    <dgm:cxn modelId="{D10DC66D-BB82-4516-B6BF-29683F14A49F}" type="presOf" srcId="{CCD68D81-BA31-4D8A-9EAD-9456E31892B5}" destId="{961F98E6-A949-4B78-8080-D9E7798B530D}" srcOrd="0" destOrd="0" presId="urn:microsoft.com/office/officeart/2005/8/layout/orgChart1"/>
    <dgm:cxn modelId="{38BCC165-2C24-4D47-B948-5E27855CADC6}" type="presOf" srcId="{C4C13B52-5170-4F87-8847-F9B641796EAE}" destId="{B6B4321F-6210-404D-86D0-9601DD5978C6}" srcOrd="1" destOrd="0" presId="urn:microsoft.com/office/officeart/2005/8/layout/orgChart1"/>
    <dgm:cxn modelId="{064FFBB9-372B-4E25-AF39-1A9FF2FF1763}" type="presOf" srcId="{DA795802-04E7-4577-A640-228DF352F588}" destId="{D7FBCD62-1113-4E8A-B06E-020DE287EB0E}" srcOrd="0" destOrd="0" presId="urn:microsoft.com/office/officeart/2005/8/layout/orgChart1"/>
    <dgm:cxn modelId="{449356E0-F3D2-4DA3-B654-F3B3ECD57D5A}" type="presOf" srcId="{5DDFD3EF-FF5C-4724-B7F0-8608113872EA}" destId="{2AE799A7-A88C-49F5-B364-E4808C29D5D4}" srcOrd="0" destOrd="0" presId="urn:microsoft.com/office/officeart/2005/8/layout/orgChart1"/>
    <dgm:cxn modelId="{047F72EA-63E9-44C3-AEEB-3DB8CC2FDDB8}" type="presOf" srcId="{C4B012CA-0EC6-4BAD-8B20-D18C74CFEC73}" destId="{2FCAFF9A-BE60-4C80-BCD0-EE3513A05B06}" srcOrd="0" destOrd="0" presId="urn:microsoft.com/office/officeart/2005/8/layout/orgChart1"/>
    <dgm:cxn modelId="{FC3C0F47-1E3A-43F3-B51C-771B0890610F}" srcId="{C4B012CA-0EC6-4BAD-8B20-D18C74CFEC73}" destId="{5DDFD3EF-FF5C-4724-B7F0-8608113872EA}" srcOrd="2" destOrd="0" parTransId="{0CE55D3E-0D41-4098-A725-99185EDE11A4}" sibTransId="{90076410-9DB7-4BE1-926A-4EE78B062B45}"/>
    <dgm:cxn modelId="{57F1067A-DD75-4C6E-B04A-4570BDB05BFC}" srcId="{5DDFD3EF-FF5C-4724-B7F0-8608113872EA}" destId="{577DAC53-ACFC-4F09-B6AB-AFF0791AE302}" srcOrd="2" destOrd="0" parTransId="{B2CA43F6-5093-4336-A08D-C486E6D58211}" sibTransId="{387D41D5-193D-446D-861D-7F67F1A747E6}"/>
    <dgm:cxn modelId="{1B18F961-B8C7-4DA2-85DE-05FE58B1C47B}" type="presOf" srcId="{577DAC53-ACFC-4F09-B6AB-AFF0791AE302}" destId="{5FFE5C4F-D6A9-47EC-81F9-EAE35F192FFB}" srcOrd="1" destOrd="0" presId="urn:microsoft.com/office/officeart/2005/8/layout/orgChart1"/>
    <dgm:cxn modelId="{5C30A0A2-221F-4C54-9693-114058114959}" type="presOf" srcId="{B2CA43F6-5093-4336-A08D-C486E6D58211}" destId="{FF81DED9-F1EB-40BD-908A-A8EDAB230B27}" srcOrd="0" destOrd="0" presId="urn:microsoft.com/office/officeart/2005/8/layout/orgChart1"/>
    <dgm:cxn modelId="{2C523768-E456-4F17-B6A6-01B16C69307A}" type="presOf" srcId="{80731100-54F6-4C17-A0A4-850295708F6D}" destId="{B888F074-7A62-4FF5-B1B7-1B51702D3DEF}" srcOrd="1" destOrd="0" presId="urn:microsoft.com/office/officeart/2005/8/layout/orgChart1"/>
    <dgm:cxn modelId="{5AACE358-6A35-4CD5-B7CD-15A3A57AE5D9}" type="presOf" srcId="{DA795802-04E7-4577-A640-228DF352F588}" destId="{A960173F-B02C-4548-9D3D-CABE060A0741}" srcOrd="1" destOrd="0" presId="urn:microsoft.com/office/officeart/2005/8/layout/orgChart1"/>
    <dgm:cxn modelId="{0460603F-2F50-45D0-A9B1-3FFA8443446C}" type="presOf" srcId="{C4C13B52-5170-4F87-8847-F9B641796EAE}" destId="{CC3F6742-6586-4F6F-8D85-C3EF11FCFF10}" srcOrd="0" destOrd="0" presId="urn:microsoft.com/office/officeart/2005/8/layout/orgChart1"/>
    <dgm:cxn modelId="{955239DE-707D-4769-BE09-4D2413911B99}" type="presOf" srcId="{C48DE73E-DCAC-4CCB-A567-517846ABC1F9}" destId="{1271615D-868E-426B-B977-1E5AB9448159}" srcOrd="0" destOrd="0" presId="urn:microsoft.com/office/officeart/2005/8/layout/orgChart1"/>
    <dgm:cxn modelId="{3133A34D-E68C-462F-BE90-4C56615A442E}" type="presOf" srcId="{5DDFD3EF-FF5C-4724-B7F0-8608113872EA}" destId="{B6C9CF0A-7EF5-4ACF-A165-E01EF4064B48}" srcOrd="1" destOrd="0" presId="urn:microsoft.com/office/officeart/2005/8/layout/orgChart1"/>
    <dgm:cxn modelId="{7DB0C317-2547-43A2-8390-EC2DE202FC28}" srcId="{C4B012CA-0EC6-4BAD-8B20-D18C74CFEC73}" destId="{C4C13B52-5170-4F87-8847-F9B641796EAE}" srcOrd="0" destOrd="0" parTransId="{8781C441-C4C6-4E79-B7C6-15752E25F86F}" sibTransId="{FF98B710-F937-4DDD-81DA-290B24DA5BD1}"/>
    <dgm:cxn modelId="{653CA088-D564-46A6-B294-67BDDC51E76D}" type="presOf" srcId="{CCD68D81-BA31-4D8A-9EAD-9456E31892B5}" destId="{88F12B6D-3BD3-4FB7-9A40-E5EAE0302078}" srcOrd="1" destOrd="0" presId="urn:microsoft.com/office/officeart/2005/8/layout/orgChart1"/>
    <dgm:cxn modelId="{B41DFFAC-25C8-414D-9AC0-995B8671E970}" type="presOf" srcId="{80731100-54F6-4C17-A0A4-850295708F6D}" destId="{87BB7A4A-D32D-40E4-88CE-BBAF26A79745}" srcOrd="0" destOrd="0" presId="urn:microsoft.com/office/officeart/2005/8/layout/orgChart1"/>
    <dgm:cxn modelId="{E6DA24E8-E080-4C67-BEE4-EED5BA230E62}" srcId="{5DDFD3EF-FF5C-4724-B7F0-8608113872EA}" destId="{DA795802-04E7-4577-A640-228DF352F588}" srcOrd="0" destOrd="0" parTransId="{C48DE73E-DCAC-4CCB-A567-517846ABC1F9}" sibTransId="{5D6AEAA6-A912-4021-B73D-04D7634136E9}"/>
    <dgm:cxn modelId="{958D750E-947A-4EDC-95BB-8BF23A4E2DAB}" srcId="{5DDFD3EF-FF5C-4724-B7F0-8608113872EA}" destId="{80731100-54F6-4C17-A0A4-850295708F6D}" srcOrd="1" destOrd="0" parTransId="{550B3B68-2367-41DC-8C07-E57D26A5D5F5}" sibTransId="{528C7061-2339-404F-87FD-7F46F9F2E30B}"/>
    <dgm:cxn modelId="{8417F808-A1D7-486F-9DA5-8DC317045314}" type="presOf" srcId="{550B3B68-2367-41DC-8C07-E57D26A5D5F5}" destId="{C62BA701-0E47-4C00-BEE0-76C32FE15874}" srcOrd="0" destOrd="0" presId="urn:microsoft.com/office/officeart/2005/8/layout/orgChart1"/>
    <dgm:cxn modelId="{24172D20-3388-4B02-9F89-090B239BFF45}" type="presOf" srcId="{577DAC53-ACFC-4F09-B6AB-AFF0791AE302}" destId="{529D190C-B62F-417A-A286-AB41CCF97E63}" srcOrd="0" destOrd="0" presId="urn:microsoft.com/office/officeart/2005/8/layout/orgChart1"/>
    <dgm:cxn modelId="{9763B766-C5B4-4350-AC93-3AC950A28095}" srcId="{C4B012CA-0EC6-4BAD-8B20-D18C74CFEC73}" destId="{CCD68D81-BA31-4D8A-9EAD-9456E31892B5}" srcOrd="1" destOrd="0" parTransId="{C9996732-A870-4567-AF90-9B17224FB640}" sibTransId="{1A283B6C-0206-46F9-9A01-D11615470510}"/>
    <dgm:cxn modelId="{5459951D-3BF6-43FC-8602-B5A00658F728}" type="presParOf" srcId="{2FCAFF9A-BE60-4C80-BCD0-EE3513A05B06}" destId="{B159776C-C173-4A68-A5A1-7650682B396D}" srcOrd="0" destOrd="0" presId="urn:microsoft.com/office/officeart/2005/8/layout/orgChart1"/>
    <dgm:cxn modelId="{245ABA21-CE79-4EE2-99B4-14EDCFD82566}" type="presParOf" srcId="{B159776C-C173-4A68-A5A1-7650682B396D}" destId="{4A5C82AC-2764-4D29-8CD6-12790366FC22}" srcOrd="0" destOrd="0" presId="urn:microsoft.com/office/officeart/2005/8/layout/orgChart1"/>
    <dgm:cxn modelId="{18132556-FFDA-4261-957F-772363041A20}" type="presParOf" srcId="{4A5C82AC-2764-4D29-8CD6-12790366FC22}" destId="{CC3F6742-6586-4F6F-8D85-C3EF11FCFF10}" srcOrd="0" destOrd="0" presId="urn:microsoft.com/office/officeart/2005/8/layout/orgChart1"/>
    <dgm:cxn modelId="{FB1EBBDD-2EEB-4EEE-8B2A-EA5C2AF500A3}" type="presParOf" srcId="{4A5C82AC-2764-4D29-8CD6-12790366FC22}" destId="{B6B4321F-6210-404D-86D0-9601DD5978C6}" srcOrd="1" destOrd="0" presId="urn:microsoft.com/office/officeart/2005/8/layout/orgChart1"/>
    <dgm:cxn modelId="{86D9558E-497A-4E02-BDEE-215BDE445F71}" type="presParOf" srcId="{B159776C-C173-4A68-A5A1-7650682B396D}" destId="{A24CCE41-B7A6-4A1E-9975-944D551EBF5E}" srcOrd="1" destOrd="0" presId="urn:microsoft.com/office/officeart/2005/8/layout/orgChart1"/>
    <dgm:cxn modelId="{8ADB5230-C85C-433B-B0A5-B8EB8C1E354E}" type="presParOf" srcId="{B159776C-C173-4A68-A5A1-7650682B396D}" destId="{C935BECD-BA05-4A49-B764-E67350B7F142}" srcOrd="2" destOrd="0" presId="urn:microsoft.com/office/officeart/2005/8/layout/orgChart1"/>
    <dgm:cxn modelId="{69AD0C13-B7C1-4D4C-912A-7CC3469DA5B5}" type="presParOf" srcId="{2FCAFF9A-BE60-4C80-BCD0-EE3513A05B06}" destId="{FD92D308-DAA5-4B28-8052-641912C36CC6}" srcOrd="1" destOrd="0" presId="urn:microsoft.com/office/officeart/2005/8/layout/orgChart1"/>
    <dgm:cxn modelId="{6777F536-5BD0-4145-AF44-AD63917919F4}" type="presParOf" srcId="{FD92D308-DAA5-4B28-8052-641912C36CC6}" destId="{1F281354-67E6-411E-BB7F-3903C1AAF84F}" srcOrd="0" destOrd="0" presId="urn:microsoft.com/office/officeart/2005/8/layout/orgChart1"/>
    <dgm:cxn modelId="{7B4B341F-8C0F-47E9-94EA-E9D144797A5E}" type="presParOf" srcId="{1F281354-67E6-411E-BB7F-3903C1AAF84F}" destId="{961F98E6-A949-4B78-8080-D9E7798B530D}" srcOrd="0" destOrd="0" presId="urn:microsoft.com/office/officeart/2005/8/layout/orgChart1"/>
    <dgm:cxn modelId="{A0AD8C6F-369A-49BB-96BE-196C4B3FBEEE}" type="presParOf" srcId="{1F281354-67E6-411E-BB7F-3903C1AAF84F}" destId="{88F12B6D-3BD3-4FB7-9A40-E5EAE0302078}" srcOrd="1" destOrd="0" presId="urn:microsoft.com/office/officeart/2005/8/layout/orgChart1"/>
    <dgm:cxn modelId="{FC6355BF-7218-41AE-A5A9-F651B220A8EB}" type="presParOf" srcId="{FD92D308-DAA5-4B28-8052-641912C36CC6}" destId="{9FB3E8F4-79BF-452A-A8F8-D9CEB906C7E7}" srcOrd="1" destOrd="0" presId="urn:microsoft.com/office/officeart/2005/8/layout/orgChart1"/>
    <dgm:cxn modelId="{77A95FA8-B110-4677-8B4E-533F2C8346E7}" type="presParOf" srcId="{FD92D308-DAA5-4B28-8052-641912C36CC6}" destId="{57E689F6-7032-412E-9EB5-03DD3ED54715}" srcOrd="2" destOrd="0" presId="urn:microsoft.com/office/officeart/2005/8/layout/orgChart1"/>
    <dgm:cxn modelId="{9589139A-6E76-4152-BEC3-65F6D8B0EE23}" type="presParOf" srcId="{2FCAFF9A-BE60-4C80-BCD0-EE3513A05B06}" destId="{427D7438-16F1-4A13-B4A6-8905F1CF2DFD}" srcOrd="2" destOrd="0" presId="urn:microsoft.com/office/officeart/2005/8/layout/orgChart1"/>
    <dgm:cxn modelId="{D4F6809A-A674-422A-9736-BB15393DE230}" type="presParOf" srcId="{427D7438-16F1-4A13-B4A6-8905F1CF2DFD}" destId="{D5A679C6-6892-41DA-8C7A-F624AA0DE34F}" srcOrd="0" destOrd="0" presId="urn:microsoft.com/office/officeart/2005/8/layout/orgChart1"/>
    <dgm:cxn modelId="{84015107-B0D6-4460-96AE-E4EBB2911FFD}" type="presParOf" srcId="{D5A679C6-6892-41DA-8C7A-F624AA0DE34F}" destId="{2AE799A7-A88C-49F5-B364-E4808C29D5D4}" srcOrd="0" destOrd="0" presId="urn:microsoft.com/office/officeart/2005/8/layout/orgChart1"/>
    <dgm:cxn modelId="{824C319C-7E92-427E-9AEC-B103BDD095ED}" type="presParOf" srcId="{D5A679C6-6892-41DA-8C7A-F624AA0DE34F}" destId="{B6C9CF0A-7EF5-4ACF-A165-E01EF4064B48}" srcOrd="1" destOrd="0" presId="urn:microsoft.com/office/officeart/2005/8/layout/orgChart1"/>
    <dgm:cxn modelId="{CCD9B048-9407-4D91-A043-1FB7A39184DE}" type="presParOf" srcId="{427D7438-16F1-4A13-B4A6-8905F1CF2DFD}" destId="{17E3D356-9B0E-446A-B3CB-F48D8D817071}" srcOrd="1" destOrd="0" presId="urn:microsoft.com/office/officeart/2005/8/layout/orgChart1"/>
    <dgm:cxn modelId="{BE3BFA81-14E4-4EFE-A5AC-EB0EA3743721}" type="presParOf" srcId="{17E3D356-9B0E-446A-B3CB-F48D8D817071}" destId="{1271615D-868E-426B-B977-1E5AB9448159}" srcOrd="0" destOrd="0" presId="urn:microsoft.com/office/officeart/2005/8/layout/orgChart1"/>
    <dgm:cxn modelId="{C5110AE9-FB2E-42AB-8EE6-432B169FBFC4}" type="presParOf" srcId="{17E3D356-9B0E-446A-B3CB-F48D8D817071}" destId="{194D6875-99E4-477D-A859-73B3A937F061}" srcOrd="1" destOrd="0" presId="urn:microsoft.com/office/officeart/2005/8/layout/orgChart1"/>
    <dgm:cxn modelId="{35B796FB-BD3F-43DA-99F2-A2EDEB4297A1}" type="presParOf" srcId="{194D6875-99E4-477D-A859-73B3A937F061}" destId="{07012309-A5E6-4AA2-99A0-605CD96468DF}" srcOrd="0" destOrd="0" presId="urn:microsoft.com/office/officeart/2005/8/layout/orgChart1"/>
    <dgm:cxn modelId="{FF404B10-9AD4-45E8-B836-466133B4C824}" type="presParOf" srcId="{07012309-A5E6-4AA2-99A0-605CD96468DF}" destId="{D7FBCD62-1113-4E8A-B06E-020DE287EB0E}" srcOrd="0" destOrd="0" presId="urn:microsoft.com/office/officeart/2005/8/layout/orgChart1"/>
    <dgm:cxn modelId="{BDC1B9BD-CABD-456F-A8EF-EC6DEC32F080}" type="presParOf" srcId="{07012309-A5E6-4AA2-99A0-605CD96468DF}" destId="{A960173F-B02C-4548-9D3D-CABE060A0741}" srcOrd="1" destOrd="0" presId="urn:microsoft.com/office/officeart/2005/8/layout/orgChart1"/>
    <dgm:cxn modelId="{317D71B3-930C-4E84-A67B-9A17DD36AB97}" type="presParOf" srcId="{194D6875-99E4-477D-A859-73B3A937F061}" destId="{3EF26179-5D89-4C4A-B92A-F30BF6B51E03}" srcOrd="1" destOrd="0" presId="urn:microsoft.com/office/officeart/2005/8/layout/orgChart1"/>
    <dgm:cxn modelId="{839EB098-83A6-40A8-A45B-D0AF8CFD1A8C}" type="presParOf" srcId="{194D6875-99E4-477D-A859-73B3A937F061}" destId="{CE8F279A-B1F2-407D-8820-13318351D8A0}" srcOrd="2" destOrd="0" presId="urn:microsoft.com/office/officeart/2005/8/layout/orgChart1"/>
    <dgm:cxn modelId="{53798485-FC22-467A-9CD8-7FC03C66D031}" type="presParOf" srcId="{17E3D356-9B0E-446A-B3CB-F48D8D817071}" destId="{C62BA701-0E47-4C00-BEE0-76C32FE15874}" srcOrd="2" destOrd="0" presId="urn:microsoft.com/office/officeart/2005/8/layout/orgChart1"/>
    <dgm:cxn modelId="{BF5B8FCE-6D0C-41D4-A253-880FBC606A48}" type="presParOf" srcId="{17E3D356-9B0E-446A-B3CB-F48D8D817071}" destId="{164C116C-7280-484C-80F0-32CB91FFEB47}" srcOrd="3" destOrd="0" presId="urn:microsoft.com/office/officeart/2005/8/layout/orgChart1"/>
    <dgm:cxn modelId="{9F93B5E0-E1DA-4476-A19A-E9A7776BA82D}" type="presParOf" srcId="{164C116C-7280-484C-80F0-32CB91FFEB47}" destId="{AD97063C-5EF8-487D-A477-86662A9FB66F}" srcOrd="0" destOrd="0" presId="urn:microsoft.com/office/officeart/2005/8/layout/orgChart1"/>
    <dgm:cxn modelId="{9D14C18D-E3DD-46FC-80B1-B54DEC018F4D}" type="presParOf" srcId="{AD97063C-5EF8-487D-A477-86662A9FB66F}" destId="{87BB7A4A-D32D-40E4-88CE-BBAF26A79745}" srcOrd="0" destOrd="0" presId="urn:microsoft.com/office/officeart/2005/8/layout/orgChart1"/>
    <dgm:cxn modelId="{C0BEEA8F-5E5A-4D33-94AC-45C30DCDABE1}" type="presParOf" srcId="{AD97063C-5EF8-487D-A477-86662A9FB66F}" destId="{B888F074-7A62-4FF5-B1B7-1B51702D3DEF}" srcOrd="1" destOrd="0" presId="urn:microsoft.com/office/officeart/2005/8/layout/orgChart1"/>
    <dgm:cxn modelId="{1A6F792C-90DD-4790-B677-2BC86047A174}" type="presParOf" srcId="{164C116C-7280-484C-80F0-32CB91FFEB47}" destId="{D1DE32F7-246B-48AF-8022-C1FC06D9E9B9}" srcOrd="1" destOrd="0" presId="urn:microsoft.com/office/officeart/2005/8/layout/orgChart1"/>
    <dgm:cxn modelId="{05223090-C560-4D13-A8D4-BC5B067DBAE4}" type="presParOf" srcId="{164C116C-7280-484C-80F0-32CB91FFEB47}" destId="{5AA754E0-F7A0-4248-ACBA-D0EC197C8331}" srcOrd="2" destOrd="0" presId="urn:microsoft.com/office/officeart/2005/8/layout/orgChart1"/>
    <dgm:cxn modelId="{159A2B4D-B1C4-47EB-BAD6-A6240DBFC6FD}" type="presParOf" srcId="{17E3D356-9B0E-446A-B3CB-F48D8D817071}" destId="{FF81DED9-F1EB-40BD-908A-A8EDAB230B27}" srcOrd="4" destOrd="0" presId="urn:microsoft.com/office/officeart/2005/8/layout/orgChart1"/>
    <dgm:cxn modelId="{1D2600E5-1FA1-4A85-86AC-49B0592B3C18}" type="presParOf" srcId="{17E3D356-9B0E-446A-B3CB-F48D8D817071}" destId="{DDD7C226-1EC0-446D-86B4-92FCC0E9F9D7}" srcOrd="5" destOrd="0" presId="urn:microsoft.com/office/officeart/2005/8/layout/orgChart1"/>
    <dgm:cxn modelId="{EEFAACA8-DDB9-4618-97B8-50EB5A654FB2}" type="presParOf" srcId="{DDD7C226-1EC0-446D-86B4-92FCC0E9F9D7}" destId="{DFE3CAA1-1288-4CDF-8D75-4B2ADC88E9EA}" srcOrd="0" destOrd="0" presId="urn:microsoft.com/office/officeart/2005/8/layout/orgChart1"/>
    <dgm:cxn modelId="{D6EF637E-B20C-43CD-BAF1-35700ED89AB8}" type="presParOf" srcId="{DFE3CAA1-1288-4CDF-8D75-4B2ADC88E9EA}" destId="{529D190C-B62F-417A-A286-AB41CCF97E63}" srcOrd="0" destOrd="0" presId="urn:microsoft.com/office/officeart/2005/8/layout/orgChart1"/>
    <dgm:cxn modelId="{55400596-9BDD-47C7-912E-CEE5B0E8711B}" type="presParOf" srcId="{DFE3CAA1-1288-4CDF-8D75-4B2ADC88E9EA}" destId="{5FFE5C4F-D6A9-47EC-81F9-EAE35F192FFB}" srcOrd="1" destOrd="0" presId="urn:microsoft.com/office/officeart/2005/8/layout/orgChart1"/>
    <dgm:cxn modelId="{588B6FB4-B262-4F62-80D7-22B7B7A050B4}" type="presParOf" srcId="{DDD7C226-1EC0-446D-86B4-92FCC0E9F9D7}" destId="{0E1BF43A-C7A2-425F-B383-0CEC59646D72}" srcOrd="1" destOrd="0" presId="urn:microsoft.com/office/officeart/2005/8/layout/orgChart1"/>
    <dgm:cxn modelId="{C9632BB2-DAC1-407B-B2DC-E4AF0F708C3B}" type="presParOf" srcId="{DDD7C226-1EC0-446D-86B4-92FCC0E9F9D7}" destId="{41AAD304-E34B-42D4-A605-9B90BEF9268B}" srcOrd="2" destOrd="0" presId="urn:microsoft.com/office/officeart/2005/8/layout/orgChart1"/>
    <dgm:cxn modelId="{3DDA36CE-F989-47E5-978F-F80E276261F9}" type="presParOf" srcId="{427D7438-16F1-4A13-B4A6-8905F1CF2DFD}" destId="{78E686A1-69F8-4053-858F-16339E6A68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012CA-0EC6-4BAD-8B20-D18C74CFEC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DDFD3EF-FF5C-4724-B7F0-8608113872EA}">
      <dgm:prSet phldrT="[Text]"/>
      <dgm:spPr>
        <a:solidFill>
          <a:srgbClr val="00589C"/>
        </a:solidFill>
      </dgm:spPr>
      <dgm:t>
        <a:bodyPr/>
        <a:lstStyle/>
        <a:p>
          <a:r>
            <a:rPr lang="de-DE" dirty="0" smtClean="0"/>
            <a:t>MT</a:t>
          </a:r>
          <a:endParaRPr lang="de-DE" dirty="0"/>
        </a:p>
      </dgm:t>
    </dgm:pt>
    <dgm:pt modelId="{0CE55D3E-0D41-4098-A725-99185EDE11A4}" type="parTrans" cxnId="{FC3C0F47-1E3A-43F3-B51C-771B0890610F}">
      <dgm:prSet/>
      <dgm:spPr/>
      <dgm:t>
        <a:bodyPr/>
        <a:lstStyle/>
        <a:p>
          <a:endParaRPr lang="de-DE"/>
        </a:p>
      </dgm:t>
    </dgm:pt>
    <dgm:pt modelId="{90076410-9DB7-4BE1-926A-4EE78B062B45}" type="sibTrans" cxnId="{FC3C0F47-1E3A-43F3-B51C-771B0890610F}">
      <dgm:prSet/>
      <dgm:spPr/>
      <dgm:t>
        <a:bodyPr/>
        <a:lstStyle/>
        <a:p>
          <a:endParaRPr lang="de-DE"/>
        </a:p>
      </dgm:t>
    </dgm:pt>
    <dgm:pt modelId="{DA795802-04E7-4577-A640-228DF352F58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ARD</a:t>
          </a:r>
          <a:endParaRPr lang="de-DE" dirty="0"/>
        </a:p>
      </dgm:t>
    </dgm:pt>
    <dgm:pt modelId="{C48DE73E-DCAC-4CCB-A567-517846ABC1F9}" type="parTrans" cxnId="{E6DA24E8-E080-4C67-BEE4-EED5BA230E62}">
      <dgm:prSet/>
      <dgm:spPr/>
      <dgm:t>
        <a:bodyPr/>
        <a:lstStyle/>
        <a:p>
          <a:endParaRPr lang="de-DE"/>
        </a:p>
      </dgm:t>
    </dgm:pt>
    <dgm:pt modelId="{5D6AEAA6-A912-4021-B73D-04D7634136E9}" type="sibTrans" cxnId="{E6DA24E8-E080-4C67-BEE4-EED5BA230E62}">
      <dgm:prSet/>
      <dgm:spPr/>
      <dgm:t>
        <a:bodyPr/>
        <a:lstStyle/>
        <a:p>
          <a:endParaRPr lang="de-DE"/>
        </a:p>
      </dgm:t>
    </dgm:pt>
    <dgm:pt modelId="{80731100-54F6-4C17-A0A4-850295708F6D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DTS</a:t>
          </a:r>
          <a:endParaRPr lang="de-DE" dirty="0"/>
        </a:p>
      </dgm:t>
    </dgm:pt>
    <dgm:pt modelId="{550B3B68-2367-41DC-8C07-E57D26A5D5F5}" type="parTrans" cxnId="{958D750E-947A-4EDC-95BB-8BF23A4E2DAB}">
      <dgm:prSet/>
      <dgm:spPr/>
      <dgm:t>
        <a:bodyPr/>
        <a:lstStyle/>
        <a:p>
          <a:endParaRPr lang="de-DE"/>
        </a:p>
      </dgm:t>
    </dgm:pt>
    <dgm:pt modelId="{528C7061-2339-404F-87FD-7F46F9F2E30B}" type="sibTrans" cxnId="{958D750E-947A-4EDC-95BB-8BF23A4E2DAB}">
      <dgm:prSet/>
      <dgm:spPr/>
      <dgm:t>
        <a:bodyPr/>
        <a:lstStyle/>
        <a:p>
          <a:endParaRPr lang="de-DE"/>
        </a:p>
      </dgm:t>
    </dgm:pt>
    <dgm:pt modelId="{577DAC53-ACFC-4F09-B6AB-AFF0791AE302}">
      <dgm:prSet phldrT="[Text]"/>
      <dgm:spPr>
        <a:solidFill>
          <a:srgbClr val="00589C"/>
        </a:solidFill>
      </dgm:spPr>
      <dgm:t>
        <a:bodyPr/>
        <a:lstStyle/>
        <a:p>
          <a:r>
            <a:rPr lang="de-DE" dirty="0" smtClean="0"/>
            <a:t>DMA</a:t>
          </a:r>
          <a:endParaRPr lang="de-DE" dirty="0"/>
        </a:p>
      </dgm:t>
    </dgm:pt>
    <dgm:pt modelId="{B2CA43F6-5093-4336-A08D-C486E6D58211}" type="parTrans" cxnId="{57F1067A-DD75-4C6E-B04A-4570BDB05BFC}">
      <dgm:prSet/>
      <dgm:spPr/>
      <dgm:t>
        <a:bodyPr/>
        <a:lstStyle/>
        <a:p>
          <a:endParaRPr lang="de-DE"/>
        </a:p>
      </dgm:t>
    </dgm:pt>
    <dgm:pt modelId="{387D41D5-193D-446D-861D-7F67F1A747E6}" type="sibTrans" cxnId="{57F1067A-DD75-4C6E-B04A-4570BDB05BFC}">
      <dgm:prSet/>
      <dgm:spPr/>
      <dgm:t>
        <a:bodyPr/>
        <a:lstStyle/>
        <a:p>
          <a:endParaRPr lang="de-DE"/>
        </a:p>
      </dgm:t>
    </dgm:pt>
    <dgm:pt modelId="{C4C13B52-5170-4F87-8847-F9B641796EA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MU</a:t>
          </a:r>
          <a:endParaRPr lang="de-DE" dirty="0"/>
        </a:p>
      </dgm:t>
    </dgm:pt>
    <dgm:pt modelId="{8781C441-C4C6-4E79-B7C6-15752E25F86F}" type="parTrans" cxnId="{7DB0C317-2547-43A2-8390-EC2DE202FC28}">
      <dgm:prSet/>
      <dgm:spPr/>
      <dgm:t>
        <a:bodyPr/>
        <a:lstStyle/>
        <a:p>
          <a:endParaRPr lang="de-DE"/>
        </a:p>
      </dgm:t>
    </dgm:pt>
    <dgm:pt modelId="{FF98B710-F937-4DDD-81DA-290B24DA5BD1}" type="sibTrans" cxnId="{7DB0C317-2547-43A2-8390-EC2DE202FC28}">
      <dgm:prSet/>
      <dgm:spPr/>
      <dgm:t>
        <a:bodyPr/>
        <a:lstStyle/>
        <a:p>
          <a:endParaRPr lang="de-DE"/>
        </a:p>
      </dgm:t>
    </dgm:pt>
    <dgm:pt modelId="{CCD68D81-BA31-4D8A-9EAD-9456E31892B5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dirty="0" smtClean="0"/>
            <a:t>MML</a:t>
          </a:r>
          <a:endParaRPr lang="de-DE" dirty="0"/>
        </a:p>
      </dgm:t>
    </dgm:pt>
    <dgm:pt modelId="{1A283B6C-0206-46F9-9A01-D11615470510}" type="sibTrans" cxnId="{9763B766-C5B4-4350-AC93-3AC950A28095}">
      <dgm:prSet/>
      <dgm:spPr/>
      <dgm:t>
        <a:bodyPr/>
        <a:lstStyle/>
        <a:p>
          <a:endParaRPr lang="de-DE"/>
        </a:p>
      </dgm:t>
    </dgm:pt>
    <dgm:pt modelId="{C9996732-A870-4567-AF90-9B17224FB640}" type="parTrans" cxnId="{9763B766-C5B4-4350-AC93-3AC950A28095}">
      <dgm:prSet/>
      <dgm:spPr/>
      <dgm:t>
        <a:bodyPr/>
        <a:lstStyle/>
        <a:p>
          <a:endParaRPr lang="de-DE"/>
        </a:p>
      </dgm:t>
    </dgm:pt>
    <dgm:pt modelId="{2FCAFF9A-BE60-4C80-BCD0-EE3513A05B06}" type="pres">
      <dgm:prSet presAssocID="{C4B012CA-0EC6-4BAD-8B20-D18C74CFEC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159776C-C173-4A68-A5A1-7650682B396D}" type="pres">
      <dgm:prSet presAssocID="{C4C13B52-5170-4F87-8847-F9B641796EAE}" presName="hierRoot1" presStyleCnt="0">
        <dgm:presLayoutVars>
          <dgm:hierBranch val="init"/>
        </dgm:presLayoutVars>
      </dgm:prSet>
      <dgm:spPr/>
    </dgm:pt>
    <dgm:pt modelId="{4A5C82AC-2764-4D29-8CD6-12790366FC22}" type="pres">
      <dgm:prSet presAssocID="{C4C13B52-5170-4F87-8847-F9B641796EAE}" presName="rootComposite1" presStyleCnt="0"/>
      <dgm:spPr/>
    </dgm:pt>
    <dgm:pt modelId="{CC3F6742-6586-4F6F-8D85-C3EF11FCFF10}" type="pres">
      <dgm:prSet presAssocID="{C4C13B52-5170-4F87-8847-F9B641796EAE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6B4321F-6210-404D-86D0-9601DD5978C6}" type="pres">
      <dgm:prSet presAssocID="{C4C13B52-5170-4F87-8847-F9B641796EAE}" presName="rootConnector1" presStyleLbl="node1" presStyleIdx="0" presStyleCnt="0"/>
      <dgm:spPr/>
      <dgm:t>
        <a:bodyPr/>
        <a:lstStyle/>
        <a:p>
          <a:endParaRPr lang="de-DE"/>
        </a:p>
      </dgm:t>
    </dgm:pt>
    <dgm:pt modelId="{A24CCE41-B7A6-4A1E-9975-944D551EBF5E}" type="pres">
      <dgm:prSet presAssocID="{C4C13B52-5170-4F87-8847-F9B641796EAE}" presName="hierChild2" presStyleCnt="0"/>
      <dgm:spPr/>
    </dgm:pt>
    <dgm:pt modelId="{C935BECD-BA05-4A49-B764-E67350B7F142}" type="pres">
      <dgm:prSet presAssocID="{C4C13B52-5170-4F87-8847-F9B641796EAE}" presName="hierChild3" presStyleCnt="0"/>
      <dgm:spPr/>
    </dgm:pt>
    <dgm:pt modelId="{FD92D308-DAA5-4B28-8052-641912C36CC6}" type="pres">
      <dgm:prSet presAssocID="{CCD68D81-BA31-4D8A-9EAD-9456E31892B5}" presName="hierRoot1" presStyleCnt="0">
        <dgm:presLayoutVars>
          <dgm:hierBranch val="init"/>
        </dgm:presLayoutVars>
      </dgm:prSet>
      <dgm:spPr/>
    </dgm:pt>
    <dgm:pt modelId="{1F281354-67E6-411E-BB7F-3903C1AAF84F}" type="pres">
      <dgm:prSet presAssocID="{CCD68D81-BA31-4D8A-9EAD-9456E31892B5}" presName="rootComposite1" presStyleCnt="0"/>
      <dgm:spPr/>
    </dgm:pt>
    <dgm:pt modelId="{961F98E6-A949-4B78-8080-D9E7798B530D}" type="pres">
      <dgm:prSet presAssocID="{CCD68D81-BA31-4D8A-9EAD-9456E31892B5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F12B6D-3BD3-4FB7-9A40-E5EAE0302078}" type="pres">
      <dgm:prSet presAssocID="{CCD68D81-BA31-4D8A-9EAD-9456E31892B5}" presName="rootConnector1" presStyleLbl="node1" presStyleIdx="0" presStyleCnt="0"/>
      <dgm:spPr/>
      <dgm:t>
        <a:bodyPr/>
        <a:lstStyle/>
        <a:p>
          <a:endParaRPr lang="de-DE"/>
        </a:p>
      </dgm:t>
    </dgm:pt>
    <dgm:pt modelId="{9FB3E8F4-79BF-452A-A8F8-D9CEB906C7E7}" type="pres">
      <dgm:prSet presAssocID="{CCD68D81-BA31-4D8A-9EAD-9456E31892B5}" presName="hierChild2" presStyleCnt="0"/>
      <dgm:spPr/>
    </dgm:pt>
    <dgm:pt modelId="{57E689F6-7032-412E-9EB5-03DD3ED54715}" type="pres">
      <dgm:prSet presAssocID="{CCD68D81-BA31-4D8A-9EAD-9456E31892B5}" presName="hierChild3" presStyleCnt="0"/>
      <dgm:spPr/>
    </dgm:pt>
    <dgm:pt modelId="{427D7438-16F1-4A13-B4A6-8905F1CF2DFD}" type="pres">
      <dgm:prSet presAssocID="{5DDFD3EF-FF5C-4724-B7F0-8608113872EA}" presName="hierRoot1" presStyleCnt="0">
        <dgm:presLayoutVars>
          <dgm:hierBranch val="init"/>
        </dgm:presLayoutVars>
      </dgm:prSet>
      <dgm:spPr/>
    </dgm:pt>
    <dgm:pt modelId="{D5A679C6-6892-41DA-8C7A-F624AA0DE34F}" type="pres">
      <dgm:prSet presAssocID="{5DDFD3EF-FF5C-4724-B7F0-8608113872EA}" presName="rootComposite1" presStyleCnt="0"/>
      <dgm:spPr/>
    </dgm:pt>
    <dgm:pt modelId="{2AE799A7-A88C-49F5-B364-E4808C29D5D4}" type="pres">
      <dgm:prSet presAssocID="{5DDFD3EF-FF5C-4724-B7F0-8608113872EA}" presName="rootText1" presStyleLbl="node0" presStyleIdx="2" presStyleCnt="3" custLinFactNeighborX="-600" custLinFactNeighborY="239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6C9CF0A-7EF5-4ACF-A165-E01EF4064B48}" type="pres">
      <dgm:prSet presAssocID="{5DDFD3EF-FF5C-4724-B7F0-8608113872EA}" presName="rootConnector1" presStyleLbl="node1" presStyleIdx="0" presStyleCnt="0"/>
      <dgm:spPr/>
      <dgm:t>
        <a:bodyPr/>
        <a:lstStyle/>
        <a:p>
          <a:endParaRPr lang="de-DE"/>
        </a:p>
      </dgm:t>
    </dgm:pt>
    <dgm:pt modelId="{17E3D356-9B0E-446A-B3CB-F48D8D817071}" type="pres">
      <dgm:prSet presAssocID="{5DDFD3EF-FF5C-4724-B7F0-8608113872EA}" presName="hierChild2" presStyleCnt="0"/>
      <dgm:spPr/>
    </dgm:pt>
    <dgm:pt modelId="{1271615D-868E-426B-B977-1E5AB9448159}" type="pres">
      <dgm:prSet presAssocID="{C48DE73E-DCAC-4CCB-A567-517846ABC1F9}" presName="Name37" presStyleLbl="parChTrans1D2" presStyleIdx="0" presStyleCnt="3"/>
      <dgm:spPr/>
      <dgm:t>
        <a:bodyPr/>
        <a:lstStyle/>
        <a:p>
          <a:endParaRPr lang="de-DE"/>
        </a:p>
      </dgm:t>
    </dgm:pt>
    <dgm:pt modelId="{194D6875-99E4-477D-A859-73B3A937F061}" type="pres">
      <dgm:prSet presAssocID="{DA795802-04E7-4577-A640-228DF352F588}" presName="hierRoot2" presStyleCnt="0">
        <dgm:presLayoutVars>
          <dgm:hierBranch val="init"/>
        </dgm:presLayoutVars>
      </dgm:prSet>
      <dgm:spPr/>
    </dgm:pt>
    <dgm:pt modelId="{07012309-A5E6-4AA2-99A0-605CD96468DF}" type="pres">
      <dgm:prSet presAssocID="{DA795802-04E7-4577-A640-228DF352F588}" presName="rootComposite" presStyleCnt="0"/>
      <dgm:spPr/>
    </dgm:pt>
    <dgm:pt modelId="{D7FBCD62-1113-4E8A-B06E-020DE287EB0E}" type="pres">
      <dgm:prSet presAssocID="{DA795802-04E7-4577-A640-228DF352F58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960173F-B02C-4548-9D3D-CABE060A0741}" type="pres">
      <dgm:prSet presAssocID="{DA795802-04E7-4577-A640-228DF352F588}" presName="rootConnector" presStyleLbl="node2" presStyleIdx="0" presStyleCnt="3"/>
      <dgm:spPr/>
      <dgm:t>
        <a:bodyPr/>
        <a:lstStyle/>
        <a:p>
          <a:endParaRPr lang="de-DE"/>
        </a:p>
      </dgm:t>
    </dgm:pt>
    <dgm:pt modelId="{3EF26179-5D89-4C4A-B92A-F30BF6B51E03}" type="pres">
      <dgm:prSet presAssocID="{DA795802-04E7-4577-A640-228DF352F588}" presName="hierChild4" presStyleCnt="0"/>
      <dgm:spPr/>
    </dgm:pt>
    <dgm:pt modelId="{CE8F279A-B1F2-407D-8820-13318351D8A0}" type="pres">
      <dgm:prSet presAssocID="{DA795802-04E7-4577-A640-228DF352F588}" presName="hierChild5" presStyleCnt="0"/>
      <dgm:spPr/>
    </dgm:pt>
    <dgm:pt modelId="{C62BA701-0E47-4C00-BEE0-76C32FE15874}" type="pres">
      <dgm:prSet presAssocID="{550B3B68-2367-41DC-8C07-E57D26A5D5F5}" presName="Name37" presStyleLbl="parChTrans1D2" presStyleIdx="1" presStyleCnt="3"/>
      <dgm:spPr/>
      <dgm:t>
        <a:bodyPr/>
        <a:lstStyle/>
        <a:p>
          <a:endParaRPr lang="de-DE"/>
        </a:p>
      </dgm:t>
    </dgm:pt>
    <dgm:pt modelId="{164C116C-7280-484C-80F0-32CB91FFEB47}" type="pres">
      <dgm:prSet presAssocID="{80731100-54F6-4C17-A0A4-850295708F6D}" presName="hierRoot2" presStyleCnt="0">
        <dgm:presLayoutVars>
          <dgm:hierBranch val="init"/>
        </dgm:presLayoutVars>
      </dgm:prSet>
      <dgm:spPr/>
    </dgm:pt>
    <dgm:pt modelId="{AD97063C-5EF8-487D-A477-86662A9FB66F}" type="pres">
      <dgm:prSet presAssocID="{80731100-54F6-4C17-A0A4-850295708F6D}" presName="rootComposite" presStyleCnt="0"/>
      <dgm:spPr/>
    </dgm:pt>
    <dgm:pt modelId="{87BB7A4A-D32D-40E4-88CE-BBAF26A79745}" type="pres">
      <dgm:prSet presAssocID="{80731100-54F6-4C17-A0A4-850295708F6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888F074-7A62-4FF5-B1B7-1B51702D3DEF}" type="pres">
      <dgm:prSet presAssocID="{80731100-54F6-4C17-A0A4-850295708F6D}" presName="rootConnector" presStyleLbl="node2" presStyleIdx="1" presStyleCnt="3"/>
      <dgm:spPr/>
      <dgm:t>
        <a:bodyPr/>
        <a:lstStyle/>
        <a:p>
          <a:endParaRPr lang="de-DE"/>
        </a:p>
      </dgm:t>
    </dgm:pt>
    <dgm:pt modelId="{D1DE32F7-246B-48AF-8022-C1FC06D9E9B9}" type="pres">
      <dgm:prSet presAssocID="{80731100-54F6-4C17-A0A4-850295708F6D}" presName="hierChild4" presStyleCnt="0"/>
      <dgm:spPr/>
    </dgm:pt>
    <dgm:pt modelId="{5AA754E0-F7A0-4248-ACBA-D0EC197C8331}" type="pres">
      <dgm:prSet presAssocID="{80731100-54F6-4C17-A0A4-850295708F6D}" presName="hierChild5" presStyleCnt="0"/>
      <dgm:spPr/>
    </dgm:pt>
    <dgm:pt modelId="{FF81DED9-F1EB-40BD-908A-A8EDAB230B27}" type="pres">
      <dgm:prSet presAssocID="{B2CA43F6-5093-4336-A08D-C486E6D58211}" presName="Name37" presStyleLbl="parChTrans1D2" presStyleIdx="2" presStyleCnt="3"/>
      <dgm:spPr/>
      <dgm:t>
        <a:bodyPr/>
        <a:lstStyle/>
        <a:p>
          <a:endParaRPr lang="de-DE"/>
        </a:p>
      </dgm:t>
    </dgm:pt>
    <dgm:pt modelId="{DDD7C226-1EC0-446D-86B4-92FCC0E9F9D7}" type="pres">
      <dgm:prSet presAssocID="{577DAC53-ACFC-4F09-B6AB-AFF0791AE302}" presName="hierRoot2" presStyleCnt="0">
        <dgm:presLayoutVars>
          <dgm:hierBranch val="init"/>
        </dgm:presLayoutVars>
      </dgm:prSet>
      <dgm:spPr/>
    </dgm:pt>
    <dgm:pt modelId="{DFE3CAA1-1288-4CDF-8D75-4B2ADC88E9EA}" type="pres">
      <dgm:prSet presAssocID="{577DAC53-ACFC-4F09-B6AB-AFF0791AE302}" presName="rootComposite" presStyleCnt="0"/>
      <dgm:spPr/>
    </dgm:pt>
    <dgm:pt modelId="{529D190C-B62F-417A-A286-AB41CCF97E63}" type="pres">
      <dgm:prSet presAssocID="{577DAC53-ACFC-4F09-B6AB-AFF0791AE30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FFE5C4F-D6A9-47EC-81F9-EAE35F192FFB}" type="pres">
      <dgm:prSet presAssocID="{577DAC53-ACFC-4F09-B6AB-AFF0791AE302}" presName="rootConnector" presStyleLbl="node2" presStyleIdx="2" presStyleCnt="3"/>
      <dgm:spPr/>
      <dgm:t>
        <a:bodyPr/>
        <a:lstStyle/>
        <a:p>
          <a:endParaRPr lang="de-DE"/>
        </a:p>
      </dgm:t>
    </dgm:pt>
    <dgm:pt modelId="{0E1BF43A-C7A2-425F-B383-0CEC59646D72}" type="pres">
      <dgm:prSet presAssocID="{577DAC53-ACFC-4F09-B6AB-AFF0791AE302}" presName="hierChild4" presStyleCnt="0"/>
      <dgm:spPr/>
    </dgm:pt>
    <dgm:pt modelId="{41AAD304-E34B-42D4-A605-9B90BEF9268B}" type="pres">
      <dgm:prSet presAssocID="{577DAC53-ACFC-4F09-B6AB-AFF0791AE302}" presName="hierChild5" presStyleCnt="0"/>
      <dgm:spPr/>
    </dgm:pt>
    <dgm:pt modelId="{78E686A1-69F8-4053-858F-16339E6A6894}" type="pres">
      <dgm:prSet presAssocID="{5DDFD3EF-FF5C-4724-B7F0-8608113872EA}" presName="hierChild3" presStyleCnt="0"/>
      <dgm:spPr/>
    </dgm:pt>
  </dgm:ptLst>
  <dgm:cxnLst>
    <dgm:cxn modelId="{C88FC4CF-D254-44AC-9EBB-D6D4A69DF3CD}" type="presOf" srcId="{80731100-54F6-4C17-A0A4-850295708F6D}" destId="{B888F074-7A62-4FF5-B1B7-1B51702D3DEF}" srcOrd="1" destOrd="0" presId="urn:microsoft.com/office/officeart/2005/8/layout/orgChart1"/>
    <dgm:cxn modelId="{57F9D7A2-9785-4FFC-BAB5-142D1DA4BF8A}" type="presOf" srcId="{C4B012CA-0EC6-4BAD-8B20-D18C74CFEC73}" destId="{2FCAFF9A-BE60-4C80-BCD0-EE3513A05B06}" srcOrd="0" destOrd="0" presId="urn:microsoft.com/office/officeart/2005/8/layout/orgChart1"/>
    <dgm:cxn modelId="{FADF0E48-943B-4033-A3B7-56851425BC77}" type="presOf" srcId="{577DAC53-ACFC-4F09-B6AB-AFF0791AE302}" destId="{5FFE5C4F-D6A9-47EC-81F9-EAE35F192FFB}" srcOrd="1" destOrd="0" presId="urn:microsoft.com/office/officeart/2005/8/layout/orgChart1"/>
    <dgm:cxn modelId="{E6DA24E8-E080-4C67-BEE4-EED5BA230E62}" srcId="{5DDFD3EF-FF5C-4724-B7F0-8608113872EA}" destId="{DA795802-04E7-4577-A640-228DF352F588}" srcOrd="0" destOrd="0" parTransId="{C48DE73E-DCAC-4CCB-A567-517846ABC1F9}" sibTransId="{5D6AEAA6-A912-4021-B73D-04D7634136E9}"/>
    <dgm:cxn modelId="{A04713DE-F987-4CF3-99B7-D18DE401FC3C}" type="presOf" srcId="{DA795802-04E7-4577-A640-228DF352F588}" destId="{A960173F-B02C-4548-9D3D-CABE060A0741}" srcOrd="1" destOrd="0" presId="urn:microsoft.com/office/officeart/2005/8/layout/orgChart1"/>
    <dgm:cxn modelId="{0DA28AA5-7A19-4607-8582-6512C41D1C92}" type="presOf" srcId="{5DDFD3EF-FF5C-4724-B7F0-8608113872EA}" destId="{B6C9CF0A-7EF5-4ACF-A165-E01EF4064B48}" srcOrd="1" destOrd="0" presId="urn:microsoft.com/office/officeart/2005/8/layout/orgChart1"/>
    <dgm:cxn modelId="{BE7B01F1-53A7-45E7-8F47-9A3A049857BA}" type="presOf" srcId="{80731100-54F6-4C17-A0A4-850295708F6D}" destId="{87BB7A4A-D32D-40E4-88CE-BBAF26A79745}" srcOrd="0" destOrd="0" presId="urn:microsoft.com/office/officeart/2005/8/layout/orgChart1"/>
    <dgm:cxn modelId="{FC3C0F47-1E3A-43F3-B51C-771B0890610F}" srcId="{C4B012CA-0EC6-4BAD-8B20-D18C74CFEC73}" destId="{5DDFD3EF-FF5C-4724-B7F0-8608113872EA}" srcOrd="2" destOrd="0" parTransId="{0CE55D3E-0D41-4098-A725-99185EDE11A4}" sibTransId="{90076410-9DB7-4BE1-926A-4EE78B062B45}"/>
    <dgm:cxn modelId="{75ADDBD6-D2C2-431E-BC44-0AEB6143FA24}" type="presOf" srcId="{CCD68D81-BA31-4D8A-9EAD-9456E31892B5}" destId="{88F12B6D-3BD3-4FB7-9A40-E5EAE0302078}" srcOrd="1" destOrd="0" presId="urn:microsoft.com/office/officeart/2005/8/layout/orgChart1"/>
    <dgm:cxn modelId="{34E8CA42-1390-4801-BA39-0C40421CBEAE}" type="presOf" srcId="{C48DE73E-DCAC-4CCB-A567-517846ABC1F9}" destId="{1271615D-868E-426B-B977-1E5AB9448159}" srcOrd="0" destOrd="0" presId="urn:microsoft.com/office/officeart/2005/8/layout/orgChart1"/>
    <dgm:cxn modelId="{CE0C01E1-2CD4-4B3B-87BE-8AF95D7E1A48}" type="presOf" srcId="{DA795802-04E7-4577-A640-228DF352F588}" destId="{D7FBCD62-1113-4E8A-B06E-020DE287EB0E}" srcOrd="0" destOrd="0" presId="urn:microsoft.com/office/officeart/2005/8/layout/orgChart1"/>
    <dgm:cxn modelId="{913A56B9-EE18-43E0-98FB-2B580D670024}" type="presOf" srcId="{C4C13B52-5170-4F87-8847-F9B641796EAE}" destId="{B6B4321F-6210-404D-86D0-9601DD5978C6}" srcOrd="1" destOrd="0" presId="urn:microsoft.com/office/officeart/2005/8/layout/orgChart1"/>
    <dgm:cxn modelId="{57F1067A-DD75-4C6E-B04A-4570BDB05BFC}" srcId="{5DDFD3EF-FF5C-4724-B7F0-8608113872EA}" destId="{577DAC53-ACFC-4F09-B6AB-AFF0791AE302}" srcOrd="2" destOrd="0" parTransId="{B2CA43F6-5093-4336-A08D-C486E6D58211}" sibTransId="{387D41D5-193D-446D-861D-7F67F1A747E6}"/>
    <dgm:cxn modelId="{958D750E-947A-4EDC-95BB-8BF23A4E2DAB}" srcId="{5DDFD3EF-FF5C-4724-B7F0-8608113872EA}" destId="{80731100-54F6-4C17-A0A4-850295708F6D}" srcOrd="1" destOrd="0" parTransId="{550B3B68-2367-41DC-8C07-E57D26A5D5F5}" sibTransId="{528C7061-2339-404F-87FD-7F46F9F2E30B}"/>
    <dgm:cxn modelId="{47CD55BA-6FD7-493A-847A-24675D2AA7F5}" type="presOf" srcId="{550B3B68-2367-41DC-8C07-E57D26A5D5F5}" destId="{C62BA701-0E47-4C00-BEE0-76C32FE15874}" srcOrd="0" destOrd="0" presId="urn:microsoft.com/office/officeart/2005/8/layout/orgChart1"/>
    <dgm:cxn modelId="{A4F66CD5-ECB2-437D-8F23-8F0DBA3EC43D}" type="presOf" srcId="{577DAC53-ACFC-4F09-B6AB-AFF0791AE302}" destId="{529D190C-B62F-417A-A286-AB41CCF97E63}" srcOrd="0" destOrd="0" presId="urn:microsoft.com/office/officeart/2005/8/layout/orgChart1"/>
    <dgm:cxn modelId="{4FCC6ED6-9231-4CC4-B421-34121D3BD632}" type="presOf" srcId="{5DDFD3EF-FF5C-4724-B7F0-8608113872EA}" destId="{2AE799A7-A88C-49F5-B364-E4808C29D5D4}" srcOrd="0" destOrd="0" presId="urn:microsoft.com/office/officeart/2005/8/layout/orgChart1"/>
    <dgm:cxn modelId="{FEAD3D4B-13C2-4FC3-826C-9B47A825F5E0}" type="presOf" srcId="{C4C13B52-5170-4F87-8847-F9B641796EAE}" destId="{CC3F6742-6586-4F6F-8D85-C3EF11FCFF10}" srcOrd="0" destOrd="0" presId="urn:microsoft.com/office/officeart/2005/8/layout/orgChart1"/>
    <dgm:cxn modelId="{9763B766-C5B4-4350-AC93-3AC950A28095}" srcId="{C4B012CA-0EC6-4BAD-8B20-D18C74CFEC73}" destId="{CCD68D81-BA31-4D8A-9EAD-9456E31892B5}" srcOrd="1" destOrd="0" parTransId="{C9996732-A870-4567-AF90-9B17224FB640}" sibTransId="{1A283B6C-0206-46F9-9A01-D11615470510}"/>
    <dgm:cxn modelId="{3A7DEFAE-440F-45AA-BAA4-CEB2D94E95F5}" type="presOf" srcId="{B2CA43F6-5093-4336-A08D-C486E6D58211}" destId="{FF81DED9-F1EB-40BD-908A-A8EDAB230B27}" srcOrd="0" destOrd="0" presId="urn:microsoft.com/office/officeart/2005/8/layout/orgChart1"/>
    <dgm:cxn modelId="{17FF3C4C-FEFB-4941-A79E-7EE211F6A88D}" type="presOf" srcId="{CCD68D81-BA31-4D8A-9EAD-9456E31892B5}" destId="{961F98E6-A949-4B78-8080-D9E7798B530D}" srcOrd="0" destOrd="0" presId="urn:microsoft.com/office/officeart/2005/8/layout/orgChart1"/>
    <dgm:cxn modelId="{7DB0C317-2547-43A2-8390-EC2DE202FC28}" srcId="{C4B012CA-0EC6-4BAD-8B20-D18C74CFEC73}" destId="{C4C13B52-5170-4F87-8847-F9B641796EAE}" srcOrd="0" destOrd="0" parTransId="{8781C441-C4C6-4E79-B7C6-15752E25F86F}" sibTransId="{FF98B710-F937-4DDD-81DA-290B24DA5BD1}"/>
    <dgm:cxn modelId="{95BBFF4F-2BAA-4093-BE62-8F08F79569EC}" type="presParOf" srcId="{2FCAFF9A-BE60-4C80-BCD0-EE3513A05B06}" destId="{B159776C-C173-4A68-A5A1-7650682B396D}" srcOrd="0" destOrd="0" presId="urn:microsoft.com/office/officeart/2005/8/layout/orgChart1"/>
    <dgm:cxn modelId="{990E9548-7225-4DA3-BC90-3B9FC9EB2074}" type="presParOf" srcId="{B159776C-C173-4A68-A5A1-7650682B396D}" destId="{4A5C82AC-2764-4D29-8CD6-12790366FC22}" srcOrd="0" destOrd="0" presId="urn:microsoft.com/office/officeart/2005/8/layout/orgChart1"/>
    <dgm:cxn modelId="{ED6E51DA-0939-424B-BB00-BBF25BE00D03}" type="presParOf" srcId="{4A5C82AC-2764-4D29-8CD6-12790366FC22}" destId="{CC3F6742-6586-4F6F-8D85-C3EF11FCFF10}" srcOrd="0" destOrd="0" presId="urn:microsoft.com/office/officeart/2005/8/layout/orgChart1"/>
    <dgm:cxn modelId="{07B7C298-1C59-4BFB-8344-73436952EE2F}" type="presParOf" srcId="{4A5C82AC-2764-4D29-8CD6-12790366FC22}" destId="{B6B4321F-6210-404D-86D0-9601DD5978C6}" srcOrd="1" destOrd="0" presId="urn:microsoft.com/office/officeart/2005/8/layout/orgChart1"/>
    <dgm:cxn modelId="{48D54656-0D4E-4FB1-BF61-34A9848ED8B5}" type="presParOf" srcId="{B159776C-C173-4A68-A5A1-7650682B396D}" destId="{A24CCE41-B7A6-4A1E-9975-944D551EBF5E}" srcOrd="1" destOrd="0" presId="urn:microsoft.com/office/officeart/2005/8/layout/orgChart1"/>
    <dgm:cxn modelId="{FD4EFFE2-EBE2-4ACC-8F74-1292040B4F70}" type="presParOf" srcId="{B159776C-C173-4A68-A5A1-7650682B396D}" destId="{C935BECD-BA05-4A49-B764-E67350B7F142}" srcOrd="2" destOrd="0" presId="urn:microsoft.com/office/officeart/2005/8/layout/orgChart1"/>
    <dgm:cxn modelId="{B38108BA-DBCD-4A45-A4DA-DABCB639BEA2}" type="presParOf" srcId="{2FCAFF9A-BE60-4C80-BCD0-EE3513A05B06}" destId="{FD92D308-DAA5-4B28-8052-641912C36CC6}" srcOrd="1" destOrd="0" presId="urn:microsoft.com/office/officeart/2005/8/layout/orgChart1"/>
    <dgm:cxn modelId="{403558A9-8198-40A7-947A-C13F6EDBC8F5}" type="presParOf" srcId="{FD92D308-DAA5-4B28-8052-641912C36CC6}" destId="{1F281354-67E6-411E-BB7F-3903C1AAF84F}" srcOrd="0" destOrd="0" presId="urn:microsoft.com/office/officeart/2005/8/layout/orgChart1"/>
    <dgm:cxn modelId="{BA63AE79-B868-4302-8CFB-E24F089ED981}" type="presParOf" srcId="{1F281354-67E6-411E-BB7F-3903C1AAF84F}" destId="{961F98E6-A949-4B78-8080-D9E7798B530D}" srcOrd="0" destOrd="0" presId="urn:microsoft.com/office/officeart/2005/8/layout/orgChart1"/>
    <dgm:cxn modelId="{961A369A-FD26-4F18-BD9F-BBD51D761BC2}" type="presParOf" srcId="{1F281354-67E6-411E-BB7F-3903C1AAF84F}" destId="{88F12B6D-3BD3-4FB7-9A40-E5EAE0302078}" srcOrd="1" destOrd="0" presId="urn:microsoft.com/office/officeart/2005/8/layout/orgChart1"/>
    <dgm:cxn modelId="{094A649D-0D1D-4AD1-B24C-604F7AAB95EB}" type="presParOf" srcId="{FD92D308-DAA5-4B28-8052-641912C36CC6}" destId="{9FB3E8F4-79BF-452A-A8F8-D9CEB906C7E7}" srcOrd="1" destOrd="0" presId="urn:microsoft.com/office/officeart/2005/8/layout/orgChart1"/>
    <dgm:cxn modelId="{93763B9A-99E5-4E3D-B621-67FE65105337}" type="presParOf" srcId="{FD92D308-DAA5-4B28-8052-641912C36CC6}" destId="{57E689F6-7032-412E-9EB5-03DD3ED54715}" srcOrd="2" destOrd="0" presId="urn:microsoft.com/office/officeart/2005/8/layout/orgChart1"/>
    <dgm:cxn modelId="{16E95994-16DA-4012-8745-1192F144E535}" type="presParOf" srcId="{2FCAFF9A-BE60-4C80-BCD0-EE3513A05B06}" destId="{427D7438-16F1-4A13-B4A6-8905F1CF2DFD}" srcOrd="2" destOrd="0" presId="urn:microsoft.com/office/officeart/2005/8/layout/orgChart1"/>
    <dgm:cxn modelId="{F52AA781-87E3-4DCC-B173-BED2E9F152CF}" type="presParOf" srcId="{427D7438-16F1-4A13-B4A6-8905F1CF2DFD}" destId="{D5A679C6-6892-41DA-8C7A-F624AA0DE34F}" srcOrd="0" destOrd="0" presId="urn:microsoft.com/office/officeart/2005/8/layout/orgChart1"/>
    <dgm:cxn modelId="{9019134F-93E6-4846-9D0A-C63B2273434F}" type="presParOf" srcId="{D5A679C6-6892-41DA-8C7A-F624AA0DE34F}" destId="{2AE799A7-A88C-49F5-B364-E4808C29D5D4}" srcOrd="0" destOrd="0" presId="urn:microsoft.com/office/officeart/2005/8/layout/orgChart1"/>
    <dgm:cxn modelId="{7FBB9A4E-956B-4B3C-BBDF-46A86D2A4C1C}" type="presParOf" srcId="{D5A679C6-6892-41DA-8C7A-F624AA0DE34F}" destId="{B6C9CF0A-7EF5-4ACF-A165-E01EF4064B48}" srcOrd="1" destOrd="0" presId="urn:microsoft.com/office/officeart/2005/8/layout/orgChart1"/>
    <dgm:cxn modelId="{64B02ED4-EF03-480E-BDA3-CB3547198E61}" type="presParOf" srcId="{427D7438-16F1-4A13-B4A6-8905F1CF2DFD}" destId="{17E3D356-9B0E-446A-B3CB-F48D8D817071}" srcOrd="1" destOrd="0" presId="urn:microsoft.com/office/officeart/2005/8/layout/orgChart1"/>
    <dgm:cxn modelId="{933D2E82-1FFD-491A-9B68-7A15A6322910}" type="presParOf" srcId="{17E3D356-9B0E-446A-B3CB-F48D8D817071}" destId="{1271615D-868E-426B-B977-1E5AB9448159}" srcOrd="0" destOrd="0" presId="urn:microsoft.com/office/officeart/2005/8/layout/orgChart1"/>
    <dgm:cxn modelId="{365D44EB-5599-4DDE-A721-73AE54B1AC64}" type="presParOf" srcId="{17E3D356-9B0E-446A-B3CB-F48D8D817071}" destId="{194D6875-99E4-477D-A859-73B3A937F061}" srcOrd="1" destOrd="0" presId="urn:microsoft.com/office/officeart/2005/8/layout/orgChart1"/>
    <dgm:cxn modelId="{CD326309-322E-4574-AA66-9592D8B4F678}" type="presParOf" srcId="{194D6875-99E4-477D-A859-73B3A937F061}" destId="{07012309-A5E6-4AA2-99A0-605CD96468DF}" srcOrd="0" destOrd="0" presId="urn:microsoft.com/office/officeart/2005/8/layout/orgChart1"/>
    <dgm:cxn modelId="{BBDD6D79-5384-4A0E-BB4E-30E08C5F27C0}" type="presParOf" srcId="{07012309-A5E6-4AA2-99A0-605CD96468DF}" destId="{D7FBCD62-1113-4E8A-B06E-020DE287EB0E}" srcOrd="0" destOrd="0" presId="urn:microsoft.com/office/officeart/2005/8/layout/orgChart1"/>
    <dgm:cxn modelId="{26578651-61A5-4604-A485-BDD236190241}" type="presParOf" srcId="{07012309-A5E6-4AA2-99A0-605CD96468DF}" destId="{A960173F-B02C-4548-9D3D-CABE060A0741}" srcOrd="1" destOrd="0" presId="urn:microsoft.com/office/officeart/2005/8/layout/orgChart1"/>
    <dgm:cxn modelId="{758A9C0D-5A0B-4DF5-AA65-23DBF53DD8C2}" type="presParOf" srcId="{194D6875-99E4-477D-A859-73B3A937F061}" destId="{3EF26179-5D89-4C4A-B92A-F30BF6B51E03}" srcOrd="1" destOrd="0" presId="urn:microsoft.com/office/officeart/2005/8/layout/orgChart1"/>
    <dgm:cxn modelId="{9EC7BAC3-3B7E-45F5-B4C1-5971C70CD348}" type="presParOf" srcId="{194D6875-99E4-477D-A859-73B3A937F061}" destId="{CE8F279A-B1F2-407D-8820-13318351D8A0}" srcOrd="2" destOrd="0" presId="urn:microsoft.com/office/officeart/2005/8/layout/orgChart1"/>
    <dgm:cxn modelId="{BA69AC3A-EA22-4D0A-B9C6-A896B6AD2166}" type="presParOf" srcId="{17E3D356-9B0E-446A-B3CB-F48D8D817071}" destId="{C62BA701-0E47-4C00-BEE0-76C32FE15874}" srcOrd="2" destOrd="0" presId="urn:microsoft.com/office/officeart/2005/8/layout/orgChart1"/>
    <dgm:cxn modelId="{89BD4FCF-4213-4454-859B-B62503EBFD1B}" type="presParOf" srcId="{17E3D356-9B0E-446A-B3CB-F48D8D817071}" destId="{164C116C-7280-484C-80F0-32CB91FFEB47}" srcOrd="3" destOrd="0" presId="urn:microsoft.com/office/officeart/2005/8/layout/orgChart1"/>
    <dgm:cxn modelId="{BE4757A5-0742-44B2-82EF-C98E893E6E97}" type="presParOf" srcId="{164C116C-7280-484C-80F0-32CB91FFEB47}" destId="{AD97063C-5EF8-487D-A477-86662A9FB66F}" srcOrd="0" destOrd="0" presId="urn:microsoft.com/office/officeart/2005/8/layout/orgChart1"/>
    <dgm:cxn modelId="{C39FC32F-4AD0-4FF1-B1E5-6470EA618E22}" type="presParOf" srcId="{AD97063C-5EF8-487D-A477-86662A9FB66F}" destId="{87BB7A4A-D32D-40E4-88CE-BBAF26A79745}" srcOrd="0" destOrd="0" presId="urn:microsoft.com/office/officeart/2005/8/layout/orgChart1"/>
    <dgm:cxn modelId="{D2086446-F2B1-4B17-8DBF-CDECA2610038}" type="presParOf" srcId="{AD97063C-5EF8-487D-A477-86662A9FB66F}" destId="{B888F074-7A62-4FF5-B1B7-1B51702D3DEF}" srcOrd="1" destOrd="0" presId="urn:microsoft.com/office/officeart/2005/8/layout/orgChart1"/>
    <dgm:cxn modelId="{27EAD6F5-1E81-4012-8F82-17E8A57083AD}" type="presParOf" srcId="{164C116C-7280-484C-80F0-32CB91FFEB47}" destId="{D1DE32F7-246B-48AF-8022-C1FC06D9E9B9}" srcOrd="1" destOrd="0" presId="urn:microsoft.com/office/officeart/2005/8/layout/orgChart1"/>
    <dgm:cxn modelId="{46E32F3E-8674-4CFE-BCC4-FD8F9A6E07C6}" type="presParOf" srcId="{164C116C-7280-484C-80F0-32CB91FFEB47}" destId="{5AA754E0-F7A0-4248-ACBA-D0EC197C8331}" srcOrd="2" destOrd="0" presId="urn:microsoft.com/office/officeart/2005/8/layout/orgChart1"/>
    <dgm:cxn modelId="{90266BFD-8266-4D6D-A241-2743AA1A57CB}" type="presParOf" srcId="{17E3D356-9B0E-446A-B3CB-F48D8D817071}" destId="{FF81DED9-F1EB-40BD-908A-A8EDAB230B27}" srcOrd="4" destOrd="0" presId="urn:microsoft.com/office/officeart/2005/8/layout/orgChart1"/>
    <dgm:cxn modelId="{329FCA98-E51E-4CB4-8BE8-F2FA4F1EEEF5}" type="presParOf" srcId="{17E3D356-9B0E-446A-B3CB-F48D8D817071}" destId="{DDD7C226-1EC0-446D-86B4-92FCC0E9F9D7}" srcOrd="5" destOrd="0" presId="urn:microsoft.com/office/officeart/2005/8/layout/orgChart1"/>
    <dgm:cxn modelId="{38221BAF-CA64-4EEE-9433-0D0FC1CA72AE}" type="presParOf" srcId="{DDD7C226-1EC0-446D-86B4-92FCC0E9F9D7}" destId="{DFE3CAA1-1288-4CDF-8D75-4B2ADC88E9EA}" srcOrd="0" destOrd="0" presId="urn:microsoft.com/office/officeart/2005/8/layout/orgChart1"/>
    <dgm:cxn modelId="{89819A3F-C60B-4810-A6D6-44A68DE7EB11}" type="presParOf" srcId="{DFE3CAA1-1288-4CDF-8D75-4B2ADC88E9EA}" destId="{529D190C-B62F-417A-A286-AB41CCF97E63}" srcOrd="0" destOrd="0" presId="urn:microsoft.com/office/officeart/2005/8/layout/orgChart1"/>
    <dgm:cxn modelId="{36C3F3F3-0924-4CCB-93C0-834D759A49D5}" type="presParOf" srcId="{DFE3CAA1-1288-4CDF-8D75-4B2ADC88E9EA}" destId="{5FFE5C4F-D6A9-47EC-81F9-EAE35F192FFB}" srcOrd="1" destOrd="0" presId="urn:microsoft.com/office/officeart/2005/8/layout/orgChart1"/>
    <dgm:cxn modelId="{FEB2DCB4-5952-4407-9AB9-E43438C54DD2}" type="presParOf" srcId="{DDD7C226-1EC0-446D-86B4-92FCC0E9F9D7}" destId="{0E1BF43A-C7A2-425F-B383-0CEC59646D72}" srcOrd="1" destOrd="0" presId="urn:microsoft.com/office/officeart/2005/8/layout/orgChart1"/>
    <dgm:cxn modelId="{E7E198D6-5950-4C2E-9247-F22B8AD2F45D}" type="presParOf" srcId="{DDD7C226-1EC0-446D-86B4-92FCC0E9F9D7}" destId="{41AAD304-E34B-42D4-A605-9B90BEF9268B}" srcOrd="2" destOrd="0" presId="urn:microsoft.com/office/officeart/2005/8/layout/orgChart1"/>
    <dgm:cxn modelId="{36543AC5-D76E-485F-88AB-87450F7BB5EF}" type="presParOf" srcId="{427D7438-16F1-4A13-B4A6-8905F1CF2DFD}" destId="{78E686A1-69F8-4053-858F-16339E6A68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1DED9-F1EB-40BD-908A-A8EDAB230B27}">
      <dsp:nvSpPr>
        <dsp:cNvPr id="0" name=""/>
        <dsp:cNvSpPr/>
      </dsp:nvSpPr>
      <dsp:spPr>
        <a:xfrm>
          <a:off x="2964442" y="1483023"/>
          <a:ext cx="1236032" cy="201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37"/>
              </a:lnTo>
              <a:lnTo>
                <a:pt x="1236032" y="94537"/>
              </a:lnTo>
              <a:lnTo>
                <a:pt x="1236032" y="201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BA701-0E47-4C00-BEE0-76C32FE15874}">
      <dsp:nvSpPr>
        <dsp:cNvPr id="0" name=""/>
        <dsp:cNvSpPr/>
      </dsp:nvSpPr>
      <dsp:spPr>
        <a:xfrm>
          <a:off x="2918722" y="1483023"/>
          <a:ext cx="91440" cy="201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537"/>
              </a:lnTo>
              <a:lnTo>
                <a:pt x="51818" y="94537"/>
              </a:lnTo>
              <a:lnTo>
                <a:pt x="51818" y="201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1615D-868E-426B-B977-1E5AB9448159}">
      <dsp:nvSpPr>
        <dsp:cNvPr id="0" name=""/>
        <dsp:cNvSpPr/>
      </dsp:nvSpPr>
      <dsp:spPr>
        <a:xfrm>
          <a:off x="1740607" y="1483023"/>
          <a:ext cx="1223834" cy="201266"/>
        </a:xfrm>
        <a:custGeom>
          <a:avLst/>
          <a:gdLst/>
          <a:ahLst/>
          <a:cxnLst/>
          <a:rect l="0" t="0" r="0" b="0"/>
          <a:pathLst>
            <a:path>
              <a:moveTo>
                <a:pt x="1223834" y="0"/>
              </a:moveTo>
              <a:lnTo>
                <a:pt x="1223834" y="94537"/>
              </a:lnTo>
              <a:lnTo>
                <a:pt x="0" y="94537"/>
              </a:lnTo>
              <a:lnTo>
                <a:pt x="0" y="201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F6742-6586-4F6F-8D85-C3EF11FCFF10}">
      <dsp:nvSpPr>
        <dsp:cNvPr id="0" name=""/>
        <dsp:cNvSpPr/>
      </dsp:nvSpPr>
      <dsp:spPr>
        <a:xfrm>
          <a:off x="2436" y="962593"/>
          <a:ext cx="1016474" cy="50823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MU</a:t>
          </a:r>
          <a:endParaRPr lang="de-DE" sz="3300" kern="1200" dirty="0"/>
        </a:p>
      </dsp:txBody>
      <dsp:txXfrm>
        <a:off x="2436" y="962593"/>
        <a:ext cx="1016474" cy="508237"/>
      </dsp:txXfrm>
    </dsp:sp>
    <dsp:sp modelId="{961F98E6-A949-4B78-8080-D9E7798B530D}">
      <dsp:nvSpPr>
        <dsp:cNvPr id="0" name=""/>
        <dsp:cNvSpPr/>
      </dsp:nvSpPr>
      <dsp:spPr>
        <a:xfrm>
          <a:off x="1232370" y="962593"/>
          <a:ext cx="1016474" cy="50823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MML</a:t>
          </a:r>
          <a:endParaRPr lang="de-DE" sz="3300" kern="1200" dirty="0"/>
        </a:p>
      </dsp:txBody>
      <dsp:txXfrm>
        <a:off x="1232370" y="962593"/>
        <a:ext cx="1016474" cy="508237"/>
      </dsp:txXfrm>
    </dsp:sp>
    <dsp:sp modelId="{2AE799A7-A88C-49F5-B364-E4808C29D5D4}">
      <dsp:nvSpPr>
        <dsp:cNvPr id="0" name=""/>
        <dsp:cNvSpPr/>
      </dsp:nvSpPr>
      <dsp:spPr>
        <a:xfrm>
          <a:off x="2456205" y="974786"/>
          <a:ext cx="1016474" cy="508237"/>
        </a:xfrm>
        <a:prstGeom prst="rect">
          <a:avLst/>
        </a:prstGeom>
        <a:solidFill>
          <a:srgbClr val="0058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MT</a:t>
          </a:r>
          <a:endParaRPr lang="de-DE" sz="3300" kern="1200" dirty="0"/>
        </a:p>
      </dsp:txBody>
      <dsp:txXfrm>
        <a:off x="2456205" y="974786"/>
        <a:ext cx="1016474" cy="508237"/>
      </dsp:txXfrm>
    </dsp:sp>
    <dsp:sp modelId="{D7FBCD62-1113-4E8A-B06E-020DE287EB0E}">
      <dsp:nvSpPr>
        <dsp:cNvPr id="0" name=""/>
        <dsp:cNvSpPr/>
      </dsp:nvSpPr>
      <dsp:spPr>
        <a:xfrm>
          <a:off x="1232370" y="1684290"/>
          <a:ext cx="1016474" cy="50823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ARD</a:t>
          </a:r>
          <a:endParaRPr lang="de-DE" sz="3300" kern="1200" dirty="0"/>
        </a:p>
      </dsp:txBody>
      <dsp:txXfrm>
        <a:off x="1232370" y="1684290"/>
        <a:ext cx="1016474" cy="508237"/>
      </dsp:txXfrm>
    </dsp:sp>
    <dsp:sp modelId="{87BB7A4A-D32D-40E4-88CE-BBAF26A79745}">
      <dsp:nvSpPr>
        <dsp:cNvPr id="0" name=""/>
        <dsp:cNvSpPr/>
      </dsp:nvSpPr>
      <dsp:spPr>
        <a:xfrm>
          <a:off x="2462304" y="1684290"/>
          <a:ext cx="1016474" cy="50823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DTS</a:t>
          </a:r>
          <a:endParaRPr lang="de-DE" sz="3300" kern="1200" dirty="0"/>
        </a:p>
      </dsp:txBody>
      <dsp:txXfrm>
        <a:off x="2462304" y="1684290"/>
        <a:ext cx="1016474" cy="508237"/>
      </dsp:txXfrm>
    </dsp:sp>
    <dsp:sp modelId="{529D190C-B62F-417A-A286-AB41CCF97E63}">
      <dsp:nvSpPr>
        <dsp:cNvPr id="0" name=""/>
        <dsp:cNvSpPr/>
      </dsp:nvSpPr>
      <dsp:spPr>
        <a:xfrm>
          <a:off x="3692237" y="1684290"/>
          <a:ext cx="1016474" cy="508237"/>
        </a:xfrm>
        <a:prstGeom prst="rect">
          <a:avLst/>
        </a:prstGeom>
        <a:solidFill>
          <a:srgbClr val="0058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DMA</a:t>
          </a:r>
          <a:endParaRPr lang="de-DE" sz="3300" kern="1200" dirty="0"/>
        </a:p>
      </dsp:txBody>
      <dsp:txXfrm>
        <a:off x="3692237" y="1684290"/>
        <a:ext cx="1016474" cy="508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1DED9-F1EB-40BD-908A-A8EDAB230B27}">
      <dsp:nvSpPr>
        <dsp:cNvPr id="0" name=""/>
        <dsp:cNvSpPr/>
      </dsp:nvSpPr>
      <dsp:spPr>
        <a:xfrm>
          <a:off x="2964442" y="1483023"/>
          <a:ext cx="1236032" cy="201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37"/>
              </a:lnTo>
              <a:lnTo>
                <a:pt x="1236032" y="94537"/>
              </a:lnTo>
              <a:lnTo>
                <a:pt x="1236032" y="201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BA701-0E47-4C00-BEE0-76C32FE15874}">
      <dsp:nvSpPr>
        <dsp:cNvPr id="0" name=""/>
        <dsp:cNvSpPr/>
      </dsp:nvSpPr>
      <dsp:spPr>
        <a:xfrm>
          <a:off x="2918722" y="1483023"/>
          <a:ext cx="91440" cy="201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537"/>
              </a:lnTo>
              <a:lnTo>
                <a:pt x="51818" y="94537"/>
              </a:lnTo>
              <a:lnTo>
                <a:pt x="51818" y="201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1615D-868E-426B-B977-1E5AB9448159}">
      <dsp:nvSpPr>
        <dsp:cNvPr id="0" name=""/>
        <dsp:cNvSpPr/>
      </dsp:nvSpPr>
      <dsp:spPr>
        <a:xfrm>
          <a:off x="1740607" y="1483023"/>
          <a:ext cx="1223834" cy="201266"/>
        </a:xfrm>
        <a:custGeom>
          <a:avLst/>
          <a:gdLst/>
          <a:ahLst/>
          <a:cxnLst/>
          <a:rect l="0" t="0" r="0" b="0"/>
          <a:pathLst>
            <a:path>
              <a:moveTo>
                <a:pt x="1223834" y="0"/>
              </a:moveTo>
              <a:lnTo>
                <a:pt x="1223834" y="94537"/>
              </a:lnTo>
              <a:lnTo>
                <a:pt x="0" y="94537"/>
              </a:lnTo>
              <a:lnTo>
                <a:pt x="0" y="201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F6742-6586-4F6F-8D85-C3EF11FCFF10}">
      <dsp:nvSpPr>
        <dsp:cNvPr id="0" name=""/>
        <dsp:cNvSpPr/>
      </dsp:nvSpPr>
      <dsp:spPr>
        <a:xfrm>
          <a:off x="2436" y="962593"/>
          <a:ext cx="1016474" cy="50823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MU</a:t>
          </a:r>
          <a:endParaRPr lang="de-DE" sz="3300" kern="1200" dirty="0"/>
        </a:p>
      </dsp:txBody>
      <dsp:txXfrm>
        <a:off x="2436" y="962593"/>
        <a:ext cx="1016474" cy="508237"/>
      </dsp:txXfrm>
    </dsp:sp>
    <dsp:sp modelId="{961F98E6-A949-4B78-8080-D9E7798B530D}">
      <dsp:nvSpPr>
        <dsp:cNvPr id="0" name=""/>
        <dsp:cNvSpPr/>
      </dsp:nvSpPr>
      <dsp:spPr>
        <a:xfrm>
          <a:off x="1232370" y="962593"/>
          <a:ext cx="1016474" cy="50823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MML</a:t>
          </a:r>
          <a:endParaRPr lang="de-DE" sz="3300" kern="1200" dirty="0"/>
        </a:p>
      </dsp:txBody>
      <dsp:txXfrm>
        <a:off x="1232370" y="962593"/>
        <a:ext cx="1016474" cy="508237"/>
      </dsp:txXfrm>
    </dsp:sp>
    <dsp:sp modelId="{2AE799A7-A88C-49F5-B364-E4808C29D5D4}">
      <dsp:nvSpPr>
        <dsp:cNvPr id="0" name=""/>
        <dsp:cNvSpPr/>
      </dsp:nvSpPr>
      <dsp:spPr>
        <a:xfrm>
          <a:off x="2456205" y="974786"/>
          <a:ext cx="1016474" cy="508237"/>
        </a:xfrm>
        <a:prstGeom prst="rect">
          <a:avLst/>
        </a:prstGeom>
        <a:solidFill>
          <a:srgbClr val="0058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MT</a:t>
          </a:r>
          <a:endParaRPr lang="de-DE" sz="3300" kern="1200" dirty="0"/>
        </a:p>
      </dsp:txBody>
      <dsp:txXfrm>
        <a:off x="2456205" y="974786"/>
        <a:ext cx="1016474" cy="508237"/>
      </dsp:txXfrm>
    </dsp:sp>
    <dsp:sp modelId="{D7FBCD62-1113-4E8A-B06E-020DE287EB0E}">
      <dsp:nvSpPr>
        <dsp:cNvPr id="0" name=""/>
        <dsp:cNvSpPr/>
      </dsp:nvSpPr>
      <dsp:spPr>
        <a:xfrm>
          <a:off x="1232370" y="1684290"/>
          <a:ext cx="1016474" cy="50823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ARD</a:t>
          </a:r>
          <a:endParaRPr lang="de-DE" sz="3300" kern="1200" dirty="0"/>
        </a:p>
      </dsp:txBody>
      <dsp:txXfrm>
        <a:off x="1232370" y="1684290"/>
        <a:ext cx="1016474" cy="508237"/>
      </dsp:txXfrm>
    </dsp:sp>
    <dsp:sp modelId="{87BB7A4A-D32D-40E4-88CE-BBAF26A79745}">
      <dsp:nvSpPr>
        <dsp:cNvPr id="0" name=""/>
        <dsp:cNvSpPr/>
      </dsp:nvSpPr>
      <dsp:spPr>
        <a:xfrm>
          <a:off x="2462304" y="1684290"/>
          <a:ext cx="1016474" cy="50823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DTS</a:t>
          </a:r>
          <a:endParaRPr lang="de-DE" sz="3300" kern="1200" dirty="0"/>
        </a:p>
      </dsp:txBody>
      <dsp:txXfrm>
        <a:off x="2462304" y="1684290"/>
        <a:ext cx="1016474" cy="508237"/>
      </dsp:txXfrm>
    </dsp:sp>
    <dsp:sp modelId="{529D190C-B62F-417A-A286-AB41CCF97E63}">
      <dsp:nvSpPr>
        <dsp:cNvPr id="0" name=""/>
        <dsp:cNvSpPr/>
      </dsp:nvSpPr>
      <dsp:spPr>
        <a:xfrm>
          <a:off x="3692237" y="1684290"/>
          <a:ext cx="1016474" cy="508237"/>
        </a:xfrm>
        <a:prstGeom prst="rect">
          <a:avLst/>
        </a:prstGeom>
        <a:solidFill>
          <a:srgbClr val="0058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DMA</a:t>
          </a:r>
          <a:endParaRPr lang="de-DE" sz="3300" kern="1200" dirty="0"/>
        </a:p>
      </dsp:txBody>
      <dsp:txXfrm>
        <a:off x="3692237" y="1684290"/>
        <a:ext cx="1016474" cy="508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007293-FDCF-45BF-A2CC-C892873B6D28}" type="datetimeFigureOut">
              <a:rPr lang="de-DE"/>
              <a:pPr>
                <a:defRPr/>
              </a:pPr>
              <a:t>13.03.2018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2AEEC1-929E-4B0E-93D9-8F3F9074CF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97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1C4523-B29D-4539-97B0-F96292BBF562}" type="datetimeFigureOut">
              <a:rPr lang="de-DE"/>
              <a:pPr>
                <a:defRPr/>
              </a:pPr>
              <a:t>13.03.2018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1CDDCA-AE93-4EDC-AEEE-2C2A43459F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621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VIEL</a:t>
            </a:r>
            <a:r>
              <a:rPr lang="de-DE" baseline="0" dirty="0" smtClean="0"/>
              <a:t> kürzer, nur ein prägnantes (einleitendes</a:t>
            </a:r>
            <a:r>
              <a:rPr lang="de-DE" baseline="0" smtClean="0"/>
              <a:t>) Beispiel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CDDCA-AE93-4EDC-AEEE-2C2A43459FC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82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End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CDDCA-AE93-4EDC-AEEE-2C2A43459FC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59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Introduce</a:t>
            </a:r>
            <a:r>
              <a:rPr lang="de-DE" dirty="0" smtClean="0"/>
              <a:t> Data Challenge </a:t>
            </a:r>
            <a:r>
              <a:rPr lang="de-DE" dirty="0" err="1" smtClean="0"/>
              <a:t>before</a:t>
            </a:r>
            <a:r>
              <a:rPr lang="de-DE" dirty="0" smtClean="0"/>
              <a:t>, do not </a:t>
            </a:r>
            <a:r>
              <a:rPr lang="de-DE" dirty="0" err="1" smtClean="0"/>
              <a:t>say</a:t>
            </a:r>
            <a:r>
              <a:rPr lang="de-DE" dirty="0" smtClean="0"/>
              <a:t> </a:t>
            </a:r>
            <a:r>
              <a:rPr lang="de-DE" dirty="0" err="1" smtClean="0"/>
              <a:t>subtopics</a:t>
            </a:r>
            <a:r>
              <a:rPr lang="de-DE" dirty="0" smtClean="0"/>
              <a:t>, </a:t>
            </a:r>
            <a:r>
              <a:rPr lang="de-DE" dirty="0" err="1" smtClean="0"/>
              <a:t>emphasize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CDDCA-AE93-4EDC-AEEE-2C2A43459FC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60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Introduce</a:t>
            </a:r>
            <a:r>
              <a:rPr lang="de-DE" dirty="0" smtClean="0"/>
              <a:t> Data Challenge </a:t>
            </a:r>
            <a:r>
              <a:rPr lang="de-DE" dirty="0" err="1" smtClean="0"/>
              <a:t>before</a:t>
            </a:r>
            <a:r>
              <a:rPr lang="de-DE" dirty="0" smtClean="0"/>
              <a:t>, do not </a:t>
            </a:r>
            <a:r>
              <a:rPr lang="de-DE" dirty="0" err="1" smtClean="0"/>
              <a:t>say</a:t>
            </a:r>
            <a:r>
              <a:rPr lang="de-DE" dirty="0" smtClean="0"/>
              <a:t> </a:t>
            </a:r>
            <a:r>
              <a:rPr lang="de-DE" dirty="0" err="1" smtClean="0"/>
              <a:t>subtopics</a:t>
            </a:r>
            <a:r>
              <a:rPr lang="de-DE" dirty="0" smtClean="0"/>
              <a:t>, </a:t>
            </a:r>
            <a:r>
              <a:rPr lang="de-DE" dirty="0" err="1" smtClean="0"/>
              <a:t>emphasize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CDDCA-AE93-4EDC-AEEE-2C2A43459FC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28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file:///\\Users\andrej\Desktop\---Work-aktuelle%20jobs\---jobs\-----mbmw-Folien%20hzdr\Material-Logos\Logos\TU_DD\TU_Logo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file:///\\Users\andrej\Desktop\---Work-aktuelle%20jobs\---jobs\-----mbmw-Folien%20hzdr\Material-Logos\Logos\TU_DD\TU_Logo.png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hzdr-ppt-vorlage-Matte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273050" y="4324350"/>
            <a:ext cx="8312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9pPr>
          </a:lstStyle>
          <a:p>
            <a:pPr eaLnBrk="1" hangingPunct="1">
              <a:defRPr/>
            </a:pPr>
            <a:r>
              <a:rPr lang="nl-NL" altLang="de-DE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Michael Bussmann </a:t>
            </a:r>
            <a:r>
              <a:rPr lang="nl-NL" altLang="de-DE" sz="16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Designated Topic</a:t>
            </a:r>
            <a:r>
              <a:rPr lang="nl-NL" altLang="de-DE" sz="1600" baseline="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 Speaker</a:t>
            </a:r>
            <a:endParaRPr lang="de-DE" altLang="de-DE" sz="1600" dirty="0" smtClean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" name="TU_Logo.png" descr="/Users/andrej/Desktop/---Work-aktuelle jobs/---jobs/-----mbmw-Folien hzdr/Material-Logos/Logos/TU_DD/TU_Logo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6145213"/>
            <a:ext cx="1076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DC_Logo_110x50_4C.eps" descr="/Users/andrej/Desktop/---Work-aktuelle jobs/---jobs/-----mbmw-Folien hzdr/Material-Logos/Logos/DDC-Logo/DDC_Logo_110x50_4C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6113463"/>
            <a:ext cx="8318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83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 descr="hzdr-ppt-vorlage-folgefolie-M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6" descr="hzdr-ppt-vorlage-folgefolie-Matt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>
            <a:spLocks noChangeArrowheads="1"/>
          </p:cNvSpPr>
          <p:nvPr userDrawn="1"/>
        </p:nvSpPr>
        <p:spPr bwMode="auto">
          <a:xfrm>
            <a:off x="261938" y="6557963"/>
            <a:ext cx="1510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nl-NL" sz="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Michael Bussmann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Institute of Radiation Physics</a:t>
            </a:r>
            <a:endParaRPr lang="de-DE" sz="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8213725" y="6681788"/>
            <a:ext cx="660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de-DE" sz="80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4268DDFF-DB93-44D2-A10E-BBEEBC10385C}" type="slidenum">
              <a:rPr lang="en-US" altLang="de-DE" sz="80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755650" y="6311900"/>
            <a:ext cx="6208713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cap="all" dirty="0" smtClean="0">
                <a:solidFill>
                  <a:srgbClr val="00589C"/>
                </a:solidFill>
                <a:latin typeface="Arial"/>
                <a:ea typeface="+mn-ea"/>
              </a:rPr>
              <a:t>DATA MANAGEMENT &amp; ANALYSIS</a:t>
            </a:r>
            <a:endParaRPr lang="de-DE" sz="1100" cap="all" dirty="0">
              <a:solidFill>
                <a:srgbClr val="00589C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432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hzdr-ppt-vorlage-Matte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U_Logo.png" descr="/Users/andrej/Desktop/---Work-aktuelle jobs/---jobs/-----mbmw-Folien hzdr/Material-Logos/Logos/TU_DD/TU_Logo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6145213"/>
            <a:ext cx="1076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DC_Logo_110x50_4C.eps" descr="/Users/andrej/Desktop/---Work-aktuelle jobs/---jobs/-----mbmw-Folien hzdr/Material-Logos/Logos/DDC-Logo/DDC_Logo_110x50_4C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6113463"/>
            <a:ext cx="8318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15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hzdr-ppt-vorlage-folgefolie-Mat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>
            <a:spLocks noChangeArrowheads="1"/>
          </p:cNvSpPr>
          <p:nvPr userDrawn="1"/>
        </p:nvSpPr>
        <p:spPr bwMode="auto">
          <a:xfrm>
            <a:off x="261938" y="6557963"/>
            <a:ext cx="2600325" cy="3508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nl-NL" sz="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Karl Gerald van den </a:t>
            </a:r>
            <a:r>
              <a:rPr lang="nl-NL" sz="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Boogart</a:t>
            </a:r>
            <a:endParaRPr lang="nl-NL" sz="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Helmholtz Institute Freiberg for Resource Technology</a:t>
            </a:r>
            <a:endParaRPr lang="de-DE" sz="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8213725" y="6681788"/>
            <a:ext cx="660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de-DE" sz="80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DD2777D-9EFE-4DF2-B07C-A06048840DCE}" type="slidenum">
              <a:rPr lang="en-US" altLang="de-DE" sz="80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6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9ABD"/>
                </a:solidFill>
                <a:cs typeface="+mn-cs"/>
              </a:defRPr>
            </a:lvl1pPr>
          </a:lstStyle>
          <a:p>
            <a:pPr>
              <a:defRPr/>
            </a:pPr>
            <a:fld id="{448EFF41-BE8D-4734-BBE6-86748ABAF00D}" type="datetimeFigureOut">
              <a:rPr lang="de-DE" altLang="de-DE"/>
              <a:pPr>
                <a:defRPr/>
              </a:pPr>
              <a:t>13.03.2018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9ABD"/>
                </a:solidFill>
                <a:cs typeface="+mn-cs"/>
              </a:defRPr>
            </a:lvl1pPr>
          </a:lstStyle>
          <a:p>
            <a:pPr>
              <a:defRPr/>
            </a:pPr>
            <a:fld id="{8706EF9A-AA67-4652-9613-F6A2F663D58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9ABD"/>
                </a:solidFill>
                <a:ea typeface="Geneva" pitchFamily="34" charset="0"/>
                <a:cs typeface="+mn-cs"/>
              </a:defRPr>
            </a:lvl1pPr>
          </a:lstStyle>
          <a:p>
            <a:pPr>
              <a:defRPr/>
            </a:pPr>
            <a:fld id="{033B0935-50D7-4073-8BDF-43A426213A60}" type="datetimeFigureOut">
              <a:rPr lang="de-DE" altLang="de-DE"/>
              <a:pPr>
                <a:defRPr/>
              </a:pPr>
              <a:t>13.03.2018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9ABD"/>
                </a:solidFill>
              </a:defRPr>
            </a:lvl1pPr>
          </a:lstStyle>
          <a:p>
            <a:pPr>
              <a:defRPr/>
            </a:pPr>
            <a:fld id="{7CD486A4-5505-44B1-A2D8-6719FEFA95A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8.jp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2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238125" y="2058988"/>
            <a:ext cx="864711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31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Data Management and Analysis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31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Mastering the Data Challenge in MATTER</a:t>
            </a:r>
            <a:endParaRPr lang="fr-FR" altLang="de-DE" sz="31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" name="Bild 6" descr="hzdr-ppt-vorlage-Startfolie-M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5264" r="87692" b="26906"/>
          <a:stretch/>
        </p:blipFill>
        <p:spPr bwMode="auto">
          <a:xfrm>
            <a:off x="155714" y="4374243"/>
            <a:ext cx="1130135" cy="68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1538551" y="4738653"/>
            <a:ext cx="216000" cy="216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742665" y="4603945"/>
            <a:ext cx="4669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de-DE" sz="24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TECHNOLOGIES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73050" y="3129534"/>
            <a:ext cx="831215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10" charset="-128"/>
              </a:defRPr>
            </a:lvl9pPr>
          </a:lstStyle>
          <a:p>
            <a:pPr eaLnBrk="1" hangingPunct="1">
              <a:defRPr/>
            </a:pPr>
            <a:r>
              <a:rPr lang="nl-NL" altLang="de-DE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Michael Bussmann</a:t>
            </a:r>
          </a:p>
          <a:p>
            <a:pPr eaLnBrk="1" hangingPunct="1">
              <a:defRPr/>
            </a:pPr>
            <a:r>
              <a:rPr lang="nl-NL" altLang="de-DE" sz="16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Institute of Radiation Physics</a:t>
            </a:r>
            <a:endParaRPr lang="de-DE" altLang="de-DE" sz="1600" dirty="0" smtClean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7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 txBox="1">
            <a:spLocks/>
          </p:cNvSpPr>
          <p:nvPr/>
        </p:nvSpPr>
        <p:spPr bwMode="auto">
          <a:xfrm>
            <a:off x="255588" y="274638"/>
            <a:ext cx="82296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b="1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altLang="de-DE" sz="2200" b="1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DTS </a:t>
            </a:r>
            <a:r>
              <a:rPr lang="de-DE" altLang="de-DE" sz="2200" b="1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2200" b="1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200" b="1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de-DE" altLang="de-DE" sz="2200" b="1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DMA</a:t>
            </a:r>
            <a:endParaRPr lang="de-DE" altLang="de-DE" sz="2200" b="1" dirty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255588" y="1051066"/>
            <a:ext cx="796076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DTS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deals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fast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large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subset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DMA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de-DE" altLang="de-DE" sz="1800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 smtClean="0">
              <a:solidFill>
                <a:srgbClr val="1E1C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specifically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de-DE" altLang="de-DE" sz="1800" b="1" dirty="0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de-DE" altLang="de-DE" sz="1800" b="1" dirty="0" smtClean="0">
              <a:solidFill>
                <a:srgbClr val="1E1C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as a cross-program activity within MATTER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co-developers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de-DE" sz="1800" dirty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</a:t>
            </a:r>
            <a:endParaRPr lang="de-DE" altLang="de-DE" sz="1800" dirty="0" smtClean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MATTER on all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DE" altLang="de-DE" sz="18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investigators</a:t>
            </a:r>
            <a:endParaRPr lang="de-DE" altLang="de-DE" sz="1800" dirty="0" smtClean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1" y="-192598"/>
            <a:ext cx="2360659" cy="1611695"/>
          </a:xfrm>
          <a:prstGeom prst="rect">
            <a:avLst/>
          </a:prstGeom>
        </p:spPr>
      </p:pic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446041634"/>
              </p:ext>
            </p:extLst>
          </p:nvPr>
        </p:nvGraphicFramePr>
        <p:xfrm>
          <a:off x="2445025" y="4141038"/>
          <a:ext cx="4711149" cy="31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1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 txBox="1">
            <a:spLocks/>
          </p:cNvSpPr>
          <p:nvPr/>
        </p:nvSpPr>
        <p:spPr bwMode="auto">
          <a:xfrm>
            <a:off x="255588" y="274638"/>
            <a:ext cx="82296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de-DE" sz="2200" b="1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de-DE" altLang="de-DE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altLang="de-DE" sz="2200" b="1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anagement &amp; </a:t>
            </a:r>
            <a:r>
              <a:rPr lang="de-DE" altLang="de-DE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altLang="de-DE" sz="2200" b="1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nalysis (</a:t>
            </a:r>
            <a:r>
              <a:rPr lang="de-DE" altLang="de-DE" sz="2200" b="1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lang="de-DE" altLang="de-DE" sz="2200" b="1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altLang="de-DE" sz="2200" b="1" dirty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257405" y="965023"/>
            <a:ext cx="2825568" cy="3905681"/>
            <a:chOff x="257405" y="965023"/>
            <a:chExt cx="2825568" cy="3905681"/>
          </a:xfrm>
        </p:grpSpPr>
        <p:sp>
          <p:nvSpPr>
            <p:cNvPr id="6" name="Freihandform 5"/>
            <p:cNvSpPr/>
            <p:nvPr/>
          </p:nvSpPr>
          <p:spPr>
            <a:xfrm>
              <a:off x="257405" y="965023"/>
              <a:ext cx="2825568" cy="3905681"/>
            </a:xfrm>
            <a:custGeom>
              <a:avLst/>
              <a:gdLst>
                <a:gd name="connsiteX0" fmla="*/ 0 w 2825568"/>
                <a:gd name="connsiteY0" fmla="*/ 282557 h 4068418"/>
                <a:gd name="connsiteX1" fmla="*/ 282557 w 2825568"/>
                <a:gd name="connsiteY1" fmla="*/ 0 h 4068418"/>
                <a:gd name="connsiteX2" fmla="*/ 2543011 w 2825568"/>
                <a:gd name="connsiteY2" fmla="*/ 0 h 4068418"/>
                <a:gd name="connsiteX3" fmla="*/ 2825568 w 2825568"/>
                <a:gd name="connsiteY3" fmla="*/ 282557 h 4068418"/>
                <a:gd name="connsiteX4" fmla="*/ 2825568 w 2825568"/>
                <a:gd name="connsiteY4" fmla="*/ 3785861 h 4068418"/>
                <a:gd name="connsiteX5" fmla="*/ 2543011 w 2825568"/>
                <a:gd name="connsiteY5" fmla="*/ 4068418 h 4068418"/>
                <a:gd name="connsiteX6" fmla="*/ 282557 w 2825568"/>
                <a:gd name="connsiteY6" fmla="*/ 4068418 h 4068418"/>
                <a:gd name="connsiteX7" fmla="*/ 0 w 2825568"/>
                <a:gd name="connsiteY7" fmla="*/ 3785861 h 4068418"/>
                <a:gd name="connsiteX8" fmla="*/ 0 w 2825568"/>
                <a:gd name="connsiteY8" fmla="*/ 282557 h 406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5568" h="4068418">
                  <a:moveTo>
                    <a:pt x="0" y="282557"/>
                  </a:moveTo>
                  <a:cubicBezTo>
                    <a:pt x="0" y="126505"/>
                    <a:pt x="126505" y="0"/>
                    <a:pt x="282557" y="0"/>
                  </a:cubicBezTo>
                  <a:lnTo>
                    <a:pt x="2543011" y="0"/>
                  </a:lnTo>
                  <a:cubicBezTo>
                    <a:pt x="2699063" y="0"/>
                    <a:pt x="2825568" y="126505"/>
                    <a:pt x="2825568" y="282557"/>
                  </a:cubicBezTo>
                  <a:lnTo>
                    <a:pt x="2825568" y="3785861"/>
                  </a:lnTo>
                  <a:cubicBezTo>
                    <a:pt x="2825568" y="3941913"/>
                    <a:pt x="2699063" y="4068418"/>
                    <a:pt x="2543011" y="4068418"/>
                  </a:cubicBezTo>
                  <a:lnTo>
                    <a:pt x="282557" y="4068418"/>
                  </a:lnTo>
                  <a:cubicBezTo>
                    <a:pt x="126505" y="4068418"/>
                    <a:pt x="0" y="3941913"/>
                    <a:pt x="0" y="3785861"/>
                  </a:cubicBezTo>
                  <a:lnTo>
                    <a:pt x="0" y="2825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1833615" rIns="206248" bIns="101993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900" kern="1200" dirty="0" smtClean="0"/>
                <a:t>The MATTER Information </a:t>
              </a:r>
              <a:r>
                <a:rPr lang="de-DE" sz="2900" kern="1200" dirty="0" err="1" smtClean="0"/>
                <a:t>Fabric</a:t>
              </a:r>
              <a:endParaRPr lang="de-DE" sz="2900" kern="1200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992797" y="1209128"/>
              <a:ext cx="1354783" cy="1354783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uppieren 19"/>
          <p:cNvGrpSpPr/>
          <p:nvPr/>
        </p:nvGrpSpPr>
        <p:grpSpPr>
          <a:xfrm>
            <a:off x="3167740" y="965023"/>
            <a:ext cx="2825568" cy="3905681"/>
            <a:chOff x="3167740" y="965023"/>
            <a:chExt cx="2825568" cy="3905681"/>
          </a:xfrm>
        </p:grpSpPr>
        <p:sp>
          <p:nvSpPr>
            <p:cNvPr id="10" name="Freihandform 9"/>
            <p:cNvSpPr/>
            <p:nvPr/>
          </p:nvSpPr>
          <p:spPr>
            <a:xfrm>
              <a:off x="3167740" y="965023"/>
              <a:ext cx="2825568" cy="3905681"/>
            </a:xfrm>
            <a:custGeom>
              <a:avLst/>
              <a:gdLst>
                <a:gd name="connsiteX0" fmla="*/ 0 w 2825568"/>
                <a:gd name="connsiteY0" fmla="*/ 282557 h 4068418"/>
                <a:gd name="connsiteX1" fmla="*/ 282557 w 2825568"/>
                <a:gd name="connsiteY1" fmla="*/ 0 h 4068418"/>
                <a:gd name="connsiteX2" fmla="*/ 2543011 w 2825568"/>
                <a:gd name="connsiteY2" fmla="*/ 0 h 4068418"/>
                <a:gd name="connsiteX3" fmla="*/ 2825568 w 2825568"/>
                <a:gd name="connsiteY3" fmla="*/ 282557 h 4068418"/>
                <a:gd name="connsiteX4" fmla="*/ 2825568 w 2825568"/>
                <a:gd name="connsiteY4" fmla="*/ 3785861 h 4068418"/>
                <a:gd name="connsiteX5" fmla="*/ 2543011 w 2825568"/>
                <a:gd name="connsiteY5" fmla="*/ 4068418 h 4068418"/>
                <a:gd name="connsiteX6" fmla="*/ 282557 w 2825568"/>
                <a:gd name="connsiteY6" fmla="*/ 4068418 h 4068418"/>
                <a:gd name="connsiteX7" fmla="*/ 0 w 2825568"/>
                <a:gd name="connsiteY7" fmla="*/ 3785861 h 4068418"/>
                <a:gd name="connsiteX8" fmla="*/ 0 w 2825568"/>
                <a:gd name="connsiteY8" fmla="*/ 282557 h 406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5568" h="4068418">
                  <a:moveTo>
                    <a:pt x="0" y="282557"/>
                  </a:moveTo>
                  <a:cubicBezTo>
                    <a:pt x="0" y="126505"/>
                    <a:pt x="126505" y="0"/>
                    <a:pt x="282557" y="0"/>
                  </a:cubicBezTo>
                  <a:lnTo>
                    <a:pt x="2543011" y="0"/>
                  </a:lnTo>
                  <a:cubicBezTo>
                    <a:pt x="2699063" y="0"/>
                    <a:pt x="2825568" y="126505"/>
                    <a:pt x="2825568" y="282557"/>
                  </a:cubicBezTo>
                  <a:lnTo>
                    <a:pt x="2825568" y="3785861"/>
                  </a:lnTo>
                  <a:cubicBezTo>
                    <a:pt x="2825568" y="3941913"/>
                    <a:pt x="2699063" y="4068418"/>
                    <a:pt x="2543011" y="4068418"/>
                  </a:cubicBezTo>
                  <a:lnTo>
                    <a:pt x="282557" y="4068418"/>
                  </a:lnTo>
                  <a:cubicBezTo>
                    <a:pt x="126505" y="4068418"/>
                    <a:pt x="0" y="3941913"/>
                    <a:pt x="0" y="3785861"/>
                  </a:cubicBezTo>
                  <a:lnTo>
                    <a:pt x="0" y="28255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1833615" rIns="206248" bIns="101993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900" kern="1200" dirty="0" smtClean="0"/>
                <a:t>The Digital Scientific </a:t>
              </a:r>
              <a:r>
                <a:rPr lang="de-DE" sz="2900" kern="1200" dirty="0" err="1" smtClean="0"/>
                <a:t>Method</a:t>
              </a:r>
              <a:endParaRPr lang="de-DE" sz="2900" kern="1200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918374" y="1209128"/>
              <a:ext cx="1354783" cy="1354783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Gruppieren 20"/>
          <p:cNvGrpSpPr/>
          <p:nvPr/>
        </p:nvGrpSpPr>
        <p:grpSpPr>
          <a:xfrm>
            <a:off x="6078076" y="965023"/>
            <a:ext cx="2825568" cy="3905681"/>
            <a:chOff x="6078076" y="965023"/>
            <a:chExt cx="2825568" cy="3905681"/>
          </a:xfrm>
        </p:grpSpPr>
        <p:sp>
          <p:nvSpPr>
            <p:cNvPr id="12" name="Freihandform 11"/>
            <p:cNvSpPr/>
            <p:nvPr/>
          </p:nvSpPr>
          <p:spPr>
            <a:xfrm>
              <a:off x="6078076" y="965023"/>
              <a:ext cx="2825568" cy="3905681"/>
            </a:xfrm>
            <a:custGeom>
              <a:avLst/>
              <a:gdLst>
                <a:gd name="connsiteX0" fmla="*/ 0 w 2825568"/>
                <a:gd name="connsiteY0" fmla="*/ 282557 h 4068418"/>
                <a:gd name="connsiteX1" fmla="*/ 282557 w 2825568"/>
                <a:gd name="connsiteY1" fmla="*/ 0 h 4068418"/>
                <a:gd name="connsiteX2" fmla="*/ 2543011 w 2825568"/>
                <a:gd name="connsiteY2" fmla="*/ 0 h 4068418"/>
                <a:gd name="connsiteX3" fmla="*/ 2825568 w 2825568"/>
                <a:gd name="connsiteY3" fmla="*/ 282557 h 4068418"/>
                <a:gd name="connsiteX4" fmla="*/ 2825568 w 2825568"/>
                <a:gd name="connsiteY4" fmla="*/ 3785861 h 4068418"/>
                <a:gd name="connsiteX5" fmla="*/ 2543011 w 2825568"/>
                <a:gd name="connsiteY5" fmla="*/ 4068418 h 4068418"/>
                <a:gd name="connsiteX6" fmla="*/ 282557 w 2825568"/>
                <a:gd name="connsiteY6" fmla="*/ 4068418 h 4068418"/>
                <a:gd name="connsiteX7" fmla="*/ 0 w 2825568"/>
                <a:gd name="connsiteY7" fmla="*/ 3785861 h 4068418"/>
                <a:gd name="connsiteX8" fmla="*/ 0 w 2825568"/>
                <a:gd name="connsiteY8" fmla="*/ 282557 h 406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5568" h="4068418">
                  <a:moveTo>
                    <a:pt x="0" y="282557"/>
                  </a:moveTo>
                  <a:cubicBezTo>
                    <a:pt x="0" y="126505"/>
                    <a:pt x="126505" y="0"/>
                    <a:pt x="282557" y="0"/>
                  </a:cubicBezTo>
                  <a:lnTo>
                    <a:pt x="2543011" y="0"/>
                  </a:lnTo>
                  <a:cubicBezTo>
                    <a:pt x="2699063" y="0"/>
                    <a:pt x="2825568" y="126505"/>
                    <a:pt x="2825568" y="282557"/>
                  </a:cubicBezTo>
                  <a:lnTo>
                    <a:pt x="2825568" y="3785861"/>
                  </a:lnTo>
                  <a:cubicBezTo>
                    <a:pt x="2825568" y="3941913"/>
                    <a:pt x="2699063" y="4068418"/>
                    <a:pt x="2543011" y="4068418"/>
                  </a:cubicBezTo>
                  <a:lnTo>
                    <a:pt x="282557" y="4068418"/>
                  </a:lnTo>
                  <a:cubicBezTo>
                    <a:pt x="126505" y="4068418"/>
                    <a:pt x="0" y="3941913"/>
                    <a:pt x="0" y="3785861"/>
                  </a:cubicBezTo>
                  <a:lnTo>
                    <a:pt x="0" y="28255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1833615" rIns="206248" bIns="101993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900" kern="1200" dirty="0" smtClean="0"/>
                <a:t>The Digital Experiment &amp; </a:t>
              </a:r>
              <a:r>
                <a:rPr lang="de-DE" sz="2900" kern="1200" dirty="0" err="1" smtClean="0"/>
                <a:t>Machine</a:t>
              </a:r>
              <a:endParaRPr lang="de-DE" sz="2900" kern="1200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6813468" y="1209128"/>
              <a:ext cx="1354783" cy="1354783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5" name="Gruppieren 14"/>
          <p:cNvGrpSpPr/>
          <p:nvPr/>
        </p:nvGrpSpPr>
        <p:grpSpPr>
          <a:xfrm>
            <a:off x="601583" y="3875996"/>
            <a:ext cx="7957882" cy="944216"/>
            <a:chOff x="601583" y="3845516"/>
            <a:chExt cx="7957882" cy="944216"/>
          </a:xfrm>
        </p:grpSpPr>
        <p:sp>
          <p:nvSpPr>
            <p:cNvPr id="14" name="Pfeil nach links und rechts 13"/>
            <p:cNvSpPr/>
            <p:nvPr/>
          </p:nvSpPr>
          <p:spPr>
            <a:xfrm>
              <a:off x="601583" y="3845516"/>
              <a:ext cx="7957882" cy="944216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Textfeld 2"/>
            <p:cNvSpPr txBox="1"/>
            <p:nvPr/>
          </p:nvSpPr>
          <p:spPr>
            <a:xfrm>
              <a:off x="1159107" y="4070804"/>
              <a:ext cx="6842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Digital </a:t>
              </a:r>
              <a:r>
                <a:rPr lang="de-DE" sz="2400" dirty="0" err="1" smtClean="0"/>
                <a:t>transformation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of</a:t>
              </a:r>
              <a:r>
                <a:rPr lang="de-DE" sz="2400" dirty="0" smtClean="0"/>
                <a:t> MATTER Science &amp; Research</a:t>
              </a:r>
              <a:endParaRPr lang="de-DE" sz="2400" dirty="0"/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2591" y="-192598"/>
            <a:ext cx="2360659" cy="1611695"/>
          </a:xfrm>
          <a:prstGeom prst="rect">
            <a:avLst/>
          </a:prstGeom>
        </p:spPr>
      </p:pic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1045234232"/>
              </p:ext>
            </p:extLst>
          </p:nvPr>
        </p:nvGraphicFramePr>
        <p:xfrm>
          <a:off x="2445025" y="4141038"/>
          <a:ext cx="4711149" cy="31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" name="Gruppieren 3"/>
          <p:cNvGrpSpPr/>
          <p:nvPr/>
        </p:nvGrpSpPr>
        <p:grpSpPr>
          <a:xfrm>
            <a:off x="-85344" y="5484867"/>
            <a:ext cx="6746261" cy="749808"/>
            <a:chOff x="-85344" y="5484867"/>
            <a:chExt cx="6746261" cy="749808"/>
          </a:xfrm>
        </p:grpSpPr>
        <p:sp>
          <p:nvSpPr>
            <p:cNvPr id="2" name="Bogen 1"/>
            <p:cNvSpPr/>
            <p:nvPr/>
          </p:nvSpPr>
          <p:spPr>
            <a:xfrm>
              <a:off x="4876799" y="5484867"/>
              <a:ext cx="1784117" cy="749808"/>
            </a:xfrm>
            <a:prstGeom prst="arc">
              <a:avLst/>
            </a:prstGeom>
            <a:ln w="762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Bogen 18"/>
            <p:cNvSpPr/>
            <p:nvPr/>
          </p:nvSpPr>
          <p:spPr>
            <a:xfrm>
              <a:off x="2499361" y="5484867"/>
              <a:ext cx="4161556" cy="749808"/>
            </a:xfrm>
            <a:prstGeom prst="arc">
              <a:avLst/>
            </a:prstGeom>
            <a:ln w="762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Bogen 21"/>
            <p:cNvSpPr/>
            <p:nvPr/>
          </p:nvSpPr>
          <p:spPr>
            <a:xfrm>
              <a:off x="-85344" y="5484867"/>
              <a:ext cx="6746261" cy="749808"/>
            </a:xfrm>
            <a:prstGeom prst="arc">
              <a:avLst/>
            </a:prstGeom>
            <a:ln w="762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280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 txBox="1">
            <a:spLocks/>
          </p:cNvSpPr>
          <p:nvPr/>
        </p:nvSpPr>
        <p:spPr bwMode="auto">
          <a:xfrm>
            <a:off x="255588" y="274638"/>
            <a:ext cx="82296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34" charset="0"/>
                <a:cs typeface="Genev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de-DE" sz="2200" b="1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de-DE" altLang="de-DE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altLang="de-DE" sz="2200" b="1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anagement &amp; </a:t>
            </a:r>
            <a:r>
              <a:rPr lang="de-DE" altLang="de-DE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altLang="de-DE" sz="2200" b="1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nalysis (</a:t>
            </a:r>
            <a:r>
              <a:rPr lang="de-DE" altLang="de-DE" sz="2200" b="1" dirty="0" err="1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lang="de-DE" altLang="de-DE" sz="2200" b="1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altLang="de-DE" sz="2200" b="1" dirty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257405" y="965023"/>
            <a:ext cx="2825568" cy="2735249"/>
          </a:xfrm>
          <a:custGeom>
            <a:avLst/>
            <a:gdLst>
              <a:gd name="connsiteX0" fmla="*/ 0 w 2825568"/>
              <a:gd name="connsiteY0" fmla="*/ 282557 h 4068418"/>
              <a:gd name="connsiteX1" fmla="*/ 282557 w 2825568"/>
              <a:gd name="connsiteY1" fmla="*/ 0 h 4068418"/>
              <a:gd name="connsiteX2" fmla="*/ 2543011 w 2825568"/>
              <a:gd name="connsiteY2" fmla="*/ 0 h 4068418"/>
              <a:gd name="connsiteX3" fmla="*/ 2825568 w 2825568"/>
              <a:gd name="connsiteY3" fmla="*/ 282557 h 4068418"/>
              <a:gd name="connsiteX4" fmla="*/ 2825568 w 2825568"/>
              <a:gd name="connsiteY4" fmla="*/ 3785861 h 4068418"/>
              <a:gd name="connsiteX5" fmla="*/ 2543011 w 2825568"/>
              <a:gd name="connsiteY5" fmla="*/ 4068418 h 4068418"/>
              <a:gd name="connsiteX6" fmla="*/ 282557 w 2825568"/>
              <a:gd name="connsiteY6" fmla="*/ 4068418 h 4068418"/>
              <a:gd name="connsiteX7" fmla="*/ 0 w 2825568"/>
              <a:gd name="connsiteY7" fmla="*/ 3785861 h 4068418"/>
              <a:gd name="connsiteX8" fmla="*/ 0 w 2825568"/>
              <a:gd name="connsiteY8" fmla="*/ 282557 h 406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568" h="4068418">
                <a:moveTo>
                  <a:pt x="0" y="282557"/>
                </a:moveTo>
                <a:cubicBezTo>
                  <a:pt x="0" y="126505"/>
                  <a:pt x="126505" y="0"/>
                  <a:pt x="282557" y="0"/>
                </a:cubicBezTo>
                <a:lnTo>
                  <a:pt x="2543011" y="0"/>
                </a:lnTo>
                <a:cubicBezTo>
                  <a:pt x="2699063" y="0"/>
                  <a:pt x="2825568" y="126505"/>
                  <a:pt x="2825568" y="282557"/>
                </a:cubicBezTo>
                <a:lnTo>
                  <a:pt x="2825568" y="3785861"/>
                </a:lnTo>
                <a:cubicBezTo>
                  <a:pt x="2825568" y="3941913"/>
                  <a:pt x="2699063" y="4068418"/>
                  <a:pt x="2543011" y="4068418"/>
                </a:cubicBezTo>
                <a:lnTo>
                  <a:pt x="282557" y="4068418"/>
                </a:lnTo>
                <a:cubicBezTo>
                  <a:pt x="126505" y="4068418"/>
                  <a:pt x="0" y="3941913"/>
                  <a:pt x="0" y="3785861"/>
                </a:cubicBezTo>
                <a:lnTo>
                  <a:pt x="0" y="2825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205200" rIns="206248" bIns="205200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/>
              <a:t>The MATTER Information </a:t>
            </a:r>
            <a:r>
              <a:rPr lang="de-DE" sz="2400" kern="1200" dirty="0" err="1" smtClean="0"/>
              <a:t>Fabric</a:t>
            </a:r>
            <a:endParaRPr lang="de-DE" sz="2400" kern="1200" dirty="0" smtClean="0"/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400" kern="1200" dirty="0" smtClean="0"/>
          </a:p>
          <a:p>
            <a:pPr marL="288000" lvl="0" indent="-2880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600" b="1" dirty="0" smtClean="0"/>
              <a:t>Digital </a:t>
            </a:r>
            <a:r>
              <a:rPr lang="de-DE" sz="1600" b="1" dirty="0" err="1" smtClean="0"/>
              <a:t>transformation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large-</a:t>
            </a:r>
            <a:r>
              <a:rPr lang="de-DE" sz="1600" b="1" dirty="0" err="1" smtClean="0"/>
              <a:t>scale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facilities</a:t>
            </a:r>
            <a:endParaRPr lang="de-DE" sz="1600" b="1" dirty="0" smtClean="0"/>
          </a:p>
          <a:p>
            <a:pPr marL="288000" lvl="0" indent="-2880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600" kern="1200" dirty="0" smtClean="0"/>
              <a:t>Facility-</a:t>
            </a:r>
            <a:r>
              <a:rPr lang="de-DE" sz="1600" kern="1200" dirty="0" err="1" smtClean="0"/>
              <a:t>wide</a:t>
            </a:r>
            <a:r>
              <a:rPr lang="de-DE" sz="1600" kern="1200" dirty="0" smtClean="0"/>
              <a:t> </a:t>
            </a:r>
            <a:r>
              <a:rPr lang="de-DE" sz="1600" kern="1200" dirty="0" err="1" smtClean="0"/>
              <a:t>data</a:t>
            </a:r>
            <a:r>
              <a:rPr lang="de-DE" sz="1600" kern="1200" dirty="0" smtClean="0"/>
              <a:t> </a:t>
            </a:r>
            <a:r>
              <a:rPr lang="de-DE" sz="1600" kern="1200" dirty="0" err="1" smtClean="0"/>
              <a:t>lifecycle</a:t>
            </a:r>
            <a:r>
              <a:rPr lang="de-DE" sz="1600" kern="1200" dirty="0" smtClean="0"/>
              <a:t> </a:t>
            </a:r>
            <a:r>
              <a:rPr lang="de-DE" sz="1600" kern="1200" dirty="0" err="1" smtClean="0"/>
              <a:t>management</a:t>
            </a:r>
            <a:endParaRPr lang="de-DE" sz="1600" kern="1200" dirty="0" smtClean="0"/>
          </a:p>
        </p:txBody>
      </p:sp>
      <p:sp>
        <p:nvSpPr>
          <p:cNvPr id="9" name="Freihandform 8"/>
          <p:cNvSpPr/>
          <p:nvPr/>
        </p:nvSpPr>
        <p:spPr>
          <a:xfrm>
            <a:off x="3167740" y="965023"/>
            <a:ext cx="2825568" cy="2735249"/>
          </a:xfrm>
          <a:custGeom>
            <a:avLst/>
            <a:gdLst>
              <a:gd name="connsiteX0" fmla="*/ 0 w 2825568"/>
              <a:gd name="connsiteY0" fmla="*/ 282557 h 4068418"/>
              <a:gd name="connsiteX1" fmla="*/ 282557 w 2825568"/>
              <a:gd name="connsiteY1" fmla="*/ 0 h 4068418"/>
              <a:gd name="connsiteX2" fmla="*/ 2543011 w 2825568"/>
              <a:gd name="connsiteY2" fmla="*/ 0 h 4068418"/>
              <a:gd name="connsiteX3" fmla="*/ 2825568 w 2825568"/>
              <a:gd name="connsiteY3" fmla="*/ 282557 h 4068418"/>
              <a:gd name="connsiteX4" fmla="*/ 2825568 w 2825568"/>
              <a:gd name="connsiteY4" fmla="*/ 3785861 h 4068418"/>
              <a:gd name="connsiteX5" fmla="*/ 2543011 w 2825568"/>
              <a:gd name="connsiteY5" fmla="*/ 4068418 h 4068418"/>
              <a:gd name="connsiteX6" fmla="*/ 282557 w 2825568"/>
              <a:gd name="connsiteY6" fmla="*/ 4068418 h 4068418"/>
              <a:gd name="connsiteX7" fmla="*/ 0 w 2825568"/>
              <a:gd name="connsiteY7" fmla="*/ 3785861 h 4068418"/>
              <a:gd name="connsiteX8" fmla="*/ 0 w 2825568"/>
              <a:gd name="connsiteY8" fmla="*/ 282557 h 406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568" h="4068418">
                <a:moveTo>
                  <a:pt x="0" y="282557"/>
                </a:moveTo>
                <a:cubicBezTo>
                  <a:pt x="0" y="126505"/>
                  <a:pt x="126505" y="0"/>
                  <a:pt x="282557" y="0"/>
                </a:cubicBezTo>
                <a:lnTo>
                  <a:pt x="2543011" y="0"/>
                </a:lnTo>
                <a:cubicBezTo>
                  <a:pt x="2699063" y="0"/>
                  <a:pt x="2825568" y="126505"/>
                  <a:pt x="2825568" y="282557"/>
                </a:cubicBezTo>
                <a:lnTo>
                  <a:pt x="2825568" y="3785861"/>
                </a:lnTo>
                <a:cubicBezTo>
                  <a:pt x="2825568" y="3941913"/>
                  <a:pt x="2699063" y="4068418"/>
                  <a:pt x="2543011" y="4068418"/>
                </a:cubicBezTo>
                <a:lnTo>
                  <a:pt x="282557" y="4068418"/>
                </a:lnTo>
                <a:cubicBezTo>
                  <a:pt x="126505" y="4068418"/>
                  <a:pt x="0" y="3941913"/>
                  <a:pt x="0" y="3785861"/>
                </a:cubicBezTo>
                <a:lnTo>
                  <a:pt x="0" y="2825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205200" rIns="206248" bIns="205200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de-DE" sz="2400" kern="1200" dirty="0" smtClean="0"/>
              <a:t>The Digital Scientific </a:t>
            </a:r>
            <a:r>
              <a:rPr lang="de-DE" sz="2400" kern="1200" dirty="0" err="1" smtClean="0"/>
              <a:t>Method</a:t>
            </a:r>
            <a:endParaRPr lang="de-DE" sz="2400" kern="1200" dirty="0" smtClean="0"/>
          </a:p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endParaRPr lang="de-DE" sz="2400" dirty="0"/>
          </a:p>
          <a:p>
            <a:pPr marL="288000" lvl="0" indent="-288000" defTabSz="12890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600" b="1" dirty="0" err="1" smtClean="0"/>
              <a:t>Method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research</a:t>
            </a:r>
            <a:r>
              <a:rPr lang="de-DE" sz="1600" b="1" dirty="0" smtClean="0"/>
              <a:t> &amp;      </a:t>
            </a:r>
            <a:r>
              <a:rPr lang="de-DE" sz="1600" b="1" dirty="0" err="1" smtClean="0"/>
              <a:t>co-development</a:t>
            </a:r>
            <a:endParaRPr lang="de-DE" sz="1600" b="1" dirty="0"/>
          </a:p>
          <a:p>
            <a:pPr marL="288000" lvl="0" indent="-288000" defTabSz="12890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600" dirty="0" err="1" smtClean="0"/>
              <a:t>Near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computing</a:t>
            </a:r>
            <a:endParaRPr lang="de-DE" sz="1600" dirty="0" smtClean="0"/>
          </a:p>
          <a:p>
            <a:pPr marL="288000" lvl="0" indent="-288000" defTabSz="12890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600" dirty="0" err="1" smtClean="0"/>
              <a:t>Machine</a:t>
            </a:r>
            <a:r>
              <a:rPr lang="de-DE" sz="1600" dirty="0" smtClean="0"/>
              <a:t> </a:t>
            </a:r>
            <a:r>
              <a:rPr lang="de-DE" sz="1600" dirty="0" err="1" smtClean="0"/>
              <a:t>learning</a:t>
            </a:r>
            <a:endParaRPr lang="de-DE" sz="1600" dirty="0"/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400" kern="1200" dirty="0"/>
          </a:p>
        </p:txBody>
      </p:sp>
      <p:sp>
        <p:nvSpPr>
          <p:cNvPr id="11" name="Freihandform 10"/>
          <p:cNvSpPr/>
          <p:nvPr/>
        </p:nvSpPr>
        <p:spPr>
          <a:xfrm>
            <a:off x="6078076" y="965023"/>
            <a:ext cx="2825568" cy="2735249"/>
          </a:xfrm>
          <a:custGeom>
            <a:avLst/>
            <a:gdLst>
              <a:gd name="connsiteX0" fmla="*/ 0 w 2825568"/>
              <a:gd name="connsiteY0" fmla="*/ 282557 h 4068418"/>
              <a:gd name="connsiteX1" fmla="*/ 282557 w 2825568"/>
              <a:gd name="connsiteY1" fmla="*/ 0 h 4068418"/>
              <a:gd name="connsiteX2" fmla="*/ 2543011 w 2825568"/>
              <a:gd name="connsiteY2" fmla="*/ 0 h 4068418"/>
              <a:gd name="connsiteX3" fmla="*/ 2825568 w 2825568"/>
              <a:gd name="connsiteY3" fmla="*/ 282557 h 4068418"/>
              <a:gd name="connsiteX4" fmla="*/ 2825568 w 2825568"/>
              <a:gd name="connsiteY4" fmla="*/ 3785861 h 4068418"/>
              <a:gd name="connsiteX5" fmla="*/ 2543011 w 2825568"/>
              <a:gd name="connsiteY5" fmla="*/ 4068418 h 4068418"/>
              <a:gd name="connsiteX6" fmla="*/ 282557 w 2825568"/>
              <a:gd name="connsiteY6" fmla="*/ 4068418 h 4068418"/>
              <a:gd name="connsiteX7" fmla="*/ 0 w 2825568"/>
              <a:gd name="connsiteY7" fmla="*/ 3785861 h 4068418"/>
              <a:gd name="connsiteX8" fmla="*/ 0 w 2825568"/>
              <a:gd name="connsiteY8" fmla="*/ 282557 h 406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568" h="4068418">
                <a:moveTo>
                  <a:pt x="0" y="282557"/>
                </a:moveTo>
                <a:cubicBezTo>
                  <a:pt x="0" y="126505"/>
                  <a:pt x="126505" y="0"/>
                  <a:pt x="282557" y="0"/>
                </a:cubicBezTo>
                <a:lnTo>
                  <a:pt x="2543011" y="0"/>
                </a:lnTo>
                <a:cubicBezTo>
                  <a:pt x="2699063" y="0"/>
                  <a:pt x="2825568" y="126505"/>
                  <a:pt x="2825568" y="282557"/>
                </a:cubicBezTo>
                <a:lnTo>
                  <a:pt x="2825568" y="3785861"/>
                </a:lnTo>
                <a:cubicBezTo>
                  <a:pt x="2825568" y="3941913"/>
                  <a:pt x="2699063" y="4068418"/>
                  <a:pt x="2543011" y="4068418"/>
                </a:cubicBezTo>
                <a:lnTo>
                  <a:pt x="282557" y="4068418"/>
                </a:lnTo>
                <a:cubicBezTo>
                  <a:pt x="126505" y="4068418"/>
                  <a:pt x="0" y="3941913"/>
                  <a:pt x="0" y="3785861"/>
                </a:cubicBezTo>
                <a:lnTo>
                  <a:pt x="0" y="282557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205200" rIns="206248" bIns="205200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ts val="1008"/>
              </a:spcAft>
            </a:pPr>
            <a:r>
              <a:rPr lang="de-DE" sz="2400" kern="1200" dirty="0" smtClean="0"/>
              <a:t>The Digital Experiment &amp; </a:t>
            </a:r>
            <a:r>
              <a:rPr lang="de-DE" sz="2400" kern="1200" dirty="0" err="1" smtClean="0"/>
              <a:t>Machine</a:t>
            </a:r>
            <a:endParaRPr lang="de-DE" sz="2400" kern="1200" dirty="0" smtClean="0"/>
          </a:p>
          <a:p>
            <a:pPr marL="288000" lvl="0" indent="-288000" defTabSz="12890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600" b="1" dirty="0" smtClean="0"/>
              <a:t>User-</a:t>
            </a:r>
            <a:r>
              <a:rPr lang="de-DE" sz="1600" b="1" dirty="0" err="1" smtClean="0"/>
              <a:t>oriented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scientific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workflows</a:t>
            </a:r>
            <a:r>
              <a:rPr lang="de-DE" sz="1600" b="1" dirty="0" smtClean="0"/>
              <a:t> &amp; </a:t>
            </a:r>
            <a:r>
              <a:rPr lang="de-DE" sz="1600" b="1" dirty="0" err="1" smtClean="0"/>
              <a:t>tools</a:t>
            </a:r>
            <a:endParaRPr lang="de-DE" sz="1600" b="1" dirty="0" smtClean="0"/>
          </a:p>
          <a:p>
            <a:pPr marL="288000" lvl="0" indent="-288000" defTabSz="12890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600" dirty="0" smtClean="0"/>
              <a:t>Start-</a:t>
            </a:r>
            <a:r>
              <a:rPr lang="de-DE" sz="1600" dirty="0" err="1" smtClean="0"/>
              <a:t>to</a:t>
            </a:r>
            <a:r>
              <a:rPr lang="de-DE" sz="1600" dirty="0" smtClean="0"/>
              <a:t>-end </a:t>
            </a:r>
            <a:r>
              <a:rPr lang="de-DE" sz="1600" dirty="0" err="1" smtClean="0"/>
              <a:t>simulations</a:t>
            </a:r>
            <a:r>
              <a:rPr lang="de-DE" sz="1600" dirty="0" smtClean="0"/>
              <a:t> </a:t>
            </a:r>
          </a:p>
          <a:p>
            <a:pPr marL="288000" lvl="0" indent="-288000" defTabSz="12890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de-DE" sz="1600" dirty="0" smtClean="0"/>
              <a:t>Online </a:t>
            </a:r>
            <a:r>
              <a:rPr lang="de-DE" sz="1600" dirty="0" err="1" smtClean="0"/>
              <a:t>analysis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feedback</a:t>
            </a:r>
            <a:endParaRPr lang="de-DE" sz="1600" dirty="0"/>
          </a:p>
          <a:p>
            <a:pPr marL="288000" lvl="0" indent="-288000" defTabSz="12890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de-DE" sz="1600" kern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1" y="-192598"/>
            <a:ext cx="2360659" cy="1611695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>
            <a:off x="255588" y="4068155"/>
            <a:ext cx="8632824" cy="1864834"/>
            <a:chOff x="255588" y="4068155"/>
            <a:chExt cx="8632824" cy="1864834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88" y="4068155"/>
              <a:ext cx="8632824" cy="1864834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1920125" y="5412965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XFEL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844091" y="5412965"/>
              <a:ext cx="774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0000"/>
                  </a:solidFill>
                </a:rPr>
                <a:t>Target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747715" y="5274466"/>
              <a:ext cx="11406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bg1"/>
                  </a:solidFill>
                </a:rPr>
                <a:t>Scattering</a:t>
              </a:r>
              <a:endParaRPr lang="de-DE" b="1" dirty="0" smtClean="0">
                <a:solidFill>
                  <a:schemeClr val="bg1"/>
                </a:solidFill>
              </a:endParaRPr>
            </a:p>
            <a:p>
              <a:r>
                <a:rPr lang="de-DE" b="1" dirty="0" smtClean="0">
                  <a:solidFill>
                    <a:schemeClr val="bg1"/>
                  </a:solidFill>
                </a:rPr>
                <a:t>Image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0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-Design">
  <a:themeElements>
    <a:clrScheme name="Benutzerdefiniert 1">
      <a:dk1>
        <a:srgbClr val="00589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58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Benutzerdefiniert 1">
      <a:dk1>
        <a:srgbClr val="00589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58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Bildschirmpräsentation (4:3)</PresentationFormat>
  <Paragraphs>55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Geneva</vt:lpstr>
      <vt:lpstr>Wingdings</vt:lpstr>
      <vt:lpstr>1_Office-Design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biz, biz</dc:creator>
  <cp:keywords/>
  <dc:description/>
  <cp:lastModifiedBy>Bussmann, Dr. Michael (FWKT) - 4167</cp:lastModifiedBy>
  <cp:revision>165</cp:revision>
  <cp:lastPrinted>2017-11-14T09:56:44Z</cp:lastPrinted>
  <dcterms:created xsi:type="dcterms:W3CDTF">2017-05-18T16:49:19Z</dcterms:created>
  <dcterms:modified xsi:type="dcterms:W3CDTF">2018-03-13T09:51:16Z</dcterms:modified>
  <cp:category/>
</cp:coreProperties>
</file>