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72" y="300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Machine:</a:t>
            </a:r>
          </a:p>
          <a:p>
            <a:r>
              <a:rPr lang="en-US" dirty="0"/>
              <a:t>Deliver with stable beam, Photon energy=9.3keV(SA1)/900eV(SA3), around 1mJ intensity, 1 and 30 </a:t>
            </a:r>
            <a:r>
              <a:rPr lang="en-US"/>
              <a:t>pulse</a:t>
            </a:r>
            <a:r>
              <a:rPr lang="en-US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SASE1:</a:t>
            </a:r>
          </a:p>
          <a:p>
            <a:r>
              <a:rPr lang="en-US" dirty="0" smtClean="0"/>
              <a:t>Commissioning </a:t>
            </a:r>
            <a:r>
              <a:rPr lang="en-US" dirty="0"/>
              <a:t>of FXE mono at 8.2keV</a:t>
            </a:r>
          </a:p>
          <a:p>
            <a:r>
              <a:rPr lang="en-US" dirty="0" smtClean="0"/>
              <a:t>HERCULES </a:t>
            </a:r>
            <a:r>
              <a:rPr lang="en-US" dirty="0"/>
              <a:t>students working at BKR on HIREX for Wednesday and </a:t>
            </a:r>
            <a:r>
              <a:rPr lang="en-US" dirty="0" smtClean="0"/>
              <a:t>Thursday</a:t>
            </a:r>
          </a:p>
          <a:p>
            <a:r>
              <a:rPr lang="en-US" dirty="0" smtClean="0"/>
              <a:t>HERCULES </a:t>
            </a:r>
            <a:r>
              <a:rPr lang="en-US" dirty="0"/>
              <a:t>students worked at SPB and FXE beamlines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642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SPB/SFX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5600" y="1162050"/>
            <a:ext cx="8604249" cy="5118100"/>
          </a:xfrm>
        </p:spPr>
        <p:txBody>
          <a:bodyPr/>
          <a:lstStyle/>
          <a:p>
            <a:r>
              <a:rPr lang="en-US" dirty="0" smtClean="0"/>
              <a:t>Wed </a:t>
            </a:r>
            <a:r>
              <a:rPr lang="en-US" dirty="0"/>
              <a:t>afternoon: Hercules students at SPB (few hours for coherence measurements)</a:t>
            </a:r>
          </a:p>
          <a:p>
            <a:r>
              <a:rPr lang="en-US" dirty="0"/>
              <a:t>Thurs: couple of hours first thing for </a:t>
            </a:r>
            <a:r>
              <a:rPr lang="en-US" dirty="0" err="1"/>
              <a:t>finalisation</a:t>
            </a:r>
            <a:r>
              <a:rPr lang="en-US" dirty="0"/>
              <a:t> of Hercules measurements and </a:t>
            </a:r>
            <a:r>
              <a:rPr lang="en-US" dirty="0" err="1"/>
              <a:t>HiREX</a:t>
            </a:r>
            <a:r>
              <a:rPr lang="en-US" dirty="0"/>
              <a:t> @ 1 pulse / train</a:t>
            </a:r>
          </a:p>
          <a:p>
            <a:r>
              <a:rPr lang="en-US" dirty="0"/>
              <a:t>Fri: Careful focus </a:t>
            </a:r>
            <a:r>
              <a:rPr lang="en-US" dirty="0" err="1"/>
              <a:t>characterisation</a:t>
            </a:r>
            <a:r>
              <a:rPr lang="en-US" dirty="0"/>
              <a:t> for attempt at imprints</a:t>
            </a:r>
          </a:p>
          <a:p>
            <a:r>
              <a:rPr lang="en-US" dirty="0"/>
              <a:t>Sat: Continue with imprints / data for I0 measurement</a:t>
            </a:r>
          </a:p>
          <a:p>
            <a:r>
              <a:rPr lang="en-US" dirty="0"/>
              <a:t>Sun: I0 measurement continue</a:t>
            </a:r>
          </a:p>
          <a:p>
            <a:r>
              <a:rPr lang="en-US" dirty="0"/>
              <a:t>Mon: Measurement of beam focus etc. in correlation with machine parameters (orbit feedback etc</a:t>
            </a:r>
            <a:r>
              <a:rPr lang="en-US" dirty="0" smtClean="0"/>
              <a:t>.)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490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2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00150"/>
            <a:ext cx="7972425" cy="5080000"/>
          </a:xfrm>
        </p:spPr>
        <p:txBody>
          <a:bodyPr/>
          <a:lstStyle/>
          <a:p>
            <a:r>
              <a:rPr lang="en-US" dirty="0" smtClean="0"/>
              <a:t>Humidifiers </a:t>
            </a:r>
            <a:r>
              <a:rPr lang="en-US" dirty="0"/>
              <a:t>died on Sun, were repaired on Mon. We would like to know the reason. Apparently, supply cables were getting too hot again - why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Photodiode </a:t>
            </a:r>
            <a:r>
              <a:rPr lang="en-US" dirty="0"/>
              <a:t>assembly died in Front-End amplifier on Monday morning. Consequence:  subsequent damage to FE done... We are currently assessing if we can repair in-situ or have to exchange the whole thing.</a:t>
            </a:r>
            <a:br>
              <a:rPr lang="en-US" dirty="0"/>
            </a:br>
            <a:endParaRPr lang="en-US" dirty="0"/>
          </a:p>
          <a:p>
            <a:r>
              <a:rPr lang="en-US" dirty="0"/>
              <a:t>Delay in first case: about 1 </a:t>
            </a:r>
            <a:r>
              <a:rPr lang="en-US" dirty="0" smtClean="0"/>
              <a:t>week</a:t>
            </a:r>
            <a:endParaRPr lang="en-US" dirty="0"/>
          </a:p>
          <a:p>
            <a:r>
              <a:rPr lang="en-US" dirty="0"/>
              <a:t>Delay in second case 2-3 </a:t>
            </a:r>
            <a:r>
              <a:rPr lang="en-US" dirty="0" smtClean="0"/>
              <a:t>weeks</a:t>
            </a:r>
            <a:endParaRPr lang="en-US" dirty="0"/>
          </a:p>
          <a:p>
            <a:r>
              <a:rPr lang="en-US" dirty="0"/>
              <a:t>We should know at beginning of next week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Otherwise progress as planned.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043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92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00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78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21578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164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template-european-xfel-gmbh_presentation</vt:lpstr>
      <vt:lpstr>Photon Run Coordinator</vt:lpstr>
      <vt:lpstr>SPB/SFX</vt:lpstr>
      <vt:lpstr>FXE</vt:lpstr>
      <vt:lpstr>Laser</vt:lpstr>
      <vt:lpstr>CAS</vt:lpstr>
      <vt:lpstr>Detectors</vt:lpstr>
      <vt:lpstr>Advanced Electronics</vt:lpstr>
      <vt:lpstr>ITDM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428</cp:revision>
  <cp:lastPrinted>2008-09-01T15:04:16Z</cp:lastPrinted>
  <dcterms:created xsi:type="dcterms:W3CDTF">2012-08-22T09:26:39Z</dcterms:created>
  <dcterms:modified xsi:type="dcterms:W3CDTF">2018-03-23T07:04:10Z</dcterms:modified>
</cp:coreProperties>
</file>