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4" r:id="rId2"/>
    <p:sldId id="265" r:id="rId3"/>
    <p:sldId id="266" r:id="rId4"/>
    <p:sldId id="267" r:id="rId5"/>
    <p:sldId id="268" r:id="rId6"/>
    <p:sldId id="269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3868" y="-1564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Readiness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‹Nr.›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Clean tent for the </a:t>
            </a:r>
            <a:r>
              <a:rPr lang="en-US" sz="2200" dirty="0" err="1"/>
              <a:t>scs</a:t>
            </a:r>
            <a:r>
              <a:rPr lang="en-US" sz="2200" dirty="0"/>
              <a:t> beamline is set up.</a:t>
            </a:r>
          </a:p>
          <a:p>
            <a:r>
              <a:rPr lang="en-US" sz="2200" dirty="0" smtClean="0"/>
              <a:t>ALAS </a:t>
            </a:r>
            <a:r>
              <a:rPr lang="en-US" sz="2200" dirty="0"/>
              <a:t>installed and transfer measurements by alignment crew</a:t>
            </a:r>
          </a:p>
          <a:p>
            <a:r>
              <a:rPr lang="en-US" sz="2200" dirty="0" smtClean="0"/>
              <a:t>DPS-1 </a:t>
            </a:r>
            <a:r>
              <a:rPr lang="en-US" sz="2200" dirty="0"/>
              <a:t>transferred to hutch and transfer measurements performed by alignment crew</a:t>
            </a:r>
          </a:p>
          <a:p>
            <a:r>
              <a:rPr lang="en-US" sz="2200" dirty="0" smtClean="0"/>
              <a:t>Installation </a:t>
            </a:r>
            <a:r>
              <a:rPr lang="en-US" sz="2200" dirty="0"/>
              <a:t>of turbo controllers etc. in Rack hutch started</a:t>
            </a:r>
          </a:p>
          <a:p>
            <a:r>
              <a:rPr lang="en-US" sz="2200" dirty="0" smtClean="0"/>
              <a:t>preparation </a:t>
            </a:r>
            <a:r>
              <a:rPr lang="en-US" sz="2200" dirty="0"/>
              <a:t>work for the KB vessel installation in the next week by FMB</a:t>
            </a:r>
          </a:p>
          <a:p>
            <a:r>
              <a:rPr lang="en-US" sz="2200" dirty="0" smtClean="0"/>
              <a:t>Plastic </a:t>
            </a:r>
            <a:r>
              <a:rPr lang="en-US" sz="2200" dirty="0"/>
              <a:t>flaps of the E02 precision climate zone has been set up.</a:t>
            </a:r>
          </a:p>
          <a:p>
            <a:r>
              <a:rPr lang="en-US" sz="2200" dirty="0" smtClean="0"/>
              <a:t>The </a:t>
            </a:r>
            <a:r>
              <a:rPr lang="en-US" sz="2200" dirty="0"/>
              <a:t>SCS KB vessel has been delivered April 5th and placed in the experiment hall</a:t>
            </a:r>
            <a:r>
              <a:rPr lang="en-US" sz="2200" dirty="0" smtClean="0"/>
              <a:t>.</a:t>
            </a:r>
            <a:r>
              <a:rPr lang="en-US" sz="2200" dirty="0"/>
              <a:t> </a:t>
            </a:r>
          </a:p>
          <a:p>
            <a:r>
              <a:rPr lang="en-US" sz="2200" dirty="0"/>
              <a:t>next week:</a:t>
            </a:r>
          </a:p>
          <a:p>
            <a:r>
              <a:rPr lang="en-US" sz="2200" dirty="0"/>
              <a:t>- KB installation in the hutch and radiation safety rehearsal.</a:t>
            </a:r>
          </a:p>
        </p:txBody>
      </p:sp>
    </p:spTree>
    <p:extLst>
      <p:ext uri="{BB962C8B-B14F-4D97-AF65-F5344CB8AC3E}">
        <p14:creationId xmlns:p14="http://schemas.microsoft.com/office/powerpoint/2010/main" val="3320269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52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00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SQS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17600"/>
            <a:ext cx="7972425" cy="527685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The </a:t>
            </a:r>
            <a:r>
              <a:rPr lang="en-US" dirty="0"/>
              <a:t>vacuum group finished installing the transport </a:t>
            </a:r>
            <a:r>
              <a:rPr lang="en-US" dirty="0" err="1"/>
              <a:t>beampipe</a:t>
            </a:r>
            <a:r>
              <a:rPr lang="en-US" dirty="0"/>
              <a:t> to E.07. It was leak tested and is under vacuum now. We will keep it under vacuum by operating the ion pumps with a locally installed controller. The controller is mounted on the Phase 1 box close to the pumps in E.02.</a:t>
            </a:r>
          </a:p>
          <a:p>
            <a:pPr>
              <a:spcBef>
                <a:spcPts val="1800"/>
              </a:spcBef>
            </a:pPr>
            <a:r>
              <a:rPr lang="en-US" dirty="0" err="1" smtClean="0"/>
              <a:t>Spetec</a:t>
            </a:r>
            <a:r>
              <a:rPr lang="en-US" dirty="0" smtClean="0"/>
              <a:t> </a:t>
            </a:r>
            <a:r>
              <a:rPr lang="en-US" dirty="0"/>
              <a:t>installed our clean tent from Hera South in E.07.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We </a:t>
            </a:r>
            <a:r>
              <a:rPr lang="en-US" dirty="0"/>
              <a:t>installed the first diagnostic section of the SQS instrument. Next week we will do work on its vacuum components.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Most </a:t>
            </a:r>
            <a:r>
              <a:rPr lang="en-US" dirty="0"/>
              <a:t>of the components of loops 1 and 2 are now in the hutch. We will start their cabling in two weeks and would then be ready for testing the PLC.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The </a:t>
            </a:r>
            <a:r>
              <a:rPr lang="en-US" dirty="0"/>
              <a:t>KB mirror tank will be delivered this week. Installation in E.07 starts next week. Access to E.07 during the next three weeks will be strongly </a:t>
            </a:r>
            <a:r>
              <a:rPr lang="en-US" dirty="0" smtClean="0"/>
              <a:t>limited!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The </a:t>
            </a:r>
            <a:r>
              <a:rPr lang="en-US" dirty="0"/>
              <a:t>laser tables will be installed in E.06 next </a:t>
            </a:r>
            <a:r>
              <a:rPr lang="en-US" dirty="0" smtClean="0"/>
              <a:t>week.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2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SASE2 </a:t>
            </a:r>
            <a:r>
              <a:rPr lang="de-DE" dirty="0" err="1" smtClean="0"/>
              <a:t>tunnels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19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SASE </a:t>
            </a:r>
            <a:r>
              <a:rPr lang="en-US" dirty="0"/>
              <a:t>2: infrastructure </a:t>
            </a:r>
            <a:r>
              <a:rPr lang="en-US" dirty="0" err="1"/>
              <a:t>readyness</a:t>
            </a:r>
            <a:r>
              <a:rPr lang="en-US" dirty="0"/>
              <a:t> currently 4weeks delayed compared with SASE 3</a:t>
            </a:r>
          </a:p>
          <a:p>
            <a:r>
              <a:rPr lang="en-US" dirty="0" smtClean="0"/>
              <a:t>All </a:t>
            </a:r>
            <a:r>
              <a:rPr lang="en-US" dirty="0"/>
              <a:t>laser tables (also SASE 2) will be installed starting 10th April.</a:t>
            </a:r>
          </a:p>
        </p:txBody>
      </p:sp>
    </p:spTree>
    <p:extLst>
      <p:ext uri="{BB962C8B-B14F-4D97-AF65-F5344CB8AC3E}">
        <p14:creationId xmlns:p14="http://schemas.microsoft.com/office/powerpoint/2010/main" val="168841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SASE1:</a:t>
            </a:r>
          </a:p>
          <a:p>
            <a:r>
              <a:rPr lang="en-US" dirty="0" smtClean="0"/>
              <a:t> </a:t>
            </a:r>
            <a:r>
              <a:rPr lang="en-US" dirty="0"/>
              <a:t>loop update was done yesterday to implement XGS600 serial interface</a:t>
            </a:r>
          </a:p>
          <a:p>
            <a:pPr marL="0" indent="0">
              <a:buNone/>
            </a:pPr>
            <a:r>
              <a:rPr lang="en-US" dirty="0" smtClean="0"/>
              <a:t>SASE3:</a:t>
            </a:r>
          </a:p>
          <a:p>
            <a:r>
              <a:rPr lang="en-US" dirty="0" smtClean="0"/>
              <a:t>Preparation </a:t>
            </a:r>
            <a:r>
              <a:rPr lang="en-US" dirty="0"/>
              <a:t>work for M5 installation ongoing (RGA of empty chamber, cleaning of mirror </a:t>
            </a:r>
            <a:r>
              <a:rPr lang="en-US" dirty="0" smtClean="0"/>
              <a:t>holder)</a:t>
            </a:r>
          </a:p>
          <a:p>
            <a:r>
              <a:rPr lang="en-US" dirty="0" smtClean="0"/>
              <a:t>implementation </a:t>
            </a:r>
            <a:r>
              <a:rPr lang="en-US" dirty="0"/>
              <a:t>of HSLIT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SASE2:</a:t>
            </a:r>
          </a:p>
          <a:p>
            <a:r>
              <a:rPr lang="en-US" dirty="0" smtClean="0"/>
              <a:t>XTD1 </a:t>
            </a:r>
            <a:r>
              <a:rPr lang="en-US" dirty="0"/>
              <a:t>vacuum hardware ready, </a:t>
            </a:r>
            <a:r>
              <a:rPr lang="en-US" dirty="0" err="1"/>
              <a:t>Karabo</a:t>
            </a:r>
            <a:r>
              <a:rPr lang="en-US" dirty="0"/>
              <a:t> test and scene </a:t>
            </a:r>
            <a:r>
              <a:rPr lang="en-US" dirty="0" err="1"/>
              <a:t>developement</a:t>
            </a:r>
            <a:r>
              <a:rPr lang="en-US" dirty="0"/>
              <a:t> in progress.</a:t>
            </a:r>
          </a:p>
          <a:p>
            <a:r>
              <a:rPr lang="en-US" dirty="0" smtClean="0"/>
              <a:t>XTD6 </a:t>
            </a:r>
            <a:r>
              <a:rPr lang="en-US" dirty="0"/>
              <a:t>vacuum installation ongoing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434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Optics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22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de-DE" dirty="0" err="1"/>
              <a:t>Diagnostics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5600" y="1098550"/>
            <a:ext cx="8604249" cy="538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Shutdown </a:t>
            </a:r>
            <a:r>
              <a:rPr lang="en-US" sz="2000" dirty="0"/>
              <a:t>work ongoing to plan (details in daily Youngman report)</a:t>
            </a:r>
            <a:br>
              <a:rPr lang="en-US" sz="2000" dirty="0"/>
            </a:br>
            <a:r>
              <a:rPr lang="en-US" sz="2000" dirty="0"/>
              <a:t>  detailed daily planning for next week will be done with Chris at Friday 9h45</a:t>
            </a:r>
          </a:p>
          <a:p>
            <a:r>
              <a:rPr lang="en-US" sz="2000" dirty="0" smtClean="0"/>
              <a:t>XTD10</a:t>
            </a:r>
            <a:r>
              <a:rPr lang="en-US" sz="2000" dirty="0"/>
              <a:t>: </a:t>
            </a:r>
            <a:r>
              <a:rPr lang="en-US" sz="2000" dirty="0" err="1"/>
              <a:t>Cabling&amp;electronics</a:t>
            </a:r>
            <a:r>
              <a:rPr lang="en-US" sz="2000" dirty="0"/>
              <a:t> installations at PES@XTD10 ongoing as planned, should be ready for planned local tests of VAC&amp;MOV loop by </a:t>
            </a:r>
            <a:r>
              <a:rPr lang="en-US" sz="2000" dirty="0" err="1"/>
              <a:t>tuesday</a:t>
            </a:r>
            <a:r>
              <a:rPr lang="en-US" sz="2000" dirty="0"/>
              <a:t> </a:t>
            </a:r>
          </a:p>
          <a:p>
            <a:r>
              <a:rPr lang="en-US" sz="2000" dirty="0" smtClean="0"/>
              <a:t>XTD10 </a:t>
            </a:r>
            <a:r>
              <a:rPr lang="en-US" sz="2000" dirty="0"/>
              <a:t>: PLC loop update for SA3-MOV1 loop: requested at AE, required for SA3-KMONO motor tests</a:t>
            </a:r>
          </a:p>
          <a:p>
            <a:r>
              <a:rPr lang="en-US" sz="2000" dirty="0" smtClean="0"/>
              <a:t>XTD1</a:t>
            </a:r>
            <a:r>
              <a:rPr lang="en-US" sz="2000" dirty="0"/>
              <a:t>: PLC loop SA2-EPS doesn't exist yet: requested for SA2-FLT local tests</a:t>
            </a:r>
          </a:p>
          <a:p>
            <a:r>
              <a:rPr lang="en-US" sz="2000" dirty="0" smtClean="0"/>
              <a:t>XTD1</a:t>
            </a:r>
            <a:r>
              <a:rPr lang="en-US" sz="2000" dirty="0"/>
              <a:t>: Control of IMGSR ok, but remote control of IMGFEL not ok: PLC configuration issue (AE says "not connected")</a:t>
            </a:r>
          </a:p>
          <a:p>
            <a:r>
              <a:rPr lang="en-US" sz="2000" dirty="0" smtClean="0"/>
              <a:t>XTD9</a:t>
            </a:r>
            <a:r>
              <a:rPr lang="en-US" sz="2000" dirty="0"/>
              <a:t>: XGM : next </a:t>
            </a:r>
            <a:r>
              <a:rPr lang="en-US" sz="2000" dirty="0" err="1"/>
              <a:t>monday</a:t>
            </a:r>
            <a:r>
              <a:rPr lang="en-US" sz="2000" dirty="0"/>
              <a:t> the survey &amp; alignment team will shift the XGM by 4mm SOUTH. </a:t>
            </a:r>
            <a:r>
              <a:rPr lang="en-US" sz="2000" dirty="0" smtClean="0"/>
              <a:t>This </a:t>
            </a:r>
            <a:r>
              <a:rPr lang="en-US" sz="2000" dirty="0"/>
              <a:t>is an agreed one-time adjustment to the preferred actual beam position, but then the XGM must stay at that new position </a:t>
            </a:r>
          </a:p>
          <a:p>
            <a:pPr marL="0" indent="0">
              <a:buNone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953870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40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6650"/>
            <a:ext cx="8599487" cy="51435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000" dirty="0" smtClean="0"/>
              <a:t>control </a:t>
            </a:r>
            <a:r>
              <a:rPr lang="en-US" sz="2000" dirty="0"/>
              <a:t>network in SQS and SCS is operational, patching patch panel ports will follow next week </a:t>
            </a:r>
            <a:endParaRPr lang="en-US" sz="2000" dirty="0" smtClean="0"/>
          </a:p>
          <a:p>
            <a:pPr>
              <a:spcBef>
                <a:spcPts val="1800"/>
              </a:spcBef>
            </a:pPr>
            <a:r>
              <a:rPr lang="en-US" sz="2000" dirty="0" smtClean="0"/>
              <a:t>office </a:t>
            </a:r>
            <a:r>
              <a:rPr lang="en-US" sz="2000" dirty="0"/>
              <a:t>network switches are mounted and in operation, patching wall sockets will follow next week </a:t>
            </a:r>
            <a:endParaRPr lang="en-US" sz="2000" dirty="0" smtClean="0"/>
          </a:p>
          <a:p>
            <a:pPr>
              <a:spcBef>
                <a:spcPts val="1800"/>
              </a:spcBef>
            </a:pPr>
            <a:r>
              <a:rPr lang="en-US" sz="2000" dirty="0" smtClean="0"/>
              <a:t>server </a:t>
            </a:r>
            <a:r>
              <a:rPr lang="en-US" sz="2000" dirty="0"/>
              <a:t>management network in SCS is working, in SQS some issues to be solved with a switch (under control) </a:t>
            </a:r>
            <a:endParaRPr lang="en-US" sz="2000" dirty="0" smtClean="0"/>
          </a:p>
          <a:p>
            <a:pPr>
              <a:spcBef>
                <a:spcPts val="1800"/>
              </a:spcBef>
            </a:pPr>
            <a:r>
              <a:rPr lang="en-US" sz="2000" dirty="0" smtClean="0"/>
              <a:t>two </a:t>
            </a:r>
            <a:r>
              <a:rPr lang="en-US" sz="2000" dirty="0"/>
              <a:t>control servers installed in SCS, Windows VM ready for AE to work on PLC, internal switch connecting control server and </a:t>
            </a:r>
            <a:r>
              <a:rPr lang="en-US" sz="2000" dirty="0" err="1"/>
              <a:t>Beckhoff</a:t>
            </a:r>
            <a:r>
              <a:rPr lang="en-US" sz="2000" dirty="0"/>
              <a:t> CPU to be installed and cabled </a:t>
            </a:r>
            <a:endParaRPr lang="en-US" sz="2000" dirty="0" smtClean="0"/>
          </a:p>
          <a:p>
            <a:pPr>
              <a:spcBef>
                <a:spcPts val="1800"/>
              </a:spcBef>
            </a:pPr>
            <a:r>
              <a:rPr lang="en-US" sz="2000" dirty="0" smtClean="0"/>
              <a:t>In </a:t>
            </a:r>
            <a:r>
              <a:rPr lang="en-US" sz="2000" dirty="0"/>
              <a:t>SQS two control servers are mounted but due to the pending issue with management network could not be installed </a:t>
            </a:r>
            <a:endParaRPr lang="en-US" sz="2000" dirty="0" smtClean="0"/>
          </a:p>
          <a:p>
            <a:pPr>
              <a:spcBef>
                <a:spcPts val="1800"/>
              </a:spcBef>
            </a:pPr>
            <a:r>
              <a:rPr lang="en-US" sz="2000" dirty="0" smtClean="0"/>
              <a:t>Mounting </a:t>
            </a:r>
            <a:r>
              <a:rPr lang="en-US" sz="2000" dirty="0"/>
              <a:t>and installation of more control servers for SCS and SQS will follow next week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996320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449</Words>
  <Application>Microsoft Office PowerPoint</Application>
  <PresentationFormat>Bildschirmpräsentation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template-european-xfel-gmbh_presentation</vt:lpstr>
      <vt:lpstr>SCS</vt:lpstr>
      <vt:lpstr>SQS</vt:lpstr>
      <vt:lpstr>SASE2 tunnels</vt:lpstr>
      <vt:lpstr>Laser</vt:lpstr>
      <vt:lpstr>Vacuum</vt:lpstr>
      <vt:lpstr>Optics</vt:lpstr>
      <vt:lpstr>Diagnostics</vt:lpstr>
      <vt:lpstr>Advanced Electronics</vt:lpstr>
      <vt:lpstr>ITDM</vt:lpstr>
      <vt:lpstr>Detectors</vt:lpstr>
      <vt:lpstr>CAS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Wellenreuther, Gerd</cp:lastModifiedBy>
  <cp:revision>433</cp:revision>
  <cp:lastPrinted>2008-09-01T15:04:16Z</cp:lastPrinted>
  <dcterms:created xsi:type="dcterms:W3CDTF">2012-08-22T09:26:39Z</dcterms:created>
  <dcterms:modified xsi:type="dcterms:W3CDTF">2018-04-05T15:33:52Z</dcterms:modified>
</cp:coreProperties>
</file>