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83939" autoAdjust="0"/>
  </p:normalViewPr>
  <p:slideViewPr>
    <p:cSldViewPr snapToGrid="0" showGuides="1">
      <p:cViewPr>
        <p:scale>
          <a:sx n="100" d="100"/>
          <a:sy n="100" d="100"/>
        </p:scale>
        <p:origin x="-1992" y="-942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noProof="0" dirty="0" smtClean="0">
                <a:solidFill>
                  <a:schemeClr val="bg1"/>
                </a:solidFill>
              </a:rPr>
              <a:t>Operations meeting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 format – don’t edit!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‹#›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TüV</a:t>
            </a:r>
            <a:r>
              <a:rPr lang="de-DE" dirty="0" smtClean="0"/>
              <a:t> Tests SASE3 </a:t>
            </a:r>
            <a:r>
              <a:rPr lang="de-DE" dirty="0" err="1" smtClean="0"/>
              <a:t>shifted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SASE2 ans 1 </a:t>
            </a:r>
            <a:r>
              <a:rPr lang="de-DE" dirty="0" err="1" smtClean="0"/>
              <a:t>tests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19188"/>
            <a:ext cx="8615362" cy="49323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Interlock TÜV TEST on 05.07.2018 for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SASE3 </a:t>
            </a:r>
            <a:r>
              <a:rPr lang="en-US" dirty="0" smtClean="0"/>
              <a:t>(§</a:t>
            </a:r>
            <a:r>
              <a:rPr lang="en-US" dirty="0"/>
              <a:t>66 </a:t>
            </a:r>
            <a:r>
              <a:rPr lang="en-US" dirty="0" err="1" smtClean="0"/>
              <a:t>StrlSch</a:t>
            </a:r>
            <a:r>
              <a:rPr lang="en-US" dirty="0" smtClean="0"/>
              <a:t>)</a:t>
            </a:r>
          </a:p>
          <a:p>
            <a:r>
              <a:rPr lang="en-US" dirty="0" smtClean="0"/>
              <a:t>SASE2 </a:t>
            </a:r>
            <a:r>
              <a:rPr lang="en-US" dirty="0"/>
              <a:t>(</a:t>
            </a:r>
            <a:r>
              <a:rPr lang="en-US" dirty="0" err="1"/>
              <a:t>Erstprüfung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SASE1 (</a:t>
            </a:r>
            <a:r>
              <a:rPr lang="en-US" dirty="0" err="1" smtClean="0"/>
              <a:t>Wiederholungsprüfung</a:t>
            </a:r>
            <a:r>
              <a:rPr lang="en-US" dirty="0"/>
              <a:t>) </a:t>
            </a:r>
            <a:r>
              <a:rPr lang="en-US" dirty="0" smtClean="0"/>
              <a:t>05.07.2018.</a:t>
            </a:r>
            <a:endParaRPr lang="en-US" dirty="0"/>
          </a:p>
          <a:p>
            <a:endParaRPr lang="en-US" dirty="0"/>
          </a:p>
          <a:p>
            <a:pPr marL="0" lv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8801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Emergency power off </a:t>
            </a:r>
            <a:r>
              <a:rPr lang="de-DE" dirty="0" err="1" smtClean="0"/>
              <a:t>test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19188"/>
            <a:ext cx="8615362" cy="493236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Mon. 16.04 – FXE</a:t>
            </a:r>
          </a:p>
          <a:p>
            <a:r>
              <a:rPr lang="en-US" dirty="0" smtClean="0"/>
              <a:t>Tue. 17.04 – SPB</a:t>
            </a:r>
          </a:p>
          <a:p>
            <a:endParaRPr lang="en-US" dirty="0"/>
          </a:p>
          <a:p>
            <a:r>
              <a:rPr lang="en-US" dirty="0" smtClean="0"/>
              <a:t>To be commented on by TS</a:t>
            </a:r>
            <a:endParaRPr lang="en-US" dirty="0"/>
          </a:p>
          <a:p>
            <a:pPr marL="0" lv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0398209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54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template-european-xfel-gmbh_presentation</vt:lpstr>
      <vt:lpstr>TüV Tests SASE3 shifted and to be done with SASE2 ans 1 tests</vt:lpstr>
      <vt:lpstr>Emergency power off test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Adriano Violante</cp:lastModifiedBy>
  <cp:revision>436</cp:revision>
  <cp:lastPrinted>2008-09-01T15:04:16Z</cp:lastPrinted>
  <dcterms:created xsi:type="dcterms:W3CDTF">2012-08-22T09:26:39Z</dcterms:created>
  <dcterms:modified xsi:type="dcterms:W3CDTF">2018-04-12T14:24:12Z</dcterms:modified>
</cp:coreProperties>
</file>