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tuk-Dambietz, Jolanta" initials="SJ" lastIdx="1" clrIdx="0"/>
  <p:cmAuthor id="1" name="Markus Kuste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66"/>
    <a:srgbClr val="33CC33"/>
    <a:srgbClr val="66FFCC"/>
    <a:srgbClr val="FEC30A"/>
    <a:srgbClr val="FFFF66"/>
    <a:srgbClr val="000000"/>
    <a:srgbClr val="F15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07" autoAdjust="0"/>
    <p:restoredTop sz="94660"/>
  </p:normalViewPr>
  <p:slideViewPr>
    <p:cSldViewPr snapToGrid="0" showGuides="1">
      <p:cViewPr>
        <p:scale>
          <a:sx n="174" d="100"/>
          <a:sy n="174" d="100"/>
        </p:scale>
        <p:origin x="-656" y="-208"/>
      </p:cViewPr>
      <p:guideLst>
        <p:guide orient="horz" pos="766"/>
        <p:guide orient="horz" pos="3912"/>
        <p:guide pos="2883"/>
        <p:guide pos="2691"/>
        <p:guide pos="5365"/>
        <p:guide pos="3045"/>
        <p:guide pos="429"/>
        <p:guide pos="483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14" d="100"/>
        <a:sy n="214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16/04/18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16/04/18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2.emf"/><Relationship Id="rId13" Type="http://schemas.openxmlformats.org/officeDocument/2006/relationships/image" Target="../media/image1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Markus</a:t>
            </a:r>
            <a:r>
              <a:rPr lang="en-US" sz="900" baseline="0" dirty="0" smtClean="0"/>
              <a:t> Kuster</a:t>
            </a:r>
            <a:r>
              <a:rPr lang="en-US" sz="900" dirty="0" smtClean="0"/>
              <a:t>, Group</a:t>
            </a:r>
            <a:r>
              <a:rPr lang="en-US" sz="900" baseline="0" dirty="0" smtClean="0"/>
              <a:t> Leader Detectors</a:t>
            </a:r>
            <a:endParaRPr lang="en-US" sz="9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586509" y="330477"/>
            <a:ext cx="10378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Detectors</a:t>
            </a:r>
            <a:endParaRPr lang="en-US" sz="900" baseline="0" dirty="0"/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5016294" y="6319626"/>
            <a:ext cx="351651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 Unicode MS" pitchFamily="34" charset="-128"/>
                <a:cs typeface="Arial" pitchFamily="34" charset="0"/>
              </a:rPr>
              <a:t>XFEL Readiness Meeting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16220" y="6515538"/>
            <a:ext cx="3222558" cy="2701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 algn="l">
              <a:lnSpc>
                <a:spcPct val="112000"/>
              </a:lnSpc>
              <a:buFont typeface="Arial"/>
              <a:buNone/>
            </a:pPr>
            <a:r>
              <a:rPr lang="en-GB" sz="1000" b="1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Confidential – For</a:t>
            </a:r>
            <a:r>
              <a:rPr lang="en-GB" sz="1000" b="1" baseline="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XFEL Internal Use Only</a:t>
            </a:r>
            <a:endParaRPr lang="en-GB" sz="1000" b="1" dirty="0" smtClean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5" y="712232"/>
            <a:ext cx="7843838" cy="780540"/>
          </a:xfrm>
        </p:spPr>
        <p:txBody>
          <a:bodyPr/>
          <a:lstStyle/>
          <a:p>
            <a:r>
              <a:rPr lang="en-GB" dirty="0" smtClean="0"/>
              <a:t>Detectors – DET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8975" y="1229920"/>
            <a:ext cx="7843838" cy="49930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67884" indent="-267884" algn="l" defTabSz="685783" rtl="0" eaLnBrk="1" latinLnBrk="0" hangingPunct="1">
              <a:lnSpc>
                <a:spcPct val="114000"/>
              </a:lnSpc>
              <a:spcBef>
                <a:spcPts val="1350"/>
              </a:spcBef>
              <a:buClr>
                <a:schemeClr val="bg2"/>
              </a:buClr>
              <a:buFontTx/>
              <a:buBlip>
                <a:blip r:embed="rId2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5768" indent="-267884" algn="l" defTabSz="685783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6979" indent="-201211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71517" indent="-129776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0816" indent="-135728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50"/>
              </a:spcBef>
            </a:pPr>
            <a:r>
              <a:rPr lang="en-GB" sz="1300" b="1" dirty="0" smtClean="0"/>
              <a:t>DSSC</a:t>
            </a:r>
            <a:endParaRPr lang="en-GB" sz="1300" b="1" dirty="0" smtClean="0"/>
          </a:p>
          <a:p>
            <a:pPr lvl="1"/>
            <a:r>
              <a:rPr lang="en-GB" sz="1200" dirty="0" smtClean="0"/>
              <a:t>Vacuum vessel closed and leak tested</a:t>
            </a:r>
            <a:r>
              <a:rPr lang="en-GB" sz="1200" dirty="0"/>
              <a:t> </a:t>
            </a:r>
            <a:r>
              <a:rPr lang="en-GB" sz="1200" dirty="0" smtClean="0"/>
              <a:t>at CFEL. Final pressure reached good 10</a:t>
            </a:r>
            <a:r>
              <a:rPr lang="en-GB" sz="1200" baseline="30000" dirty="0" smtClean="0"/>
              <a:t>-7</a:t>
            </a:r>
            <a:r>
              <a:rPr lang="en-GB" sz="1200" dirty="0" smtClean="0"/>
              <a:t> mbar</a:t>
            </a:r>
            <a:r>
              <a:rPr lang="en-GB" sz="1200" dirty="0" smtClean="0"/>
              <a:t> </a:t>
            </a:r>
            <a:endParaRPr lang="en-GB" sz="1200" dirty="0" smtClean="0"/>
          </a:p>
          <a:p>
            <a:pPr lvl="1"/>
            <a:r>
              <a:rPr lang="en-GB" sz="1200" dirty="0"/>
              <a:t>M</a:t>
            </a:r>
            <a:r>
              <a:rPr lang="en-GB" sz="1200" dirty="0" smtClean="0"/>
              <a:t>otion system tests under preparation</a:t>
            </a:r>
            <a:endParaRPr lang="en-GB" sz="1200" dirty="0" smtClean="0"/>
          </a:p>
          <a:p>
            <a:pPr>
              <a:spcBef>
                <a:spcPts val="150"/>
              </a:spcBef>
            </a:pPr>
            <a:r>
              <a:rPr lang="en-GB" sz="1300" b="1" dirty="0" smtClean="0"/>
              <a:t>FastCCD</a:t>
            </a:r>
            <a:endParaRPr lang="en-GB" sz="1300" b="1" dirty="0"/>
          </a:p>
          <a:p>
            <a:pPr lvl="1">
              <a:spcBef>
                <a:spcPts val="150"/>
              </a:spcBef>
            </a:pPr>
            <a:r>
              <a:rPr lang="en-GB" sz="1200" dirty="0"/>
              <a:t>I</a:t>
            </a:r>
            <a:r>
              <a:rPr lang="en-GB" sz="1200" dirty="0" smtClean="0"/>
              <a:t>ntegration activities presently on hold until new detector scientist M. Cascella will start on 23</a:t>
            </a:r>
            <a:r>
              <a:rPr lang="en-GB" sz="1200" baseline="30000" dirty="0" smtClean="0"/>
              <a:t>rd</a:t>
            </a:r>
            <a:r>
              <a:rPr lang="en-GB" sz="1200" dirty="0" smtClean="0"/>
              <a:t> April</a:t>
            </a:r>
            <a:endParaRPr lang="en-GB" sz="1200" dirty="0" smtClean="0"/>
          </a:p>
          <a:p>
            <a:pPr lvl="1">
              <a:spcBef>
                <a:spcPts val="150"/>
              </a:spcBef>
            </a:pPr>
            <a:r>
              <a:rPr lang="en-GB" sz="1200" dirty="0" smtClean="0"/>
              <a:t>Analysis of c</a:t>
            </a:r>
            <a:r>
              <a:rPr lang="en-GB" sz="1200" dirty="0" smtClean="0"/>
              <a:t>alibration data presently on-going</a:t>
            </a:r>
            <a:endParaRPr lang="en-GB" sz="1200" dirty="0"/>
          </a:p>
          <a:p>
            <a:pPr>
              <a:spcBef>
                <a:spcPts val="150"/>
              </a:spcBef>
            </a:pPr>
            <a:r>
              <a:rPr lang="en-GB" sz="1300" b="1" dirty="0" smtClean="0"/>
              <a:t>pnCCD</a:t>
            </a:r>
            <a:endParaRPr lang="en-GB" sz="1300" b="1" dirty="0" smtClean="0"/>
          </a:p>
          <a:p>
            <a:pPr lvl="1">
              <a:spcBef>
                <a:spcPts val="150"/>
              </a:spcBef>
            </a:pPr>
            <a:r>
              <a:rPr lang="en-GB" sz="1200" dirty="0" smtClean="0"/>
              <a:t>In vacuum mechanics design finalised and under procurement</a:t>
            </a:r>
          </a:p>
          <a:p>
            <a:pPr lvl="1">
              <a:spcBef>
                <a:spcPts val="150"/>
              </a:spcBef>
            </a:pPr>
            <a:r>
              <a:rPr lang="en-GB" sz="1200" dirty="0" smtClean="0"/>
              <a:t>Power supplies tested and ready for integration</a:t>
            </a:r>
            <a:endParaRPr lang="en-GB" sz="1200" dirty="0" smtClean="0"/>
          </a:p>
          <a:p>
            <a:pPr lvl="1">
              <a:spcBef>
                <a:spcPts val="150"/>
              </a:spcBef>
            </a:pPr>
            <a:endParaRPr lang="en-GB" sz="1200" dirty="0" smtClean="0"/>
          </a:p>
        </p:txBody>
      </p:sp>
    </p:spTree>
    <p:extLst>
      <p:ext uri="{BB962C8B-B14F-4D97-AF65-F5344CB8AC3E}">
        <p14:creationId xmlns:p14="http://schemas.microsoft.com/office/powerpoint/2010/main" val="245569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4x3_v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XFEL_PowerPoint_4x3_v3</Template>
  <TotalTime>5024</TotalTime>
  <Words>68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XFEL_PowerPoint_4x3_v3</vt:lpstr>
      <vt:lpstr>Detectors – DET 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Sztuk-Dambietz, Jolanta</dc:creator>
  <cp:lastModifiedBy>Markus Kuster</cp:lastModifiedBy>
  <cp:revision>2327</cp:revision>
  <dcterms:created xsi:type="dcterms:W3CDTF">2016-11-14T09:56:34Z</dcterms:created>
  <dcterms:modified xsi:type="dcterms:W3CDTF">2018-04-16T07:25:50Z</dcterms:modified>
</cp:coreProperties>
</file>