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9" autoAdjust="0"/>
    <p:restoredTop sz="83939" autoAdjust="0"/>
  </p:normalViewPr>
  <p:slideViewPr>
    <p:cSldViewPr snapToGrid="0" showGuides="1">
      <p:cViewPr>
        <p:scale>
          <a:sx n="100" d="100"/>
          <a:sy n="100" d="100"/>
        </p:scale>
        <p:origin x="-1944" y="-942"/>
      </p:cViewPr>
      <p:guideLst>
        <p:guide orient="horz" pos="3956"/>
        <p:guide orient="horz" pos="900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3468" y="-72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20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70F96095-A911-4B8A-9974-6A40BAAD550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3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noProof="0"/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325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239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3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noProof="0"/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noProof="0" dirty="0" smtClean="0">
                <a:solidFill>
                  <a:schemeClr val="bg1"/>
                </a:solidFill>
              </a:rPr>
              <a:t>Operations meeting</a:t>
            </a:r>
            <a:endParaRPr lang="en-GB" sz="1000" noProof="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 format – don’t edit!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  <a:buClrTx/>
              <a:buFontTx/>
              <a:buNone/>
            </a:pPr>
            <a:fld id="{7BD41925-BADA-44CD-9D29-92AC82CF061D}" type="slidenum">
              <a:rPr lang="en-GB" sz="1000" b="1" noProof="0" smtClean="0">
                <a:solidFill>
                  <a:schemeClr val="bg1"/>
                </a:solidFill>
                <a:ea typeface="Geneva" pitchFamily="1" charset="-128"/>
              </a:rPr>
              <a:t>‹#›</a:t>
            </a:fld>
            <a:endParaRPr lang="en-GB" sz="1000" b="1" noProof="0" smtClean="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Photon Run </a:t>
            </a:r>
            <a:r>
              <a:rPr lang="de-DE" dirty="0" err="1" smtClean="0"/>
              <a:t>Coordinator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4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SPB/SFX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5600" y="1000125"/>
            <a:ext cx="8604249" cy="5118100"/>
          </a:xfrm>
        </p:spPr>
        <p:txBody>
          <a:bodyPr/>
          <a:lstStyle/>
          <a:p>
            <a:r>
              <a:rPr lang="en-US" sz="2200" dirty="0" smtClean="0"/>
              <a:t>Mirror </a:t>
            </a:r>
            <a:r>
              <a:rPr lang="en-US" sz="2200" dirty="0"/>
              <a:t>installations in D02 (optics hutch). Reasonable progress so far, expected to take at least the whole of next week. No access to D02.</a:t>
            </a:r>
          </a:p>
          <a:p>
            <a:r>
              <a:rPr lang="en-US" sz="2200" dirty="0" smtClean="0"/>
              <a:t>Work </a:t>
            </a:r>
            <a:r>
              <a:rPr lang="en-US" sz="2200" dirty="0"/>
              <a:t>on injection systems according to the shutdown activity schedule. Next week external parties here for specific tests</a:t>
            </a:r>
          </a:p>
          <a:p>
            <a:r>
              <a:rPr lang="en-US" sz="2200" dirty="0" smtClean="0"/>
              <a:t>SPB/SFX </a:t>
            </a:r>
            <a:r>
              <a:rPr lang="en-US" sz="2200" dirty="0"/>
              <a:t>Tunnel activities will not happen in this shutdown</a:t>
            </a:r>
          </a:p>
          <a:p>
            <a:r>
              <a:rPr lang="en-US" sz="2200" dirty="0" smtClean="0"/>
              <a:t>Follow </a:t>
            </a:r>
            <a:r>
              <a:rPr lang="en-US" sz="2200" dirty="0"/>
              <a:t>up discussions with users soon - expect feedback</a:t>
            </a:r>
          </a:p>
          <a:p>
            <a:r>
              <a:rPr lang="en-US" sz="2200" dirty="0" smtClean="0"/>
              <a:t>Preparation </a:t>
            </a:r>
            <a:r>
              <a:rPr lang="en-US" sz="2200" dirty="0"/>
              <a:t>for next user experiment in progress (clean tent near hutch)</a:t>
            </a:r>
          </a:p>
          <a:p>
            <a:r>
              <a:rPr lang="en-US" sz="2200" dirty="0" smtClean="0"/>
              <a:t>Coordination </a:t>
            </a:r>
            <a:r>
              <a:rPr lang="en-US" sz="2200" dirty="0"/>
              <a:t>of all activities important, including rad safety related infrastructure</a:t>
            </a:r>
          </a:p>
          <a:p>
            <a:r>
              <a:rPr lang="en-US" sz="2200" dirty="0" smtClean="0"/>
              <a:t>Large </a:t>
            </a:r>
            <a:r>
              <a:rPr lang="en-US" sz="2200" dirty="0"/>
              <a:t>shutdown for cooling water intervention (vacuum / electronics / computing), for future it seems backup pump might have been sufficient to keep a few more devices running</a:t>
            </a:r>
          </a:p>
          <a:p>
            <a:r>
              <a:rPr lang="en-US" sz="2200" dirty="0" smtClean="0"/>
              <a:t>Air </a:t>
            </a:r>
            <a:r>
              <a:rPr lang="en-US" sz="2200" dirty="0"/>
              <a:t>con progress?? update please </a:t>
            </a:r>
          </a:p>
        </p:txBody>
      </p:sp>
    </p:spTree>
    <p:extLst>
      <p:ext uri="{BB962C8B-B14F-4D97-AF65-F5344CB8AC3E}">
        <p14:creationId xmlns:p14="http://schemas.microsoft.com/office/powerpoint/2010/main" val="381490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FXE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721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Laser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13" y="1200150"/>
            <a:ext cx="7972425" cy="508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SASE 1:</a:t>
            </a:r>
          </a:p>
          <a:p>
            <a:r>
              <a:rPr lang="en-US" dirty="0"/>
              <a:t>SASE1 (D07):  Front-End damage recovery under progress</a:t>
            </a:r>
          </a:p>
          <a:p>
            <a:r>
              <a:rPr lang="en-US" dirty="0" smtClean="0"/>
              <a:t>Front-end </a:t>
            </a:r>
            <a:r>
              <a:rPr lang="en-US" dirty="0"/>
              <a:t>successfully replaced </a:t>
            </a:r>
          </a:p>
          <a:p>
            <a:r>
              <a:rPr lang="en-US" dirty="0" smtClean="0"/>
              <a:t>re-seeding </a:t>
            </a:r>
            <a:r>
              <a:rPr lang="en-US" dirty="0"/>
              <a:t>and optimization of high power amplifiers under way.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043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9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Detectors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Status </a:t>
            </a:r>
            <a:r>
              <a:rPr lang="en-US" b="1" dirty="0"/>
              <a:t>of the LPD detector:</a:t>
            </a:r>
          </a:p>
          <a:p>
            <a:pPr lvl="0"/>
            <a:r>
              <a:rPr lang="en-US" dirty="0"/>
              <a:t>2 </a:t>
            </a:r>
            <a:r>
              <a:rPr lang="en-US" dirty="0" err="1"/>
              <a:t>supermodules</a:t>
            </a:r>
            <a:r>
              <a:rPr lang="en-US" dirty="0"/>
              <a:t> are repaired and ready for integration</a:t>
            </a:r>
          </a:p>
          <a:p>
            <a:pPr lvl="0"/>
            <a:r>
              <a:rPr lang="en-US" dirty="0"/>
              <a:t>quadrant power switch box and attached cabling to be checked and exchanged until Tue, 17th.</a:t>
            </a:r>
          </a:p>
          <a:p>
            <a:pPr lvl="0"/>
            <a:r>
              <a:rPr lang="en-US" dirty="0"/>
              <a:t>Detector ready for (</a:t>
            </a:r>
            <a:r>
              <a:rPr lang="en-US" dirty="0" err="1"/>
              <a:t>Karabo</a:t>
            </a:r>
            <a:r>
              <a:rPr lang="en-US" dirty="0"/>
              <a:t>) tests from there on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0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Advanced</a:t>
            </a:r>
            <a:r>
              <a:rPr lang="de-DE" dirty="0" smtClean="0"/>
              <a:t> Electronics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SASE1 </a:t>
            </a:r>
            <a:r>
              <a:rPr lang="en-US" dirty="0" smtClean="0"/>
              <a:t>Tunnel</a:t>
            </a:r>
          </a:p>
          <a:p>
            <a:r>
              <a:rPr lang="en-US" dirty="0" smtClean="0"/>
              <a:t>All </a:t>
            </a:r>
            <a:r>
              <a:rPr lang="en-US" dirty="0"/>
              <a:t>loops except SPB and FXE were updated to last framework version.</a:t>
            </a:r>
          </a:p>
          <a:p>
            <a:r>
              <a:rPr lang="en-US" dirty="0"/>
              <a:t>Still waiting for input from </a:t>
            </a:r>
            <a:r>
              <a:rPr lang="en-US" dirty="0" err="1"/>
              <a:t>Michaella</a:t>
            </a:r>
            <a:r>
              <a:rPr lang="en-US" dirty="0"/>
              <a:t>, she wants to do a major changing in interlock conditions of SASE1 Vacuum loop.</a:t>
            </a:r>
          </a:p>
          <a:p>
            <a:r>
              <a:rPr lang="en-US" dirty="0" err="1" smtClean="0"/>
              <a:t>Mahadi</a:t>
            </a:r>
            <a:r>
              <a:rPr lang="en-US" dirty="0" smtClean="0"/>
              <a:t> </a:t>
            </a:r>
            <a:r>
              <a:rPr lang="en-US" dirty="0"/>
              <a:t>is working in the FXE loop with the </a:t>
            </a:r>
            <a:r>
              <a:rPr lang="en-US" dirty="0" err="1"/>
              <a:t>Alio</a:t>
            </a:r>
            <a:r>
              <a:rPr lang="en-US" dirty="0"/>
              <a:t> stage.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78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ITDM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Broken </a:t>
            </a:r>
            <a:r>
              <a:rPr lang="en-US" dirty="0" err="1"/>
              <a:t>Infiniband</a:t>
            </a:r>
            <a:r>
              <a:rPr lang="en-US" dirty="0"/>
              <a:t> connection on one GPFS server - still need to be investigated. Resource issue - two experts got sick, move to next week.</a:t>
            </a:r>
          </a:p>
          <a:p>
            <a:r>
              <a:rPr lang="en-US" dirty="0" smtClean="0"/>
              <a:t>one </a:t>
            </a:r>
            <a:r>
              <a:rPr lang="en-US" dirty="0"/>
              <a:t>draw of disks (11 disks) in GPFS server was not visible. Fixed by IBM support. Electronic board exchanged.</a:t>
            </a:r>
          </a:p>
          <a:p>
            <a:r>
              <a:rPr lang="en-US" smtClean="0"/>
              <a:t>DAQ </a:t>
            </a:r>
            <a:r>
              <a:rPr lang="en-US" dirty="0"/>
              <a:t>tests with </a:t>
            </a:r>
            <a:r>
              <a:rPr lang="en-US" dirty="0" err="1"/>
              <a:t>karabo</a:t>
            </a:r>
            <a:r>
              <a:rPr lang="en-US" dirty="0"/>
              <a:t> 2.2.3. It seems to be fine so far.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1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template-european-xfel-gmbh_presentation_test03</Template>
  <TotalTime>0</TotalTime>
  <Words>318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template-european-xfel-gmbh_presentation</vt:lpstr>
      <vt:lpstr>Photon Run Coordinator</vt:lpstr>
      <vt:lpstr>SPB/SFX</vt:lpstr>
      <vt:lpstr>FXE</vt:lpstr>
      <vt:lpstr>Laser</vt:lpstr>
      <vt:lpstr>CAS</vt:lpstr>
      <vt:lpstr>Detectors</vt:lpstr>
      <vt:lpstr>Advanced Electronics</vt:lpstr>
      <vt:lpstr>ITDM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Poppe, Frank</dc:creator>
  <cp:lastModifiedBy>Adriano Violante</cp:lastModifiedBy>
  <cp:revision>440</cp:revision>
  <cp:lastPrinted>2008-09-01T15:04:16Z</cp:lastPrinted>
  <dcterms:created xsi:type="dcterms:W3CDTF">2012-08-22T09:26:39Z</dcterms:created>
  <dcterms:modified xsi:type="dcterms:W3CDTF">2018-04-13T08:09:20Z</dcterms:modified>
</cp:coreProperties>
</file>