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8" r:id="rId2"/>
    <p:sldId id="265" r:id="rId3"/>
    <p:sldId id="260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EC252-76D2-461C-9A08-08C067BA8662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92B3-4420-498C-A5EF-04AFDF795D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35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095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647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76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67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917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70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379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93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pPr marL="0" indent="0">
              <a:buNone/>
            </a:pPr>
            <a:r>
              <a:rPr lang="en-CA" altLang="zh-CN" sz="1800" dirty="0"/>
              <a:t>Dionisio Doering,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</a:t>
            </a:r>
            <a:r>
              <a:rPr lang="en-CA" altLang="zh-CN" sz="1800" dirty="0" err="1"/>
              <a:t>Camillo</a:t>
            </a:r>
            <a:r>
              <a:rPr lang="en-CA" altLang="zh-CN" sz="1800" dirty="0"/>
              <a:t> </a:t>
            </a:r>
            <a:r>
              <a:rPr lang="en-CA" altLang="zh-CN" sz="1800" dirty="0" err="1" smtClean="0"/>
              <a:t>Tamma</a:t>
            </a:r>
            <a:r>
              <a:rPr lang="en-CA" altLang="zh-CN" sz="1800" dirty="0" smtClean="0"/>
              <a:t>, Su </a:t>
            </a:r>
            <a:r>
              <a:rPr lang="en-CA" altLang="zh-CN" sz="1800" dirty="0"/>
              <a:t>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6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60638" y="6430962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Atlas Chess 2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12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5" y="287383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Outline 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3772" y="1502229"/>
            <a:ext cx="103588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Review:</a:t>
            </a:r>
          </a:p>
          <a:p>
            <a:r>
              <a:rPr lang="en-US" altLang="zh-CN" sz="2000" dirty="0" smtClean="0"/>
              <a:t>Tests with new Laser </a:t>
            </a:r>
          </a:p>
          <a:p>
            <a:r>
              <a:rPr lang="en-US" altLang="zh-CN" sz="2000" dirty="0" smtClean="0"/>
              <a:t>New issues on Board #19  </a:t>
            </a:r>
          </a:p>
          <a:p>
            <a:r>
              <a:rPr lang="en-US" altLang="zh-CN" sz="2000" dirty="0" smtClean="0"/>
              <a:t>First time looking at board #02 using Laser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 smtClean="0"/>
              <a:t>Tests: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Proper Threshold value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+ more statistic  -&gt; cross talk or not?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Stream readout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Status about stream readout. </a:t>
            </a:r>
          </a:p>
        </p:txBody>
      </p:sp>
    </p:spTree>
    <p:extLst>
      <p:ext uri="{BB962C8B-B14F-4D97-AF65-F5344CB8AC3E}">
        <p14:creationId xmlns:p14="http://schemas.microsoft.com/office/powerpoint/2010/main" val="319564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352" y="3451099"/>
            <a:ext cx="4720352" cy="33552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520" y="1353426"/>
            <a:ext cx="4417424" cy="24207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5724" y="4107131"/>
            <a:ext cx="4321220" cy="25482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341" y="222069"/>
            <a:ext cx="646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C00000"/>
                </a:solidFill>
              </a:rPr>
              <a:t>Tests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9817" y="1144087"/>
            <a:ext cx="72498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dirty="0" smtClean="0">
                <a:solidFill>
                  <a:srgbClr val="C00000"/>
                </a:solidFill>
              </a:rPr>
              <a:t>Board #02</a:t>
            </a:r>
            <a:endParaRPr lang="en-US" altLang="zh-CN" i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Laser pointing at Matrix 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Delay: 500ns (less noise)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With Laser – without Laser. (no time cut)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Scan </a:t>
            </a:r>
            <a:r>
              <a:rPr lang="en-US" altLang="zh-CN" dirty="0"/>
              <a:t>several Threshold to find the proper testing point: </a:t>
            </a:r>
            <a:r>
              <a:rPr lang="en-US" altLang="zh-CN" dirty="0" smtClean="0"/>
              <a:t>0.802V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1000 event every Threshold.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very fast noise (time &lt;1000ns) disappear after subtracting</a:t>
            </a:r>
            <a:r>
              <a:rPr lang="en-US" altLang="zh-CN" sz="1600" dirty="0" smtClean="0"/>
              <a:t>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483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341" y="222069"/>
            <a:ext cx="6466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C00000"/>
                </a:solidFill>
              </a:rPr>
              <a:t>Tests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9817" y="1144087"/>
            <a:ext cx="69494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dirty="0" smtClean="0">
                <a:solidFill>
                  <a:srgbClr val="C00000"/>
                </a:solidFill>
              </a:rPr>
              <a:t>Board #02</a:t>
            </a:r>
          </a:p>
          <a:p>
            <a:endParaRPr lang="en-US" altLang="zh-CN" sz="1600" i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Laser pointing at Matrix 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Delay: 500ns (less noise)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With Laser – without Laser. (no time cut)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Only run at Threshold : 0.802V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Similar results: Matrix 2 has high hit number at targeted area.</a:t>
            </a:r>
          </a:p>
          <a:p>
            <a:endParaRPr lang="en-US" altLang="zh-CN" sz="16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137" y="3487783"/>
            <a:ext cx="4506686" cy="32689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2418" y="3798702"/>
            <a:ext cx="4469606" cy="26288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1973" y="1567543"/>
            <a:ext cx="4530051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7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131" y="248194"/>
            <a:ext cx="5538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</a:rPr>
              <a:t>Stream readout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3812" y="1444162"/>
            <a:ext cx="105286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Could get data using stream readout by GUI.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Could get the decode the data part of the stream readout data file.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Working on getting the data via scripts and data viewer.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" y="3532625"/>
            <a:ext cx="5136807" cy="29439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36914" y="2872356"/>
            <a:ext cx="433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Frame Header: 4x64bit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179" y="3694703"/>
            <a:ext cx="2410913" cy="27818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58149" y="2928459"/>
            <a:ext cx="433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Data: 4 x 16bit (many data) 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50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02429" y="1635470"/>
            <a:ext cx="10811933" cy="506552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No cross talk about signal on 3 matrix.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Start investigating stream readout.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dirty="0" smtClean="0"/>
              <a:t>Next: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Decide how to deal with the header data.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Data viewer and getting the results using script.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0360045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2417</TotalTime>
  <Words>261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宋体</vt:lpstr>
      <vt:lpstr>Arial</vt:lpstr>
      <vt:lpstr>Calibri</vt:lpstr>
      <vt:lpstr>slactheme</vt:lpstr>
      <vt:lpstr>Tests on Chess 2 ASIC </vt:lpstr>
      <vt:lpstr>Pixel description </vt:lpstr>
      <vt:lpstr>PowerPoint Presentation</vt:lpstr>
      <vt:lpstr>PowerPoint Presentation</vt:lpstr>
      <vt:lpstr>PowerPoint Presentation</vt:lpstr>
      <vt:lpstr>PowerPoint Presentation</vt:lpstr>
      <vt:lpstr>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hanyubo</dc:creator>
  <cp:lastModifiedBy>hanyubo</cp:lastModifiedBy>
  <cp:revision>77</cp:revision>
  <dcterms:created xsi:type="dcterms:W3CDTF">2017-12-06T19:14:35Z</dcterms:created>
  <dcterms:modified xsi:type="dcterms:W3CDTF">2018-04-26T15:02:11Z</dcterms:modified>
</cp:coreProperties>
</file>