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61" autoAdjust="0"/>
    <p:restoredTop sz="94660"/>
  </p:normalViewPr>
  <p:slideViewPr>
    <p:cSldViewPr showGuides="1">
      <p:cViewPr>
        <p:scale>
          <a:sx n="100" d="100"/>
          <a:sy n="100" d="100"/>
        </p:scale>
        <p:origin x="1720" y="432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26.04.18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26.04.18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579"/>
            <a:ext cx="793750" cy="794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93DFA89-33F5-48CA-AC5F-B190206CA0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6620"/>
            <a:ext cx="137333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PW lasers | Ingmar Hartl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579"/>
            <a:ext cx="793750" cy="794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94D2F5D-58D8-467B-B9C1-EC1D501329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6620"/>
            <a:ext cx="137333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PW lasers | Ingmar Hartl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PW lasers | Ingmar Hartl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PW lasers | Ingmar Hartl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PW lasers | Ingmar Hartl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xmlns="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xmlns="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PW lasers | Ingmar Hartl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PW lasers | Ingmar Hartl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433" y="6554527"/>
            <a:ext cx="731595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| PW lasers | Ingmar Hartl</a:t>
            </a:r>
            <a:endParaRPr lang="en-US" noProof="0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136396" y="6554527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7A7ECE4-9C2A-4FF5-8078-5F95EEE70B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0" r:id="rId6"/>
    <p:sldLayoutId id="2147483673" r:id="rId7"/>
    <p:sldLayoutId id="2147483669" r:id="rId8"/>
    <p:sldLayoutId id="2147483666" r:id="rId9"/>
    <p:sldLayoutId id="214748366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 lasers worldwide (</a:t>
            </a:r>
            <a:r>
              <a:rPr lang="en-US" dirty="0" err="1" smtClean="0"/>
              <a:t>Ti:sapphire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PW lasers | Ingmar Hartl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65" y="918221"/>
            <a:ext cx="4143246" cy="5368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701" y="756723"/>
            <a:ext cx="4541546" cy="3819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6796" y="69636"/>
            <a:ext cx="276934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From Ingmar’s talk, Dec. 7th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79519071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4x3_en.potx" id="{CDF7C3F0-23A9-471E-91CA-FB23EBA17ACD}" vid="{F1F370BD-59B2-4808-B123-2DD1D089C60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</Template>
  <TotalTime>246</TotalTime>
  <Words>19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DESY</vt:lpstr>
      <vt:lpstr>PW lasers worldwide (Ti:sapphire)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</dc:title>
  <dc:creator>Ingmar Hartl</dc:creator>
  <cp:lastModifiedBy>heinemannbeate@gmail.com</cp:lastModifiedBy>
  <cp:revision>8</cp:revision>
  <dcterms:created xsi:type="dcterms:W3CDTF">2017-12-07T07:53:09Z</dcterms:created>
  <dcterms:modified xsi:type="dcterms:W3CDTF">2018-04-26T08:30:59Z</dcterms:modified>
</cp:coreProperties>
</file>