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694" r:id="rId2"/>
    <p:sldId id="695" r:id="rId3"/>
    <p:sldId id="696" r:id="rId4"/>
    <p:sldId id="697" r:id="rId5"/>
    <p:sldId id="698" r:id="rId6"/>
    <p:sldId id="703" r:id="rId7"/>
    <p:sldId id="704" r:id="rId8"/>
    <p:sldId id="705" r:id="rId9"/>
    <p:sldId id="699" r:id="rId10"/>
    <p:sldId id="700" r:id="rId11"/>
    <p:sldId id="701" r:id="rId12"/>
    <p:sldId id="702" r:id="rId13"/>
    <p:sldId id="706" r:id="rId14"/>
    <p:sldId id="707" r:id="rId1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9" autoAdjust="0"/>
    <p:restoredTop sz="83939" autoAdjust="0"/>
  </p:normalViewPr>
  <p:slideViewPr>
    <p:cSldViewPr snapToGrid="0" showGuides="1">
      <p:cViewPr>
        <p:scale>
          <a:sx n="125" d="100"/>
          <a:sy n="125" d="100"/>
        </p:scale>
        <p:origin x="-3148" y="-1024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468" y="-72"/>
      </p:cViewPr>
      <p:guideLst>
        <p:guide orient="horz" pos="2880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70F96095-A911-4B8A-9974-6A40BAAD550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4607" y="3411538"/>
            <a:ext cx="8325262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0629" y="1118071"/>
            <a:ext cx="8878238" cy="521065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noProof="0" dirty="0" smtClean="0">
                <a:solidFill>
                  <a:schemeClr val="bg1"/>
                </a:solidFill>
              </a:rPr>
              <a:t>Management Board Meeting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80177" y="1148631"/>
            <a:ext cx="8839998" cy="519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 format – don’t edit!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‹Nr.›</a:t>
            </a:fld>
            <a:endParaRPr lang="en-GB" sz="1000" b="1" noProof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05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17.4.: PP Laser </a:t>
            </a:r>
            <a:r>
              <a:rPr lang="de-DE" dirty="0" err="1" smtClean="0"/>
              <a:t>tables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endParaRPr lang="de-DE" dirty="0"/>
          </a:p>
        </p:txBody>
      </p:sp>
      <p:pic>
        <p:nvPicPr>
          <p:cNvPr id="1026" name="Picture 2" descr="A:\Sites\PSC\documentLibrary\Images\IMG_XFEL_COLLECTIONS\IMG_20180417_XHEXP1\2018-04-17 11.15.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" y="1415732"/>
            <a:ext cx="8361116" cy="470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17.4.: MID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continues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2050" name="Picture 2" descr="A:\Sites\PSC\documentLibrary\Images\IMG_XFEL_COLLECTIONS\IMG_20180417_XHEXP1\2018-04-17 11.16.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4" y="1495424"/>
            <a:ext cx="8348134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4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17.4.: HED </a:t>
            </a:r>
            <a:r>
              <a:rPr lang="de-DE" dirty="0" err="1" smtClean="0"/>
              <a:t>Optics</a:t>
            </a:r>
            <a:r>
              <a:rPr lang="de-DE" dirty="0" smtClean="0"/>
              <a:t> </a:t>
            </a:r>
            <a:r>
              <a:rPr lang="de-DE" dirty="0" err="1" smtClean="0"/>
              <a:t>hutch</a:t>
            </a:r>
            <a:r>
              <a:rPr lang="de-DE" dirty="0" smtClean="0"/>
              <a:t> </a:t>
            </a:r>
            <a:r>
              <a:rPr lang="de-DE" dirty="0" err="1" smtClean="0"/>
              <a:t>photon</a:t>
            </a:r>
            <a:r>
              <a:rPr lang="de-DE" dirty="0" smtClean="0"/>
              <a:t> </a:t>
            </a:r>
            <a:r>
              <a:rPr lang="de-DE" dirty="0" err="1" smtClean="0"/>
              <a:t>arrival</a:t>
            </a:r>
            <a:r>
              <a:rPr lang="de-DE" dirty="0" smtClean="0"/>
              <a:t> </a:t>
            </a:r>
            <a:r>
              <a:rPr lang="de-DE" dirty="0" err="1" smtClean="0"/>
              <a:t>monitor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328" y="1045258"/>
            <a:ext cx="4188218" cy="53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60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25.4.: </a:t>
            </a:r>
            <a:r>
              <a:rPr lang="de-DE" dirty="0" err="1" smtClean="0"/>
              <a:t>Preparing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installations</a:t>
            </a:r>
            <a:r>
              <a:rPr lang="de-DE" dirty="0" smtClean="0"/>
              <a:t> in clean-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tent</a:t>
            </a:r>
            <a:r>
              <a:rPr lang="de-DE" dirty="0" smtClean="0"/>
              <a:t> in front </a:t>
            </a:r>
            <a:r>
              <a:rPr lang="de-DE" dirty="0" err="1" smtClean="0"/>
              <a:t>of</a:t>
            </a:r>
            <a:r>
              <a:rPr lang="de-DE" dirty="0" smtClean="0"/>
              <a:t> MID-</a:t>
            </a:r>
            <a:r>
              <a:rPr lang="de-DE" dirty="0" err="1" smtClean="0"/>
              <a:t>Optics</a:t>
            </a:r>
            <a:endParaRPr lang="de-DE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58" y="1117600"/>
            <a:ext cx="4104122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7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25.4.: </a:t>
            </a:r>
            <a:r>
              <a:rPr lang="de-DE" dirty="0" err="1" smtClean="0"/>
              <a:t>Cutouts</a:t>
            </a:r>
            <a:r>
              <a:rPr lang="de-DE" dirty="0" smtClean="0"/>
              <a:t> MID </a:t>
            </a:r>
            <a:r>
              <a:rPr lang="de-DE" dirty="0" err="1" smtClean="0"/>
              <a:t>Rackroom</a:t>
            </a:r>
            <a:r>
              <a:rPr lang="de-DE" dirty="0" smtClean="0"/>
              <a:t> </a:t>
            </a:r>
            <a:r>
              <a:rPr lang="de-DE" dirty="0" err="1" smtClean="0"/>
              <a:t>enlarged</a:t>
            </a:r>
            <a:r>
              <a:rPr lang="de-DE" smtClean="0"/>
              <a:t> / new</a:t>
            </a:r>
            <a:endParaRPr lang="de-DE" dirty="0"/>
          </a:p>
        </p:txBody>
      </p:sp>
      <p:pic>
        <p:nvPicPr>
          <p:cNvPr id="2050" name="Picture 2" descr="A:\Sites\PSC\documentLibrary\Images\IMG_XFEL_COLLECTIONS\IMG_20180425_XHEXP1\20180425_141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5" y="1252219"/>
            <a:ext cx="8656322" cy="486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4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25.04.: </a:t>
            </a:r>
            <a:r>
              <a:rPr lang="de-DE" dirty="0" smtClean="0"/>
              <a:t>SCS: </a:t>
            </a:r>
            <a:r>
              <a:rPr lang="de-DE" dirty="0"/>
              <a:t>IT &amp; 1st </a:t>
            </a:r>
            <a:r>
              <a:rPr lang="de-DE" dirty="0" err="1" smtClean="0"/>
              <a:t>loop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endParaRPr lang="de-DE" dirty="0"/>
          </a:p>
        </p:txBody>
      </p:sp>
      <p:pic>
        <p:nvPicPr>
          <p:cNvPr id="1026" name="Picture 2" descr="A:\Sites\PSC\documentLibrary\Images\IMG_XFEL_COLLECTIONS\IMG_20180425_XHEXP1\20180425_14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5" y="1456370"/>
            <a:ext cx="5786753" cy="47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:\Sites\PSC\documentLibrary\Images\IMG_XFEL_COLLECTIONS\IMG_20180425_XHEXP1\20180425_140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70" y="1456370"/>
            <a:ext cx="2648069" cy="47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0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17.04.: SQS Control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equipped</a:t>
            </a:r>
            <a:endParaRPr lang="de-DE" dirty="0"/>
          </a:p>
        </p:txBody>
      </p:sp>
      <p:pic>
        <p:nvPicPr>
          <p:cNvPr id="5122" name="Picture 2" descr="A:\Sites\PSC\documentLibrary\Images\IMG_XFEL_COLLECTIONS\IMG_20180417_XHEXP1\2018-04-17 11.35.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1393627"/>
            <a:ext cx="8681509" cy="488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6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17.04.: SCS Control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equipped</a:t>
            </a:r>
            <a:endParaRPr lang="de-DE" dirty="0"/>
          </a:p>
        </p:txBody>
      </p:sp>
      <p:pic>
        <p:nvPicPr>
          <p:cNvPr id="6146" name="Picture 2" descr="A:\Sites\PSC\documentLibrary\Images\IMG_XFEL_COLLECTIONS\IMG_20180417_XHEXP1\2018-04-17 11.36.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257656"/>
            <a:ext cx="8723418" cy="49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78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17.04.: SCS KB </a:t>
            </a:r>
            <a:r>
              <a:rPr lang="de-DE" dirty="0" err="1" smtClean="0"/>
              <a:t>mirrors</a:t>
            </a:r>
            <a:r>
              <a:rPr lang="de-DE" dirty="0" smtClean="0"/>
              <a:t> tank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endParaRPr lang="de-DE" dirty="0"/>
          </a:p>
        </p:txBody>
      </p:sp>
      <p:pic>
        <p:nvPicPr>
          <p:cNvPr id="7170" name="Picture 2" descr="A:\Sites\PSC\documentLibrary\Images\IMG_XFEL_COLLECTIONS\IMG_20180417_XHEXP1\2018-04-17 11.37.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" y="1429657"/>
            <a:ext cx="8283874" cy="46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8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25.04.: SCS tank </a:t>
            </a:r>
            <a:r>
              <a:rPr lang="de-DE" dirty="0" err="1" smtClean="0"/>
              <a:t>closed</a:t>
            </a:r>
            <a:r>
              <a:rPr lang="de-DE" dirty="0" smtClean="0"/>
              <a:t>,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finished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5" y="1261258"/>
            <a:ext cx="8840702" cy="497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2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25.04.: SCS tank </a:t>
            </a:r>
            <a:r>
              <a:rPr lang="de-DE" dirty="0" err="1" smtClean="0"/>
              <a:t>closed</a:t>
            </a:r>
            <a:r>
              <a:rPr lang="de-DE" dirty="0" smtClean="0"/>
              <a:t>,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finished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45394"/>
            <a:ext cx="88646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0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25.04.: SQS </a:t>
            </a:r>
            <a:r>
              <a:rPr lang="de-DE" dirty="0" err="1" smtClean="0"/>
              <a:t>mirror</a:t>
            </a:r>
            <a:r>
              <a:rPr lang="de-DE" dirty="0" smtClean="0"/>
              <a:t> tank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endParaRPr lang="de-DE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9" y="1117600"/>
            <a:ext cx="811406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4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 sz="quarter"/>
          </p:nvPr>
        </p:nvSpPr>
        <p:spPr>
          <a:xfrm>
            <a:off x="142875" y="1083309"/>
            <a:ext cx="8743948" cy="49633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de-DE" dirty="0" smtClean="0"/>
              <a:t>SASE2</a:t>
            </a:r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sz="quarter" idx="1"/>
          </p:nvPr>
        </p:nvSpPr>
        <p:spPr>
          <a:xfrm>
            <a:off x="395082" y="5092700"/>
            <a:ext cx="8325262" cy="6604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08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european-xfel-gmbh_presentation">
  <a:themeElements>
    <a:clrScheme name="XFEL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000000"/>
      </a:accent3>
      <a:accent4>
        <a:srgbClr val="626262"/>
      </a:accent4>
      <a:accent5>
        <a:srgbClr val="ACABB1"/>
      </a:accent5>
      <a:accent6>
        <a:srgbClr val="E0E0E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template-european-xfel-gmbh_presentation_test03</Template>
  <TotalTime>0</TotalTime>
  <Words>101</Words>
  <Application>Microsoft Office PowerPoint</Application>
  <PresentationFormat>Bildschirmpräsentation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template-european-xfel-gmbh_presentation</vt:lpstr>
      <vt:lpstr>SASE3</vt:lpstr>
      <vt:lpstr>25.04.: SCS: IT &amp; 1st loop running</vt:lpstr>
      <vt:lpstr>17.04.: SQS Control room being equipped</vt:lpstr>
      <vt:lpstr>17.04.: SCS Control room being equipped</vt:lpstr>
      <vt:lpstr>17.04.: SCS KB mirrors tank being installed</vt:lpstr>
      <vt:lpstr>25.04.: SCS tank closed, installation finished.</vt:lpstr>
      <vt:lpstr>25.04.: SCS tank closed, installation finished.</vt:lpstr>
      <vt:lpstr>25.04.: SQS mirror tank being installed</vt:lpstr>
      <vt:lpstr>SASE2</vt:lpstr>
      <vt:lpstr>17.4.: PP Laser tables installed</vt:lpstr>
      <vt:lpstr>17.4.: MID experiment installation continues…</vt:lpstr>
      <vt:lpstr>17.4.: HED Optics hutch photon arrival monitor being installed</vt:lpstr>
      <vt:lpstr>25.4.: Preparing for installations in clean-room tent in front of MID-Optics</vt:lpstr>
      <vt:lpstr>25.4.: Cutouts MID Rackroom enlarged / new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Poppe, Frank</dc:creator>
  <cp:lastModifiedBy>Wellenreuther, Gerd</cp:lastModifiedBy>
  <cp:revision>855</cp:revision>
  <cp:lastPrinted>2008-09-01T15:04:16Z</cp:lastPrinted>
  <dcterms:created xsi:type="dcterms:W3CDTF">2012-08-22T09:26:39Z</dcterms:created>
  <dcterms:modified xsi:type="dcterms:W3CDTF">2018-04-25T14:06:47Z</dcterms:modified>
</cp:coreProperties>
</file>