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07" autoAdjust="0"/>
  </p:normalViewPr>
  <p:slideViewPr>
    <p:cSldViewPr snapToGrid="0" snapToObjects="1">
      <p:cViewPr varScale="1">
        <p:scale>
          <a:sx n="82" d="100"/>
          <a:sy n="82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8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4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0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902C1-6A34-5741-8945-49E08F451749}" type="datetimeFigureOut">
              <a:t>03.05.18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8201-4E00-3440-BA6F-0D4AEDC389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SASE2 First lasing: 1.5.2018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0" y="1417638"/>
            <a:ext cx="6774803" cy="47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5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SASE2 lasing heros</a:t>
            </a:r>
          </a:p>
        </p:txBody>
      </p:sp>
      <p:pic>
        <p:nvPicPr>
          <p:cNvPr id="3" name="Picture 2" descr="20180502-MX2_47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9" y="1417638"/>
            <a:ext cx="7800641" cy="51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three SASEs lasing</a:t>
            </a:r>
          </a:p>
        </p:txBody>
      </p:sp>
      <p:pic>
        <p:nvPicPr>
          <p:cNvPr id="4" name="Picture 3" descr="2018-05-02T17-20-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0" y="1699561"/>
            <a:ext cx="76327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three SASEs lasing</a:t>
            </a:r>
          </a:p>
        </p:txBody>
      </p:sp>
      <p:pic>
        <p:nvPicPr>
          <p:cNvPr id="3" name="Picture 2" descr="2018-05-02T17-19-4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1" y="1675741"/>
            <a:ext cx="76327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3537" y="1666547"/>
            <a:ext cx="7132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/>
              <a:t>Implement steady bunch distribution for ‘summer’:</a:t>
            </a:r>
          </a:p>
          <a:p>
            <a:r>
              <a:rPr lang="en-US" sz="2000"/>
              <a:t> 30 pulses for SASE1+ about 5 fresh bunches SASE3 + 1 SASE2</a:t>
            </a:r>
          </a:p>
          <a:p>
            <a:endParaRPr lang="en-US" sz="2000"/>
          </a:p>
          <a:p>
            <a:pPr marL="342900" indent="-342900">
              <a:buFont typeface="Wingdings" charset="2"/>
              <a:buChar char="q"/>
            </a:pPr>
            <a:r>
              <a:rPr lang="en-US" sz="2000"/>
              <a:t>Get SASE1 lasing back to 1 mJ levels, optimize SASE3+2 in parallel</a:t>
            </a:r>
          </a:p>
          <a:p>
            <a:endParaRPr lang="en-US" sz="2000"/>
          </a:p>
          <a:p>
            <a:pPr marL="342900" indent="-342900">
              <a:buFont typeface="Wingdings" charset="2"/>
              <a:buChar char="q"/>
            </a:pPr>
            <a:r>
              <a:rPr lang="en-US" sz="2000"/>
              <a:t>Photon Comm. Team: Commissioing SASE2 XTD1: Make all XTD1 devices running  +  DAQ + Gain curve measurements + </a:t>
            </a:r>
            <a:r>
              <a:rPr lang="mr-IN" sz="2000"/>
              <a:t>…</a:t>
            </a:r>
            <a:endParaRPr lang="de-DE" sz="2000"/>
          </a:p>
          <a:p>
            <a:pPr marL="342900" indent="-342900">
              <a:buFont typeface="Wingdings" charset="2"/>
              <a:buChar char="q"/>
            </a:pPr>
            <a:endParaRPr lang="de-DE" sz="2000"/>
          </a:p>
          <a:p>
            <a:pPr marL="342900" indent="-342900">
              <a:buFont typeface="Wingdings" charset="2"/>
              <a:buChar char="q"/>
            </a:pPr>
            <a:r>
              <a:rPr lang="de-DE" sz="2000"/>
              <a:t>Other ‘tunnel‘ activities: SASE1+3 monos, etc... </a:t>
            </a:r>
          </a:p>
          <a:p>
            <a:pPr marL="342900" indent="-342900">
              <a:buFont typeface="Wingdings" charset="2"/>
              <a:buChar char="q"/>
            </a:pPr>
            <a:endParaRPr lang="de-DE" sz="2000"/>
          </a:p>
          <a:p>
            <a:pPr marL="342900" indent="-342900">
              <a:buFont typeface="Wingdings" charset="2"/>
              <a:buChar char="q"/>
            </a:pPr>
            <a:r>
              <a:rPr lang="de-DE" sz="2000"/>
              <a:t>Later (mid July?): Commissioning of SASE2 XTD6 tunnel + later instruments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6385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SASE2 First lasing: 1.5.2018</vt:lpstr>
      <vt:lpstr>SASE2 lasing heros</vt:lpstr>
      <vt:lpstr>All three SASEs lasing</vt:lpstr>
      <vt:lpstr>All three SASEs lasing</vt:lpstr>
      <vt:lpstr>Next steps</vt:lpstr>
    </vt:vector>
  </TitlesOfParts>
  <Company>European XFEL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SASE2 First lasing: 1.5.2018</dc:title>
  <dc:creator>Harald Sinn</dc:creator>
  <cp:lastModifiedBy>Harald Sinn</cp:lastModifiedBy>
  <cp:revision>3</cp:revision>
  <dcterms:created xsi:type="dcterms:W3CDTF">2018-05-03T12:34:05Z</dcterms:created>
  <dcterms:modified xsi:type="dcterms:W3CDTF">2018-05-03T12:49:43Z</dcterms:modified>
</cp:coreProperties>
</file>