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75" userDrawn="1">
          <p15:clr>
            <a:srgbClr val="A4A3A4"/>
          </p15:clr>
        </p15:guide>
        <p15:guide id="2" pos="2767" userDrawn="1">
          <p15:clr>
            <a:srgbClr val="A4A3A4"/>
          </p15:clr>
        </p15:guide>
        <p15:guide id="3" pos="2993" userDrawn="1">
          <p15:clr>
            <a:srgbClr val="A4A3A4"/>
          </p15:clr>
        </p15:guide>
        <p15:guide id="4" pos="5375" userDrawn="1">
          <p15:clr>
            <a:srgbClr val="A4A3A4"/>
          </p15:clr>
        </p15:guide>
        <p15:guide id="5" pos="385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 showGuides="1">
      <p:cViewPr>
        <p:scale>
          <a:sx n="137" d="100"/>
          <a:sy n="137" d="100"/>
        </p:scale>
        <p:origin x="-828" y="72"/>
      </p:cViewPr>
      <p:guideLst>
        <p:guide orient="horz" pos="1275"/>
        <p:guide orient="horz" pos="3725"/>
        <p:guide pos="2767"/>
        <p:guide pos="2993"/>
        <p:guide pos="5375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17.05.2018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17.05.2018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1120779"/>
            <a:ext cx="5877529" cy="1050925"/>
          </a:xfrm>
        </p:spPr>
        <p:txBody>
          <a:bodyPr anchor="b"/>
          <a:lstStyle>
            <a:lvl1pPr algn="l">
              <a:defRPr sz="2200"/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583180"/>
            <a:ext cx="5886446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noProof="0" smtClean="0"/>
              <a:t>Formatvorlage des Untertitelmasters durch Klicken bearbeiten</a:t>
            </a:r>
            <a:endParaRPr lang="en-US" noProof="0" dirty="0"/>
          </a:p>
        </p:txBody>
      </p:sp>
      <p:pic>
        <p:nvPicPr>
          <p:cNvPr id="8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823" y="771527"/>
            <a:ext cx="1423988" cy="1422341"/>
          </a:xfrm>
          <a:prstGeom prst="rect">
            <a:avLst/>
          </a:prstGeom>
        </p:spPr>
      </p:pic>
      <p:pic>
        <p:nvPicPr>
          <p:cNvPr id="6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7"/>
            <a:ext cx="5932487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593248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753224" y="2033593"/>
            <a:ext cx="1779590" cy="3879847"/>
          </a:xfrm>
        </p:spPr>
        <p:txBody>
          <a:bodyPr/>
          <a:lstStyle>
            <a:lvl1pPr marL="200020" indent="-200020">
              <a:defRPr sz="1050"/>
            </a:lvl1pPr>
            <a:lvl2pPr marL="407184" indent="-207164">
              <a:defRPr sz="1050"/>
            </a:lvl2pPr>
            <a:lvl3pPr marL="607204" indent="-200020">
              <a:defRPr sz="1050"/>
            </a:lvl3pPr>
            <a:lvl4pPr marL="742931" indent="-135728">
              <a:defRPr sz="1050"/>
            </a:lvl4pPr>
            <a:lvl5pPr marL="871517" indent="-128585">
              <a:defRPr sz="105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552576"/>
            <a:ext cx="7921626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5448300"/>
            <a:ext cx="79216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6"/>
            <a:ext cx="7921625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828678"/>
            <a:ext cx="7921625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11190" y="5913441"/>
            <a:ext cx="79216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7" y="1196979"/>
            <a:ext cx="37814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1196979"/>
            <a:ext cx="3781426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3781428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7" y="5913441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90" y="5086354"/>
            <a:ext cx="37814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5" y="5086354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7" y="2024067"/>
            <a:ext cx="7921625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532814" y="293577"/>
            <a:ext cx="385763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‹Nr.›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11187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4751388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111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Title of the presentation</a:t>
            </a:r>
          </a:p>
        </p:txBody>
      </p:sp>
      <p:sp>
        <p:nvSpPr>
          <p:cNvPr id="8" name="Rechteck 7"/>
          <p:cNvSpPr/>
          <p:nvPr/>
        </p:nvSpPr>
        <p:spPr>
          <a:xfrm>
            <a:off x="47513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(title) 1stname 2ndname, Function, Date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884" indent="-267884" algn="l" defTabSz="685783" rtl="0" eaLnBrk="1" latinLnBrk="0" hangingPunct="1">
        <a:lnSpc>
          <a:spcPct val="114000"/>
        </a:lnSpc>
        <a:spcBef>
          <a:spcPts val="1350"/>
        </a:spcBef>
        <a:buClr>
          <a:schemeClr val="bg2"/>
        </a:buClr>
        <a:buFontTx/>
        <a:buBlip>
          <a:blip r:embed="rId13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35768" indent="-267884" algn="l" defTabSz="685783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979" indent="-201211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71517" indent="-129776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10816" indent="-135728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2767" userDrawn="1">
          <p15:clr>
            <a:srgbClr val="F26B43"/>
          </p15:clr>
        </p15:guide>
        <p15:guide id="3" pos="2993" userDrawn="1">
          <p15:clr>
            <a:srgbClr val="F26B43"/>
          </p15:clr>
        </p15:guide>
        <p15:guide id="4" pos="385" userDrawn="1">
          <p15:clr>
            <a:srgbClr val="F26B43"/>
          </p15:clr>
        </p15:guide>
        <p15:guide id="5" pos="5375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News related to OHS and fire protection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4260" y="2382289"/>
            <a:ext cx="7943994" cy="3720638"/>
          </a:xfrm>
        </p:spPr>
        <p:txBody>
          <a:bodyPr/>
          <a:lstStyle/>
          <a:p>
            <a:r>
              <a:rPr lang="en-GB" b="1" dirty="0" smtClean="0"/>
              <a:t>Fire protection</a:t>
            </a:r>
          </a:p>
          <a:p>
            <a:pPr marL="452438" indent="-285750">
              <a:buFont typeface="Arial" panose="020B0604020202020204" pitchFamily="34" charset="0"/>
              <a:buChar char="•"/>
            </a:pPr>
            <a:r>
              <a:rPr lang="en-GB" dirty="0"/>
              <a:t>f</a:t>
            </a:r>
            <a:r>
              <a:rPr lang="en-GB" dirty="0" smtClean="0"/>
              <a:t>inal acceptance test of the fire alarm system ongoing</a:t>
            </a:r>
          </a:p>
          <a:p>
            <a:pPr marL="452438" indent="-285750">
              <a:buFont typeface="Arial" panose="020B0604020202020204" pitchFamily="34" charset="0"/>
              <a:buChar char="•"/>
            </a:pPr>
            <a:r>
              <a:rPr lang="en-GB" dirty="0"/>
              <a:t>f</a:t>
            </a:r>
            <a:r>
              <a:rPr lang="en-GB" dirty="0" smtClean="0"/>
              <a:t>inishing date 18.05.2018</a:t>
            </a:r>
          </a:p>
          <a:p>
            <a:pPr marL="452438" indent="-285750">
              <a:buFont typeface="Arial" panose="020B0604020202020204" pitchFamily="34" charset="0"/>
              <a:buChar char="•"/>
            </a:pPr>
            <a:r>
              <a:rPr lang="en-GB" dirty="0"/>
              <a:t>s</a:t>
            </a:r>
            <a:r>
              <a:rPr lang="en-GB" dirty="0" smtClean="0"/>
              <a:t>ubject to acceptance by the external expert the fire alarm systems in SASE2 and SASE3 will go into operation</a:t>
            </a:r>
          </a:p>
          <a:p>
            <a:pPr marL="452438" indent="-285750">
              <a:buFont typeface="Arial" panose="020B0604020202020204" pitchFamily="34" charset="0"/>
              <a:buChar char="•"/>
            </a:pPr>
            <a:r>
              <a:rPr lang="en-GB" dirty="0"/>
              <a:t>s</a:t>
            </a:r>
            <a:r>
              <a:rPr lang="en-GB" dirty="0" smtClean="0"/>
              <a:t>tart of operation: </a:t>
            </a:r>
            <a:r>
              <a:rPr lang="en-GB" b="1" dirty="0" smtClean="0">
                <a:solidFill>
                  <a:srgbClr val="FF0000"/>
                </a:solidFill>
              </a:rPr>
              <a:t>28.05.2018</a:t>
            </a:r>
          </a:p>
          <a:p>
            <a:pPr marL="452438" indent="-285750">
              <a:buFont typeface="Arial" panose="020B0604020202020204" pitchFamily="34" charset="0"/>
              <a:buChar char="•"/>
            </a:pPr>
            <a:r>
              <a:rPr lang="en-GB" dirty="0"/>
              <a:t>h</a:t>
            </a:r>
            <a:r>
              <a:rPr lang="en-GB" dirty="0" smtClean="0"/>
              <a:t>ot work permit procedure has to be followed </a:t>
            </a:r>
            <a:r>
              <a:rPr lang="en-GB" dirty="0" smtClean="0">
                <a:sym typeface="Wingdings" panose="05000000000000000000" pitchFamily="2" charset="2"/>
              </a:rPr>
              <a:t> otherwise false alarms with direct investigation from the fire brigade </a:t>
            </a:r>
          </a:p>
          <a:p>
            <a:pPr marL="452438" indent="-285750">
              <a:buFont typeface="Arial" panose="020B0604020202020204" pitchFamily="34" charset="0"/>
              <a:buChar char="•"/>
            </a:pPr>
            <a:endParaRPr lang="en-GB" dirty="0">
              <a:sym typeface="Wingdings" panose="05000000000000000000" pitchFamily="2" charset="2"/>
            </a:endParaRPr>
          </a:p>
          <a:p>
            <a:r>
              <a:rPr lang="en-GB" b="1" dirty="0" smtClean="0">
                <a:sym typeface="Wingdings" panose="05000000000000000000" pitchFamily="2" charset="2"/>
              </a:rPr>
              <a:t>OHS – PPE</a:t>
            </a:r>
          </a:p>
          <a:p>
            <a:pPr marL="452438" indent="-28575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c</a:t>
            </a:r>
            <a:r>
              <a:rPr lang="en-GB" dirty="0" smtClean="0">
                <a:sym typeface="Wingdings" panose="05000000000000000000" pitchFamily="2" charset="2"/>
              </a:rPr>
              <a:t>onstruction work in SASE3 nearly done</a:t>
            </a:r>
          </a:p>
          <a:p>
            <a:pPr marL="452438" indent="-2857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PPE requirements (helmet and safety shoes) in compliance between SRP and Hall coordinators voided</a:t>
            </a:r>
          </a:p>
          <a:p>
            <a:pPr marL="452438" indent="-2857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starting date: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04.06.2018</a:t>
            </a:r>
            <a:r>
              <a:rPr lang="en-GB" dirty="0" smtClean="0"/>
              <a:t> </a:t>
            </a:r>
          </a:p>
          <a:p>
            <a:pPr marL="452438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BUT</a:t>
            </a:r>
            <a:r>
              <a:rPr lang="en-GB" dirty="0" smtClean="0"/>
              <a:t> necessary during crane operation and transport of heavy material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European_XFEL_Template_Presentation_4x3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4x3.potx" id="{BC191F8A-93AC-4D54-B0A3-61F02C6C23C2}" vid="{3786C33C-45D4-4C30-B0CA-267E7E45770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European_XFEL_Template_Presentation_4x3</Template>
  <TotalTime>0</TotalTime>
  <Words>103</Words>
  <Application>Microsoft Office PowerPoint</Application>
  <PresentationFormat>Bildschirmpräsentation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European_XFEL_Template_Presentation_4x3</vt:lpstr>
      <vt:lpstr>News related to OHS and fire protection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 related to OHS and fire protection</dc:title>
  <dc:creator>Prollius, Michael</dc:creator>
  <cp:lastModifiedBy>Prollius, Michael</cp:lastModifiedBy>
  <cp:revision>2</cp:revision>
  <dcterms:created xsi:type="dcterms:W3CDTF">2018-05-17T13:33:06Z</dcterms:created>
  <dcterms:modified xsi:type="dcterms:W3CDTF">2018-05-17T13:49:39Z</dcterms:modified>
</cp:coreProperties>
</file>