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944" y="-942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noProof="0" dirty="0" smtClean="0">
                <a:solidFill>
                  <a:schemeClr val="bg1"/>
                </a:solidFill>
              </a:rPr>
              <a:t>Operations meeting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Photon Run </a:t>
            </a:r>
            <a:r>
              <a:rPr lang="de-DE" dirty="0" err="1" smtClean="0"/>
              <a:t>Coordinator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119188"/>
            <a:ext cx="8615362" cy="4932362"/>
          </a:xfrm>
        </p:spPr>
        <p:txBody>
          <a:bodyPr/>
          <a:lstStyle/>
          <a:p>
            <a:pPr marL="0" lvl="0" indent="0">
              <a:buNone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128801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ITDM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" y="1071563"/>
            <a:ext cx="8810625" cy="4932362"/>
          </a:xfrm>
        </p:spPr>
        <p:txBody>
          <a:bodyPr/>
          <a:lstStyle/>
          <a:p>
            <a:r>
              <a:rPr lang="en-US" sz="2000" dirty="0"/>
              <a:t>DAQ software</a:t>
            </a:r>
          </a:p>
          <a:p>
            <a:pPr lvl="1"/>
            <a:r>
              <a:rPr lang="en-US" sz="2000" dirty="0" smtClean="0"/>
              <a:t>Release </a:t>
            </a:r>
            <a:r>
              <a:rPr lang="en-US" sz="2000" dirty="0"/>
              <a:t>of </a:t>
            </a:r>
            <a:r>
              <a:rPr lang="en-US" sz="2000" dirty="0" err="1"/>
              <a:t>Pclayer</a:t>
            </a:r>
            <a:r>
              <a:rPr lang="en-US" sz="2000" dirty="0"/>
              <a:t> 1.5.18 for </a:t>
            </a:r>
            <a:r>
              <a:rPr lang="en-US" sz="2000" dirty="0" err="1"/>
              <a:t>karabo</a:t>
            </a:r>
            <a:r>
              <a:rPr lang="en-US" sz="2000" dirty="0"/>
              <a:t> 2.2.3.5 (pipeline fix + Fast Data buffers release fix)</a:t>
            </a:r>
          </a:p>
          <a:p>
            <a:pPr lvl="1"/>
            <a:r>
              <a:rPr lang="en-US" sz="2000" dirty="0" smtClean="0"/>
              <a:t>Deployed </a:t>
            </a:r>
            <a:r>
              <a:rPr lang="en-US" sz="2000" dirty="0"/>
              <a:t>and tested </a:t>
            </a:r>
            <a:r>
              <a:rPr lang="en-US" sz="2000" dirty="0" err="1"/>
              <a:t>PcLayer</a:t>
            </a:r>
            <a:r>
              <a:rPr lang="en-US" sz="2000" dirty="0"/>
              <a:t> 1.5.18 (</a:t>
            </a:r>
            <a:r>
              <a:rPr lang="en-US" sz="2000" dirty="0" err="1"/>
              <a:t>Karabo</a:t>
            </a:r>
            <a:r>
              <a:rPr lang="en-US" sz="2000" dirty="0"/>
              <a:t> 2.2.3.5) in SPBTST, FXETST, FXE and SPB production, acceptance test with FXE and SPB experts done</a:t>
            </a:r>
          </a:p>
          <a:p>
            <a:pPr lvl="1"/>
            <a:r>
              <a:rPr lang="en-US" sz="2000" dirty="0" smtClean="0"/>
              <a:t>Additional </a:t>
            </a:r>
            <a:r>
              <a:rPr lang="en-US" sz="2000" dirty="0"/>
              <a:t>issue found and solved in </a:t>
            </a:r>
            <a:r>
              <a:rPr lang="en-US" sz="2000" dirty="0" err="1"/>
              <a:t>PcLayer</a:t>
            </a:r>
            <a:r>
              <a:rPr lang="en-US" sz="2000" dirty="0"/>
              <a:t> (version 1.5.19 already released). Version tested in SPB and to be deployed as soon as possible.</a:t>
            </a:r>
          </a:p>
          <a:p>
            <a:pPr lvl="1"/>
            <a:r>
              <a:rPr lang="en-US" sz="2000" dirty="0" smtClean="0"/>
              <a:t>FXE </a:t>
            </a:r>
            <a:r>
              <a:rPr lang="en-US" sz="2000" dirty="0"/>
              <a:t>and SPB have now 4 Slow Data aggregators each:</a:t>
            </a:r>
          </a:p>
          <a:p>
            <a:pPr lvl="1"/>
            <a:r>
              <a:rPr lang="en-US" sz="2000" dirty="0" smtClean="0"/>
              <a:t>FXE </a:t>
            </a:r>
            <a:r>
              <a:rPr lang="en-US" sz="2000" dirty="0"/>
              <a:t>distribution of data sources among DAs and data groups done with FXE experts</a:t>
            </a:r>
          </a:p>
          <a:p>
            <a:pPr lvl="1"/>
            <a:r>
              <a:rPr lang="en-US" sz="2000" dirty="0" smtClean="0"/>
              <a:t>SPB </a:t>
            </a:r>
            <a:r>
              <a:rPr lang="en-US" sz="2000" dirty="0"/>
              <a:t>distribution of data sources among DAs and data groups partially done with SPB experts and should be concluded in the following weeks</a:t>
            </a:r>
          </a:p>
          <a:p>
            <a:pPr lvl="1"/>
            <a:r>
              <a:rPr lang="en-US" sz="2000" dirty="0" smtClean="0"/>
              <a:t>SASE1</a:t>
            </a:r>
            <a:r>
              <a:rPr lang="en-US" sz="2000" dirty="0"/>
              <a:t>, SASE2, SASE3 data source groups modifications/additions/test were performed upon request.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1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SPB/SFX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0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FXE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7214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Laser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33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Vacuum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231900"/>
            <a:ext cx="8478837" cy="5048250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dirty="0" err="1" smtClean="0"/>
              <a:t>Nothing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report</a:t>
            </a:r>
            <a:r>
              <a:rPr lang="de-DE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967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Photon </a:t>
            </a:r>
            <a:r>
              <a:rPr lang="de-DE" dirty="0" err="1" smtClean="0"/>
              <a:t>Diagnostics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/>
              <a:t/>
            </a:r>
            <a:br>
              <a:rPr lang="de-DE" sz="1800" dirty="0"/>
            </a:br>
            <a:r>
              <a:rPr lang="en-US" sz="1800" b="1" dirty="0"/>
              <a:t>XGMs: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a) XTD2, XTD9, XTD10, and XTD1 XGMs are running 24/7 - Calibrations were checked for all XGMs</a:t>
            </a:r>
            <a:br>
              <a:rPr lang="en-US" sz="1800" dirty="0"/>
            </a:br>
            <a:r>
              <a:rPr lang="en-US" sz="1800" dirty="0"/>
              <a:t>b) After moving XTD9 XGM by 4 mm in the shutdown, measured beam position is now 4 mm closer to the center,</a:t>
            </a:r>
            <a:br>
              <a:rPr lang="en-US" sz="1800" dirty="0"/>
            </a:br>
            <a:r>
              <a:rPr lang="en-US" sz="1800" dirty="0"/>
              <a:t>   and the measured energy is just slightly lower than XTD2 (as expected). The ratio of the XGM-intensities XTD9 / XTD2 measured over 1 hour today was 95%.</a:t>
            </a:r>
            <a:br>
              <a:rPr lang="en-US" sz="1800" dirty="0"/>
            </a:br>
            <a:r>
              <a:rPr lang="en-US" sz="1800" dirty="0"/>
              <a:t>c) Implementation of consequences of "Fresh bunch technique" for SASE1/SASE3 are under preparation, but not straight-forward.</a:t>
            </a:r>
            <a:br>
              <a:rPr lang="en-US" sz="1800" dirty="0"/>
            </a:br>
            <a:r>
              <a:rPr lang="en-US" sz="1800" dirty="0"/>
              <a:t>d) XGM in XTD6 will be surveyed and connected to the vacuum beamline on Friday 25.05.</a:t>
            </a:r>
            <a:br>
              <a:rPr lang="en-US" sz="1800" dirty="0"/>
            </a:br>
            <a:r>
              <a:rPr lang="en-US" sz="1800" dirty="0"/>
              <a:t>e) Developed new XGM data overview scenes in </a:t>
            </a:r>
            <a:r>
              <a:rPr lang="en-US" sz="1800" dirty="0" err="1"/>
              <a:t>karabo</a:t>
            </a:r>
            <a:r>
              <a:rPr lang="en-US" sz="1800" dirty="0"/>
              <a:t>, can replace the DOOCS SASE viewer, implemented now in SA1 + SA2</a:t>
            </a:r>
          </a:p>
          <a:p>
            <a:r>
              <a:rPr lang="en-US" sz="1800" b="1" dirty="0"/>
              <a:t>K-</a:t>
            </a:r>
            <a:r>
              <a:rPr lang="en-US" sz="1800" b="1" dirty="0" err="1"/>
              <a:t>monochromators</a:t>
            </a:r>
            <a:r>
              <a:rPr lang="en-US" sz="1800" b="1" dirty="0"/>
              <a:t>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Progress in XTD1/SASE2: successful commissioning and first 4-bounce operation of that </a:t>
            </a:r>
            <a:r>
              <a:rPr lang="en-US" sz="1800" dirty="0" err="1"/>
              <a:t>Kmono</a:t>
            </a:r>
            <a:r>
              <a:rPr lang="en-US" sz="1800" dirty="0"/>
              <a:t> (in </a:t>
            </a:r>
            <a:r>
              <a:rPr lang="en-US" sz="1800" dirty="0" err="1"/>
              <a:t>multibunch</a:t>
            </a:r>
            <a:r>
              <a:rPr lang="en-US" sz="1800" dirty="0"/>
              <a:t> mode)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8313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CAS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392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Detectors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00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Advanced</a:t>
            </a:r>
            <a:r>
              <a:rPr lang="de-DE" dirty="0" smtClean="0"/>
              <a:t> Electronics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SPB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Update </a:t>
            </a:r>
            <a:r>
              <a:rPr lang="en-US" dirty="0"/>
              <a:t>of PLC loop 8, all SPB loops now updated</a:t>
            </a:r>
          </a:p>
          <a:p>
            <a:r>
              <a:rPr lang="en-US" dirty="0" smtClean="0"/>
              <a:t>• </a:t>
            </a:r>
            <a:r>
              <a:rPr lang="en-US" dirty="0"/>
              <a:t>Fixing of names in gauges for PLC loop 2</a:t>
            </a:r>
          </a:p>
          <a:p>
            <a:r>
              <a:rPr lang="en-US" dirty="0" smtClean="0"/>
              <a:t>tunnels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SASE1 </a:t>
            </a:r>
            <a:r>
              <a:rPr lang="en-US" dirty="0"/>
              <a:t>error fixed for </a:t>
            </a:r>
            <a:r>
              <a:rPr lang="en-US" dirty="0" err="1"/>
              <a:t>SPB_shutter_open</a:t>
            </a:r>
            <a:r>
              <a:rPr lang="en-US" dirty="0"/>
              <a:t> signal (loop to be updated)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223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190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template-european-xfel-gmbh_presentation</vt:lpstr>
      <vt:lpstr>Photon Run Coordinator</vt:lpstr>
      <vt:lpstr>SPB/SFX</vt:lpstr>
      <vt:lpstr>FXE</vt:lpstr>
      <vt:lpstr>Laser</vt:lpstr>
      <vt:lpstr>Vacuum</vt:lpstr>
      <vt:lpstr>Photon Diagnostics</vt:lpstr>
      <vt:lpstr>CAS</vt:lpstr>
      <vt:lpstr>Detectors</vt:lpstr>
      <vt:lpstr>Advanced Electronics</vt:lpstr>
      <vt:lpstr>ITDM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Adriano Violante</cp:lastModifiedBy>
  <cp:revision>456</cp:revision>
  <cp:lastPrinted>2008-09-01T15:04:16Z</cp:lastPrinted>
  <dcterms:created xsi:type="dcterms:W3CDTF">2012-08-22T09:26:39Z</dcterms:created>
  <dcterms:modified xsi:type="dcterms:W3CDTF">2018-05-25T06:06:50Z</dcterms:modified>
</cp:coreProperties>
</file>