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7" r:id="rId3"/>
    <p:sldId id="278" r:id="rId4"/>
    <p:sldId id="276" r:id="rId5"/>
  </p:sldIdLst>
  <p:sldSz cx="9144000" cy="6858000" type="screen4x3"/>
  <p:notesSz cx="6794500" cy="99314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30A"/>
    <a:srgbClr val="261748"/>
    <a:srgbClr val="E0E0E0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59" autoAdjust="0"/>
    <p:restoredTop sz="97286" autoAdjust="0"/>
  </p:normalViewPr>
  <p:slideViewPr>
    <p:cSldViewPr snapToGrid="0" showGuides="1">
      <p:cViewPr>
        <p:scale>
          <a:sx n="160" d="100"/>
          <a:sy n="160" d="100"/>
        </p:scale>
        <p:origin x="-252" y="1194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3129"/>
        <p:guide pos="21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0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831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34831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F08DDF-290B-49BC-9F94-6BC547E80180}" type="slidenum">
              <a:rPr lang="de-DE"/>
              <a:pPr/>
              <a:t>1</a:t>
            </a:fld>
            <a:endParaRPr lang="de-DE"/>
          </a:p>
        </p:txBody>
      </p:sp>
      <p:sp>
        <p:nvSpPr>
          <p:cNvPr id="1064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6125"/>
            <a:ext cx="4960938" cy="3722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933" y="4717415"/>
            <a:ext cx="4982634" cy="446913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r>
              <a:rPr lang="en-GB" sz="1100" b="1" dirty="0"/>
              <a:t>How to edit the title slide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endParaRPr lang="en-GB" sz="1100" dirty="0"/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Upper </a:t>
            </a:r>
            <a:r>
              <a:rPr lang="en-GB" sz="1100" dirty="0"/>
              <a:t>area: </a:t>
            </a:r>
            <a:r>
              <a:rPr lang="en-GB" sz="1100" b="1" dirty="0"/>
              <a:t>Title</a:t>
            </a:r>
            <a:r>
              <a:rPr lang="en-GB" sz="1100" dirty="0"/>
              <a:t> of your talk, max. 2 rows of the defined size (55 </a:t>
            </a:r>
            <a:r>
              <a:rPr lang="en-GB" sz="1100" dirty="0" err="1"/>
              <a:t>pt</a:t>
            </a:r>
            <a:r>
              <a:rPr lang="en-GB" sz="1100" dirty="0"/>
              <a:t>)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Lower </a:t>
            </a:r>
            <a:r>
              <a:rPr lang="en-GB" sz="1100" dirty="0"/>
              <a:t>area </a:t>
            </a:r>
            <a:r>
              <a:rPr lang="en-GB" sz="1100" b="1" dirty="0"/>
              <a:t>(subtitle):</a:t>
            </a:r>
            <a:r>
              <a:rPr lang="en-GB" sz="1100" dirty="0"/>
              <a:t> Conference/meeting/workshop, location, date, </a:t>
            </a:r>
            <a:br>
              <a:rPr lang="en-GB" sz="1100" dirty="0"/>
            </a:br>
            <a:r>
              <a:rPr lang="en-GB" sz="1100" dirty="0" smtClean="0"/>
              <a:t>your </a:t>
            </a:r>
            <a:r>
              <a:rPr lang="en-GB" sz="1100" dirty="0"/>
              <a:t>name and affiliation, </a:t>
            </a:r>
            <a:r>
              <a:rPr lang="en-GB" sz="1100" dirty="0" smtClean="0"/>
              <a:t>max</a:t>
            </a:r>
            <a:r>
              <a:rPr lang="en-GB" sz="1100" dirty="0"/>
              <a:t>. 4 rows of the defined size (32 </a:t>
            </a:r>
            <a:r>
              <a:rPr lang="en-GB" sz="1100" dirty="0" err="1"/>
              <a:t>pt</a:t>
            </a:r>
            <a:r>
              <a:rPr lang="en-GB" sz="1100" dirty="0" smtClean="0"/>
              <a:t>)</a:t>
            </a:r>
            <a:endParaRPr lang="en-GB" sz="11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 smtClean="0"/>
              <a:t>EAC planning SASE1</a:t>
            </a:r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Shutdown October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text format – don’t edit!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‹#›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r>
              <a:rPr lang="en-GB" noProof="0" dirty="0" smtClean="0"/>
              <a:t>16-03-2018,</a:t>
            </a:r>
            <a:r>
              <a:rPr lang="en-GB" baseline="0" noProof="0" dirty="0" smtClean="0"/>
              <a:t> European XFEL, Hamburg</a:t>
            </a:r>
            <a:endParaRPr lang="en-GB" noProof="0" dirty="0" smtClean="0"/>
          </a:p>
          <a:p>
            <a:pPr lvl="0"/>
            <a:r>
              <a:rPr lang="en-GB" noProof="0" dirty="0" smtClean="0"/>
              <a:t>M.</a:t>
            </a:r>
            <a:r>
              <a:rPr lang="en-GB" baseline="0" noProof="0" dirty="0" smtClean="0"/>
              <a:t> Areste, PSPO</a:t>
            </a:r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GB" sz="4000" dirty="0" smtClean="0"/>
              <a:t>Shutdown June/July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Shutdown June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5" t="16525" r="21640" b="16853"/>
          <a:stretch/>
        </p:blipFill>
        <p:spPr bwMode="auto">
          <a:xfrm>
            <a:off x="0" y="1049311"/>
            <a:ext cx="9126177" cy="5441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819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Shutdown June</a:t>
            </a:r>
            <a:endParaRPr lang="de-D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6" t="15637" r="21439" b="28727"/>
          <a:stretch/>
        </p:blipFill>
        <p:spPr bwMode="auto">
          <a:xfrm>
            <a:off x="0" y="1011382"/>
            <a:ext cx="9123174" cy="450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9883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Shutdown June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811" y="1080593"/>
            <a:ext cx="7972425" cy="4932362"/>
          </a:xfrm>
        </p:spPr>
        <p:txBody>
          <a:bodyPr/>
          <a:lstStyle/>
          <a:p>
            <a:pPr marL="0" indent="0">
              <a:buNone/>
            </a:pPr>
            <a:endParaRPr lang="en-US" sz="800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Emergency power-off test, dates to be proposed by the instruments (FXE, SPB)</a:t>
            </a:r>
          </a:p>
          <a:p>
            <a:pPr marL="300037" lvl="1" indent="0">
              <a:buNone/>
            </a:pPr>
            <a:endParaRPr lang="en-US" sz="800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MPS</a:t>
            </a:r>
          </a:p>
          <a:p>
            <a:pPr lvl="1"/>
            <a:r>
              <a:rPr lang="en-US" dirty="0" smtClean="0"/>
              <a:t>Interlock test 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20.06 </a:t>
            </a:r>
            <a:r>
              <a:rPr lang="en-US" dirty="0" smtClean="0">
                <a:sym typeface="Wingdings" panose="05000000000000000000" pitchFamily="2" charset="2"/>
              </a:rPr>
              <a:t>and 26.06 all </a:t>
            </a:r>
            <a:r>
              <a:rPr lang="en-US" dirty="0" smtClean="0">
                <a:sym typeface="Wingdings" panose="05000000000000000000" pitchFamily="2" charset="2"/>
              </a:rPr>
              <a:t>tunnels </a:t>
            </a:r>
            <a:r>
              <a:rPr lang="en-US" dirty="0" smtClean="0">
                <a:sym typeface="Wingdings" panose="05000000000000000000" pitchFamily="2" charset="2"/>
              </a:rPr>
              <a:t>closed</a:t>
            </a:r>
          </a:p>
          <a:p>
            <a:pPr lvl="2"/>
            <a:r>
              <a:rPr lang="en-US" smtClean="0">
                <a:sym typeface="Wingdings" panose="05000000000000000000" pitchFamily="2" charset="2"/>
              </a:rPr>
              <a:t>27.06 </a:t>
            </a:r>
            <a:r>
              <a:rPr lang="en-US" dirty="0" smtClean="0">
                <a:sym typeface="Wingdings" panose="05000000000000000000" pitchFamily="2" charset="2"/>
              </a:rPr>
              <a:t>North branch closed </a:t>
            </a:r>
          </a:p>
          <a:p>
            <a:pPr lvl="2"/>
            <a:r>
              <a:rPr lang="en-US" dirty="0" smtClean="0"/>
              <a:t>02.07 South branch </a:t>
            </a:r>
            <a:r>
              <a:rPr lang="en-US" dirty="0" smtClean="0">
                <a:sym typeface="Wingdings" panose="05000000000000000000" pitchFamily="2" charset="2"/>
              </a:rPr>
              <a:t>closed</a:t>
            </a:r>
            <a:endParaRPr lang="en-US" dirty="0"/>
          </a:p>
          <a:p>
            <a:pPr lvl="2"/>
            <a:r>
              <a:rPr lang="en-US" dirty="0"/>
              <a:t>04.07 - 06.07 </a:t>
            </a:r>
            <a:r>
              <a:rPr lang="en-US" dirty="0" smtClean="0"/>
              <a:t>all tunnels </a:t>
            </a:r>
            <a:r>
              <a:rPr lang="en-US" dirty="0"/>
              <a:t>closed</a:t>
            </a:r>
          </a:p>
          <a:p>
            <a:pPr marL="300037" lvl="1" indent="0">
              <a:buNone/>
            </a:pPr>
            <a:endParaRPr lang="en-US" sz="800" dirty="0">
              <a:sym typeface="Wingdings" panose="05000000000000000000" pitchFamily="2" charset="2"/>
            </a:endParaRPr>
          </a:p>
          <a:p>
            <a:r>
              <a:rPr lang="en-US" dirty="0" err="1"/>
              <a:t>Karabo</a:t>
            </a:r>
            <a:r>
              <a:rPr lang="en-US" dirty="0"/>
              <a:t> 2.2.4 deployment </a:t>
            </a:r>
            <a:r>
              <a:rPr lang="en-US" dirty="0">
                <a:sym typeface="Wingdings" panose="05000000000000000000" pitchFamily="2" charset="2"/>
              </a:rPr>
              <a:t> Hugo Santos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643206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91</Words>
  <Application>Microsoft Office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template-european-xfel-gmbh_presentation</vt:lpstr>
      <vt:lpstr>Shutdown June/July</vt:lpstr>
      <vt:lpstr>Shutdown June</vt:lpstr>
      <vt:lpstr>Shutdown June</vt:lpstr>
      <vt:lpstr>Shutdown June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Areste, Monica</cp:lastModifiedBy>
  <cp:revision>133</cp:revision>
  <cp:lastPrinted>2018-05-31T11:00:44Z</cp:lastPrinted>
  <dcterms:created xsi:type="dcterms:W3CDTF">2012-08-22T09:26:39Z</dcterms:created>
  <dcterms:modified xsi:type="dcterms:W3CDTF">2018-06-01T08:19:26Z</dcterms:modified>
</cp:coreProperties>
</file>