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79" r:id="rId2"/>
    <p:sldId id="298" r:id="rId3"/>
    <p:sldId id="297" r:id="rId4"/>
    <p:sldId id="294" r:id="rId5"/>
    <p:sldId id="299" r:id="rId6"/>
    <p:sldId id="300" r:id="rId7"/>
    <p:sldId id="30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26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216" y="824"/>
      </p:cViewPr>
      <p:guideLst>
        <p:guide orient="horz" pos="1275"/>
        <p:guide pos="3727"/>
        <p:guide pos="3953"/>
        <p:guide pos="7287"/>
        <p:guide pos="393"/>
        <p:guide orient="horz" pos="37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31.05.18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31.05.18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39C8-6D5D-40E8-8D83-C1E41A39F5E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131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39C8-6D5D-40E8-8D83-C1E41A39F5E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283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39C8-6D5D-40E8-8D83-C1E41A39F5E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406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B39C8-6D5D-40E8-8D83-C1E41A39F5E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122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2.emf"/><Relationship Id="rId13" Type="http://schemas.openxmlformats.org/officeDocument/2006/relationships/image" Target="../media/image1.emf"/><Relationship Id="rId1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 userDrawn="1"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 userDrawn="1"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 userDrawn="1"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/>
              <a:t>Title of the presentation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/>
              <a:t>(title) 1stname 2ndname, Function, Date</a:t>
            </a:r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752643"/>
            <a:ext cx="8039624" cy="1050925"/>
          </a:xfrm>
        </p:spPr>
        <p:txBody>
          <a:bodyPr/>
          <a:lstStyle/>
          <a:p>
            <a:r>
              <a:rPr lang="en-GB" dirty="0" smtClean="0"/>
              <a:t>Karabo </a:t>
            </a:r>
            <a:r>
              <a:rPr lang="en-GB" dirty="0" smtClean="0"/>
              <a:t>Rollout 2.2.4 </a:t>
            </a:r>
            <a:r>
              <a:rPr lang="mr-IN" dirty="0" smtClean="0"/>
              <a:t>–</a:t>
            </a:r>
            <a:r>
              <a:rPr lang="en-GB" dirty="0" smtClean="0"/>
              <a:t> June Shutdown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Santos, Hugo</a:t>
            </a:r>
            <a:endParaRPr lang="en-GB" dirty="0"/>
          </a:p>
          <a:p>
            <a:r>
              <a:rPr lang="en-GB" sz="1200" dirty="0" smtClean="0"/>
              <a:t>CAS, Agile Project Manager</a:t>
            </a:r>
            <a:endParaRPr lang="en-GB" sz="1200" dirty="0"/>
          </a:p>
          <a:p>
            <a:endParaRPr lang="en-GB" dirty="0"/>
          </a:p>
          <a:p>
            <a:r>
              <a:rPr lang="en-GB" dirty="0" err="1" smtClean="0"/>
              <a:t>Schenefeld</a:t>
            </a:r>
            <a:r>
              <a:rPr lang="en-GB" dirty="0" smtClean="0"/>
              <a:t>, </a:t>
            </a:r>
            <a:r>
              <a:rPr lang="en-GB" dirty="0" smtClean="0"/>
              <a:t>01.06.2018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706" y="5153671"/>
            <a:ext cx="4230624" cy="15195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8738" y="5395460"/>
            <a:ext cx="1022019" cy="103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782" y="1344651"/>
            <a:ext cx="8547100" cy="3263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452" y="5717121"/>
            <a:ext cx="1022019" cy="1035956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0" y="1817649"/>
            <a:ext cx="1472134" cy="825190"/>
          </a:xfrm>
          <a:prstGeom prst="rightArrow">
            <a:avLst/>
          </a:prstGeom>
          <a:solidFill>
            <a:srgbClr val="FFC00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6" name="Oval 5"/>
          <p:cNvSpPr/>
          <p:nvPr/>
        </p:nvSpPr>
        <p:spPr>
          <a:xfrm>
            <a:off x="7649737" y="1627304"/>
            <a:ext cx="2252546" cy="1349297"/>
          </a:xfrm>
          <a:prstGeom prst="ellipse">
            <a:avLst/>
          </a:prstGeom>
          <a:noFill/>
          <a:ln w="63500">
            <a:solidFill>
              <a:srgbClr val="FFC00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7" y="4799999"/>
            <a:ext cx="62865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60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608999"/>
            <a:ext cx="6807200" cy="5626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7452" y="5717121"/>
            <a:ext cx="1022019" cy="1035956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1538696" y="1494264"/>
            <a:ext cx="2753129" cy="1071563"/>
          </a:xfrm>
          <a:prstGeom prst="rightArrow">
            <a:avLst/>
          </a:prstGeom>
          <a:solidFill>
            <a:srgbClr val="FFC00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453096" y="1282391"/>
            <a:ext cx="1962787" cy="0"/>
          </a:xfrm>
          <a:prstGeom prst="straightConnector1">
            <a:avLst/>
          </a:prstGeom>
          <a:ln w="34925">
            <a:solidFill>
              <a:srgbClr val="00B05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27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396" y="5675497"/>
            <a:ext cx="1022019" cy="10359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76" y="829459"/>
            <a:ext cx="11634439" cy="41992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636" y="3028485"/>
            <a:ext cx="8547100" cy="32639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861610" y="3691054"/>
            <a:ext cx="1958126" cy="825190"/>
          </a:xfrm>
          <a:prstGeom prst="roundRect">
            <a:avLst/>
          </a:prstGeom>
          <a:noFill/>
          <a:ln w="63500">
            <a:solidFill>
              <a:schemeClr val="tx1">
                <a:lumMod val="95000"/>
                <a:lumOff val="5000"/>
              </a:schemeClr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12" name="Rounded Rectangle 11"/>
          <p:cNvSpPr/>
          <p:nvPr/>
        </p:nvSpPr>
        <p:spPr>
          <a:xfrm>
            <a:off x="942650" y="740996"/>
            <a:ext cx="5183830" cy="825190"/>
          </a:xfrm>
          <a:prstGeom prst="roundRect">
            <a:avLst/>
          </a:prstGeom>
          <a:noFill/>
          <a:ln w="63500">
            <a:solidFill>
              <a:schemeClr val="tx1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13" name="TextBox 12"/>
          <p:cNvSpPr txBox="1"/>
          <p:nvPr/>
        </p:nvSpPr>
        <p:spPr>
          <a:xfrm rot="21224349">
            <a:off x="1852533" y="131270"/>
            <a:ext cx="423672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69875" marR="0" lvl="0" indent="-269875" defTabSz="914400" eaLnBrk="1" fontAlgn="auto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/>
              <a:t>No impact on operation/production</a:t>
            </a:r>
          </a:p>
          <a:p>
            <a:pPr marL="269875" marR="0" lvl="0" indent="-269875" defTabSz="914400" eaLnBrk="1" fontAlgn="auto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/>
              <a:t> </a:t>
            </a:r>
            <a:r>
              <a:rPr lang="en-US" sz="2000" b="1" dirty="0" smtClean="0"/>
              <a:t>                                  CAS INTERNAL</a:t>
            </a: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6188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396" y="5675497"/>
            <a:ext cx="1022019" cy="10359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76" y="829459"/>
            <a:ext cx="11634439" cy="41992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636" y="3028485"/>
            <a:ext cx="8547100" cy="32639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272636" y="4480560"/>
            <a:ext cx="8547100" cy="431924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12" name="Rounded Rectangle 11"/>
          <p:cNvSpPr/>
          <p:nvPr/>
        </p:nvSpPr>
        <p:spPr>
          <a:xfrm flipH="1">
            <a:off x="6126480" y="740996"/>
            <a:ext cx="3124200" cy="82519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7" name="TextBox 6"/>
          <p:cNvSpPr txBox="1"/>
          <p:nvPr/>
        </p:nvSpPr>
        <p:spPr>
          <a:xfrm>
            <a:off x="8293537" y="0"/>
            <a:ext cx="423672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69875" marR="0" lvl="0" indent="-269875" defTabSz="914400" eaLnBrk="1" fontAlgn="auto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0000"/>
                </a:solidFill>
              </a:rPr>
              <a:t>ITDM, DET and AE feedbacks</a:t>
            </a:r>
          </a:p>
          <a:p>
            <a:pPr marL="269875" marR="0" lvl="0" indent="-269875" defTabSz="914400" eaLnBrk="1" fontAlgn="auto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srgbClr val="FF0000"/>
                </a:solidFill>
              </a:rPr>
              <a:t>Maybe LAS deployment</a:t>
            </a:r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0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396" y="5675497"/>
            <a:ext cx="1022019" cy="10359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76" y="829459"/>
            <a:ext cx="11634439" cy="41992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636" y="3028485"/>
            <a:ext cx="8547100" cy="32639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272636" y="4892040"/>
            <a:ext cx="8547100" cy="108204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12" name="Rounded Rectangle 11"/>
          <p:cNvSpPr/>
          <p:nvPr/>
        </p:nvSpPr>
        <p:spPr>
          <a:xfrm>
            <a:off x="9250680" y="740996"/>
            <a:ext cx="3063240" cy="82519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7" name="Rounded Rectangle 6"/>
          <p:cNvSpPr/>
          <p:nvPr/>
        </p:nvSpPr>
        <p:spPr>
          <a:xfrm>
            <a:off x="-199529" y="1352231"/>
            <a:ext cx="1906409" cy="825190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</p:spTree>
    <p:extLst>
      <p:ext uri="{BB962C8B-B14F-4D97-AF65-F5344CB8AC3E}">
        <p14:creationId xmlns:p14="http://schemas.microsoft.com/office/powerpoint/2010/main" val="101276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396" y="5675497"/>
            <a:ext cx="1022019" cy="10359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76" y="829459"/>
            <a:ext cx="11634439" cy="41992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636" y="3028485"/>
            <a:ext cx="8547100" cy="32639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 flipV="1">
            <a:off x="1272636" y="5974080"/>
            <a:ext cx="8547100" cy="198120"/>
          </a:xfrm>
          <a:prstGeom prst="roundRect">
            <a:avLst/>
          </a:prstGeom>
          <a:noFill/>
          <a:ln w="63500">
            <a:solidFill>
              <a:srgbClr val="0070C0"/>
            </a:solidFill>
          </a:ln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11" name="Right Arrow 10"/>
          <p:cNvSpPr/>
          <p:nvPr/>
        </p:nvSpPr>
        <p:spPr>
          <a:xfrm>
            <a:off x="1675856" y="1539240"/>
            <a:ext cx="9677944" cy="289244"/>
          </a:xfrm>
          <a:prstGeom prst="rightArrow">
            <a:avLst/>
          </a:prstGeom>
          <a:solidFill>
            <a:srgbClr val="0070C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  <p:sp>
        <p:nvSpPr>
          <p:cNvPr id="13" name="Right Arrow 12"/>
          <p:cNvSpPr/>
          <p:nvPr/>
        </p:nvSpPr>
        <p:spPr>
          <a:xfrm>
            <a:off x="959576" y="2107394"/>
            <a:ext cx="10394224" cy="274320"/>
          </a:xfrm>
          <a:prstGeom prst="rightArrow">
            <a:avLst/>
          </a:prstGeom>
          <a:solidFill>
            <a:srgbClr val="0070C0"/>
          </a:solidFill>
        </p:spPr>
        <p:txBody>
          <a:bodyPr rtlCol="0" anchor="ctr">
            <a:noAutofit/>
          </a:bodyPr>
          <a:lstStyle/>
          <a:p>
            <a:pPr algn="ctr">
              <a:lnSpc>
                <a:spcPct val="113000"/>
              </a:lnSpc>
            </a:pPr>
            <a:endParaRPr lang="en-US" sz="1400" dirty="0" err="1" smtClean="0"/>
          </a:p>
        </p:txBody>
      </p:sp>
    </p:spTree>
    <p:extLst>
      <p:ext uri="{BB962C8B-B14F-4D97-AF65-F5344CB8AC3E}">
        <p14:creationId xmlns:p14="http://schemas.microsoft.com/office/powerpoint/2010/main" val="82343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392</TotalTime>
  <Words>37</Words>
  <Application>Microsoft Macintosh PowerPoint</Application>
  <PresentationFormat>Widescreen</PresentationFormat>
  <Paragraphs>13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Office</vt:lpstr>
      <vt:lpstr>Karabo Rollout 2.2.4 – June Shutdown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Karabo (2.2.3) Rollout Process</dc:title>
  <dc:creator>Hugo Santos</dc:creator>
  <cp:lastModifiedBy>Hugo Santos</cp:lastModifiedBy>
  <cp:revision>37</cp:revision>
  <dcterms:created xsi:type="dcterms:W3CDTF">2018-03-14T16:08:03Z</dcterms:created>
  <dcterms:modified xsi:type="dcterms:W3CDTF">2018-05-31T16:31:38Z</dcterms:modified>
</cp:coreProperties>
</file>