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96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1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5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5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2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5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83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6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9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AD612-1CD9-4E74-B49B-F9DDCB95B553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8218D-0DEE-4835-87CE-F50076BBA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0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64702"/>
            <a:ext cx="52565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Area Detector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June 20</a:t>
            </a:r>
            <a:r>
              <a:rPr lang="en-US" baseline="30000" dirty="0" smtClean="0"/>
              <a:t>th</a:t>
            </a:r>
            <a:r>
              <a:rPr lang="en-US" dirty="0" smtClean="0"/>
              <a:t> and 21</a:t>
            </a:r>
            <a:r>
              <a:rPr lang="en-US" baseline="30000" dirty="0" smtClean="0"/>
              <a:t>st</a:t>
            </a:r>
            <a:r>
              <a:rPr lang="en-US" dirty="0" smtClean="0"/>
              <a:t> SASE 1,2and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 in each Radiation Hutch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Place holders showing dimensions posted on 1Feb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300mm X 252mm X 142mm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140968"/>
            <a:ext cx="5184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Burnthrough</a:t>
            </a:r>
            <a:r>
              <a:rPr lang="en-US" dirty="0" smtClean="0"/>
              <a:t> </a:t>
            </a:r>
            <a:r>
              <a:rPr lang="en-US" dirty="0" err="1" smtClean="0"/>
              <a:t>Detektors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June 26</a:t>
            </a:r>
            <a:r>
              <a:rPr lang="en-US" baseline="30000" dirty="0" smtClean="0"/>
              <a:t>th</a:t>
            </a:r>
            <a:r>
              <a:rPr lang="en-US" dirty="0" smtClean="0"/>
              <a:t> and 27</a:t>
            </a:r>
            <a:r>
              <a:rPr lang="en-US" baseline="30000" dirty="0" smtClean="0"/>
              <a:t>th</a:t>
            </a:r>
            <a:r>
              <a:rPr lang="en-US" dirty="0" smtClean="0"/>
              <a:t> SASE 1 and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Installed directly in front of </a:t>
            </a:r>
            <a:r>
              <a:rPr lang="en-US" dirty="0" err="1" smtClean="0"/>
              <a:t>beamstop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520mm X 520mm X 60mm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4725144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Beamstopdeteckors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Installed same day as </a:t>
            </a:r>
            <a:r>
              <a:rPr lang="en-US" dirty="0" err="1" smtClean="0"/>
              <a:t>Burnthrough</a:t>
            </a:r>
            <a:r>
              <a:rPr lang="en-US" dirty="0" smtClean="0"/>
              <a:t> </a:t>
            </a:r>
            <a:r>
              <a:rPr lang="en-US" dirty="0" err="1" smtClean="0"/>
              <a:t>Detektors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Mounted to </a:t>
            </a:r>
            <a:r>
              <a:rPr lang="en-US" dirty="0" err="1" smtClean="0"/>
              <a:t>beamshutter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details on exact location and size next week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497" y="4110213"/>
            <a:ext cx="1946967" cy="243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034006" y="1545206"/>
            <a:ext cx="2670820" cy="2261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008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Boyd, Eric</dc:creator>
  <cp:lastModifiedBy>Boyd, Eric</cp:lastModifiedBy>
  <cp:revision>3</cp:revision>
  <dcterms:created xsi:type="dcterms:W3CDTF">2018-06-07T09:20:11Z</dcterms:created>
  <dcterms:modified xsi:type="dcterms:W3CDTF">2018-06-07T10:11:13Z</dcterms:modified>
</cp:coreProperties>
</file>