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67" r:id="rId2"/>
    <p:sldId id="279" r:id="rId3"/>
    <p:sldId id="280" r:id="rId4"/>
    <p:sldId id="27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 userDrawn="1">
          <p15:clr>
            <a:srgbClr val="A4A3A4"/>
          </p15:clr>
        </p15:guide>
        <p15:guide id="2" pos="2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54" autoAdjust="0"/>
    <p:restoredTop sz="94660"/>
  </p:normalViewPr>
  <p:slideViewPr>
    <p:cSldViewPr showGuides="1">
      <p:cViewPr varScale="1">
        <p:scale>
          <a:sx n="92" d="100"/>
          <a:sy n="92" d="100"/>
        </p:scale>
        <p:origin x="208" y="440"/>
      </p:cViewPr>
      <p:guideLst>
        <p:guide orient="horz" pos="913"/>
        <p:guide pos="25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480" y="72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5E6C4-5F43-4FF9-96D4-21B8157BE639}" type="datetimeFigureOut">
              <a:rPr lang="de-DE" smtClean="0"/>
              <a:t>04.09.18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8B182-0F75-451D-B88B-ABD1C205B4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809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BD367-6A7A-405A-BFB1-15817186491F}" type="datetimeFigureOut">
              <a:rPr lang="de-DE" smtClean="0"/>
              <a:t>04.09.18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413189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B5255-5329-45F9-87F3-A2F9FB4734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676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7800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5600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2925" indent="-187325" algn="l" defTabSz="914400" rtl="0" eaLnBrk="1" latinLnBrk="0" hangingPunct="1">
      <a:buFont typeface="Arial" panose="020B0604020202020204" pitchFamily="34" charset="0"/>
      <a:buChar char="•"/>
      <a:tabLst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20725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B5255-5329-45F9-87F3-A2F9FB4734DF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7112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1"/>
            <a:ext cx="11376025" cy="1855254"/>
          </a:xfrm>
        </p:spPr>
        <p:txBody>
          <a:bodyPr anchor="t"/>
          <a:lstStyle>
            <a:lvl1pPr algn="l">
              <a:lnSpc>
                <a:spcPct val="100000"/>
              </a:lnSpc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987" y="2335014"/>
            <a:ext cx="11376025" cy="1525787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414396" y="4096780"/>
            <a:ext cx="11369549" cy="700373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B14BCC39-A918-46B6-A2E1-F4259EB5618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68" y="6242529"/>
            <a:ext cx="2637605" cy="18000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9251EDA7-E8BC-427B-9A22-FCE4997DE37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032" y="5669842"/>
            <a:ext cx="793750" cy="794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419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Picture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| Hamburg Alliance | Florian Burkart | 5.09.2018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dirty="0"/>
              <a:t>Unterüberschrift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7524750" cy="2454374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7524750" cy="2454374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8075611" y="1449389"/>
            <a:ext cx="3708401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8075612" y="4005263"/>
            <a:ext cx="3708401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1447463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Object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| Hamburg Alliance | Florian Burkart | 5.09.2018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dirty="0"/>
              <a:t>Unterüberschrift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7524750" cy="2454374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7524750" cy="2454374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2" name="Inhaltsplatzhalter 5">
            <a:extLst>
              <a:ext uri="{FF2B5EF4-FFF2-40B4-BE49-F238E27FC236}">
                <a16:creationId xmlns:a16="http://schemas.microsoft.com/office/drawing/2014/main" id="{B6CCFA2B-C89B-467F-BEA3-65422DEB305A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75612" y="1449388"/>
            <a:ext cx="3708399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3" name="Inhaltsplatzhalter 5">
            <a:extLst>
              <a:ext uri="{FF2B5EF4-FFF2-40B4-BE49-F238E27FC236}">
                <a16:creationId xmlns:a16="http://schemas.microsoft.com/office/drawing/2014/main" id="{666A7778-5B9E-4F88-967E-0C434F50E134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8075612" y="4005263"/>
            <a:ext cx="3708399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798131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| Hamburg Alliance | Florian Burkart | 5.09.2018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dirty="0"/>
              <a:t>Unterüberschrift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9" y="1406427"/>
            <a:ext cx="3708400" cy="2454374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9" y="3963533"/>
            <a:ext cx="3708400" cy="2454374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259262" y="1449389"/>
            <a:ext cx="3673475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4259263" y="4005263"/>
            <a:ext cx="3673475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2" name="Bildplatzhalter 6">
            <a:extLst>
              <a:ext uri="{FF2B5EF4-FFF2-40B4-BE49-F238E27FC236}">
                <a16:creationId xmlns:a16="http://schemas.microsoft.com/office/drawing/2014/main" id="{08F6AE73-43EE-4385-B938-E688DB23735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75613" y="1449389"/>
            <a:ext cx="3708400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3" name="Bildplatzhalter 6">
            <a:extLst>
              <a:ext uri="{FF2B5EF4-FFF2-40B4-BE49-F238E27FC236}">
                <a16:creationId xmlns:a16="http://schemas.microsoft.com/office/drawing/2014/main" id="{0A6CDC79-9D60-410E-8CF3-D09E58DCABE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075614" y="4005263"/>
            <a:ext cx="3708400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753029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| Hamburg Alliance | Florian Burkart | 5.09.2018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dirty="0"/>
              <a:t>Unterüberschrift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07989" y="1449389"/>
            <a:ext cx="11376024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3896943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| Hamburg Alliance | Florian Burkart | 5.09.2018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dirty="0"/>
              <a:t>Unterüberschrift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07989" y="1449389"/>
            <a:ext cx="5616574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5"/>
          </p:nvPr>
        </p:nvSpPr>
        <p:spPr>
          <a:xfrm>
            <a:off x="6167437" y="1449389"/>
            <a:ext cx="5616575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36753528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| Hamburg Alliance | Florian Burkart | 5.09.2018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dirty="0"/>
              <a:t>Unterüberschrift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07989" y="1449389"/>
            <a:ext cx="3708399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5"/>
          </p:nvPr>
        </p:nvSpPr>
        <p:spPr>
          <a:xfrm>
            <a:off x="4259263" y="1449389"/>
            <a:ext cx="7524749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741425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| Hamburg Alliance | Florian Burkart | 5.09.2018</a:t>
            </a:r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dirty="0"/>
              <a:t>Unterüberschrift</a:t>
            </a:r>
          </a:p>
        </p:txBody>
      </p:sp>
    </p:spTree>
    <p:extLst>
      <p:ext uri="{BB962C8B-B14F-4D97-AF65-F5344CB8AC3E}">
        <p14:creationId xmlns:p14="http://schemas.microsoft.com/office/powerpoint/2010/main" val="34722976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| Hamburg Alliance | Florian Burkart | 5.09.2018</a:t>
            </a:r>
          </a:p>
        </p:txBody>
      </p:sp>
    </p:spTree>
    <p:extLst>
      <p:ext uri="{BB962C8B-B14F-4D97-AF65-F5344CB8AC3E}">
        <p14:creationId xmlns:p14="http://schemas.microsoft.com/office/powerpoint/2010/main" val="37598946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663F4C43-61DC-4E7C-9278-558C1B20103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779" y="4587296"/>
            <a:ext cx="598825" cy="185118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1AF84F0D-8E93-46F5-87AD-DFF20E19EDED}"/>
              </a:ext>
            </a:extLst>
          </p:cNvPr>
          <p:cNvSpPr/>
          <p:nvPr userDrawn="1"/>
        </p:nvSpPr>
        <p:spPr>
          <a:xfrm>
            <a:off x="395288" y="3980131"/>
            <a:ext cx="4572000" cy="37310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10000"/>
              </a:lnSpc>
            </a:pPr>
            <a:r>
              <a:rPr lang="de-DE" b="1" dirty="0"/>
              <a:t>Kontakt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14493940-692F-45E4-ADDD-72F87BB56301}"/>
              </a:ext>
            </a:extLst>
          </p:cNvPr>
          <p:cNvSpPr/>
          <p:nvPr userDrawn="1"/>
        </p:nvSpPr>
        <p:spPr>
          <a:xfrm>
            <a:off x="395288" y="4516739"/>
            <a:ext cx="2700548" cy="189993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20000"/>
              </a:lnSpc>
              <a:tabLst>
                <a:tab pos="715963" algn="l"/>
              </a:tabLst>
            </a:pPr>
            <a:r>
              <a:rPr lang="de-DE" dirty="0"/>
              <a:t>	Deutsches </a:t>
            </a:r>
          </a:p>
          <a:p>
            <a:pPr>
              <a:lnSpc>
                <a:spcPct val="120000"/>
              </a:lnSpc>
            </a:pPr>
            <a:r>
              <a:rPr lang="de-DE" dirty="0"/>
              <a:t>Elektronen-Synchrotron</a:t>
            </a:r>
          </a:p>
          <a:p>
            <a:pPr>
              <a:lnSpc>
                <a:spcPct val="120000"/>
              </a:lnSpc>
            </a:pPr>
            <a:endParaRPr lang="de-DE" dirty="0"/>
          </a:p>
          <a:p>
            <a:pPr>
              <a:lnSpc>
                <a:spcPct val="120000"/>
              </a:lnSpc>
            </a:pPr>
            <a:r>
              <a:rPr lang="de-DE" dirty="0"/>
              <a:t>www.desy.de</a:t>
            </a:r>
          </a:p>
        </p:txBody>
      </p:sp>
      <p:sp>
        <p:nvSpPr>
          <p:cNvPr id="7" name="Textplatzhalter 7">
            <a:extLst>
              <a:ext uri="{FF2B5EF4-FFF2-40B4-BE49-F238E27FC236}">
                <a16:creationId xmlns:a16="http://schemas.microsoft.com/office/drawing/2014/main" id="{DCA5B5D3-514B-46E4-8995-43141C1F394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99891" y="4516739"/>
            <a:ext cx="5148821" cy="1899936"/>
          </a:xfrm>
        </p:spPr>
        <p:txBody>
          <a:bodyPr/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/>
            </a:lvl1pPr>
            <a:lvl2pPr marL="361950" indent="0">
              <a:buNone/>
              <a:defRPr/>
            </a:lvl2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21940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(with Pictu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6"/>
          <p:cNvSpPr>
            <a:spLocks noGrp="1"/>
          </p:cNvSpPr>
          <p:nvPr>
            <p:ph type="pic" sz="quarter" idx="14"/>
          </p:nvPr>
        </p:nvSpPr>
        <p:spPr>
          <a:xfrm>
            <a:off x="2" y="1"/>
            <a:ext cx="12191997" cy="3429001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2"/>
            <a:ext cx="11376025" cy="1099777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987" y="2335014"/>
            <a:ext cx="11376025" cy="889339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414396" y="4096780"/>
            <a:ext cx="11369548" cy="700373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083DDBA-05E8-4D08-A841-6C5C3988A54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68" y="6242529"/>
            <a:ext cx="2637605" cy="18000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71632797-0353-43E3-980D-B9312BD4F14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032" y="5669842"/>
            <a:ext cx="793750" cy="794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856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cya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0"/>
            <a:ext cx="11376025" cy="3511190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57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0"/>
            <a:ext cx="11376025" cy="3511190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490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| Hamburg Alliance | Florian Burkart | 5.09.2018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07988" y="817500"/>
            <a:ext cx="11376024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dirty="0"/>
              <a:t>Unterüberschrift</a:t>
            </a:r>
          </a:p>
        </p:txBody>
      </p:sp>
    </p:spTree>
    <p:extLst>
      <p:ext uri="{BB962C8B-B14F-4D97-AF65-F5344CB8AC3E}">
        <p14:creationId xmlns:p14="http://schemas.microsoft.com/office/powerpoint/2010/main" val="173340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8" y="1406427"/>
            <a:ext cx="5616575" cy="5010249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| Hamburg Alliance | Florian Burkart | 5.09.2018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dirty="0"/>
              <a:t>Unterüberschrift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6167439" y="1406427"/>
            <a:ext cx="5616574" cy="5010249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71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9" y="1406427"/>
            <a:ext cx="3708400" cy="5010249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| Hamburg Alliance | Florian Burkart | 5.09.2018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dirty="0"/>
              <a:t>Unterüberschrift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4259263" y="1406427"/>
            <a:ext cx="3673475" cy="5010249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5"/>
          </p:nvPr>
        </p:nvSpPr>
        <p:spPr>
          <a:xfrm>
            <a:off x="8075612" y="1406427"/>
            <a:ext cx="3708399" cy="5010249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802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| Hamburg Alliance | Florian Burkart | 5.09.2018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dirty="0"/>
              <a:t>Unterüberschrift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5616575" cy="2454374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5616575" cy="2454374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6167437" y="1449389"/>
            <a:ext cx="5616576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6167438" y="4005263"/>
            <a:ext cx="5616576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471160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| Hamburg Alliance | Florian Burkart | 5.09.2018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dirty="0"/>
              <a:t>Unterüberschrift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5616575" cy="2454374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5616575" cy="2454374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F54EA2C-6BFD-4F46-A867-54F63C71C50C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167438" y="1449388"/>
            <a:ext cx="5616574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2" name="Inhaltsplatzhalter 5">
            <a:extLst>
              <a:ext uri="{FF2B5EF4-FFF2-40B4-BE49-F238E27FC236}">
                <a16:creationId xmlns:a16="http://schemas.microsoft.com/office/drawing/2014/main" id="{2902DDDE-DB60-4F79-B3B6-DE84ACF391A2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67438" y="4005263"/>
            <a:ext cx="5616574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330057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7988" y="349611"/>
            <a:ext cx="11376024" cy="45109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7" y="1406427"/>
            <a:ext cx="11376025" cy="50102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1578" y="6580800"/>
            <a:ext cx="9948937" cy="1868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/>
              <a:t>| Hamburg Alliance | Florian Burkart | 5.09.2018</a:t>
            </a: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10848528" y="6580800"/>
            <a:ext cx="935485" cy="18684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de-DE" sz="1000" b="1" dirty="0"/>
              <a:t>Seite </a:t>
            </a:r>
            <a:fld id="{0427E4B2-AC28-443E-BE04-5CD55098A90B}" type="slidenum">
              <a:rPr lang="de-DE" sz="1000" b="1" smtClean="0"/>
              <a:pPr algn="r"/>
              <a:t>‹#›</a:t>
            </a:fld>
            <a:endParaRPr lang="de-DE" sz="1000" b="1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3FEED4D8-A656-4C2D-BDD3-AAA39F660070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12" y="6614019"/>
            <a:ext cx="325552" cy="100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29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72" r:id="rId3"/>
    <p:sldLayoutId id="2147483680" r:id="rId4"/>
    <p:sldLayoutId id="2147483662" r:id="rId5"/>
    <p:sldLayoutId id="2147483668" r:id="rId6"/>
    <p:sldLayoutId id="2147483673" r:id="rId7"/>
    <p:sldLayoutId id="2147483670" r:id="rId8"/>
    <p:sldLayoutId id="2147483678" r:id="rId9"/>
    <p:sldLayoutId id="2147483674" r:id="rId10"/>
    <p:sldLayoutId id="2147483679" r:id="rId11"/>
    <p:sldLayoutId id="2147483675" r:id="rId12"/>
    <p:sldLayoutId id="2147483669" r:id="rId13"/>
    <p:sldLayoutId id="2147483676" r:id="rId14"/>
    <p:sldLayoutId id="2147483677" r:id="rId15"/>
    <p:sldLayoutId id="2147483666" r:id="rId16"/>
    <p:sldLayoutId id="2147483667" r:id="rId17"/>
    <p:sldLayoutId id="2147483681" r:id="rId1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tabLst>
          <a:tab pos="361950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5350" indent="-2667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2667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38275" indent="-276225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13" userDrawn="1">
          <p15:clr>
            <a:srgbClr val="F26B43"/>
          </p15:clr>
        </p15:guide>
        <p15:guide id="2" pos="3885" userDrawn="1">
          <p15:clr>
            <a:srgbClr val="F26B43"/>
          </p15:clr>
        </p15:guide>
        <p15:guide id="3" pos="3795" userDrawn="1">
          <p15:clr>
            <a:srgbClr val="F26B43"/>
          </p15:clr>
        </p15:guide>
        <p15:guide id="4" pos="7423" userDrawn="1">
          <p15:clr>
            <a:srgbClr val="F26B43"/>
          </p15:clr>
        </p15:guide>
        <p15:guide id="5" pos="257" userDrawn="1">
          <p15:clr>
            <a:srgbClr val="F26B43"/>
          </p15:clr>
        </p15:guide>
        <p15:guide id="6" orient="horz" pos="4042" userDrawn="1">
          <p15:clr>
            <a:srgbClr val="F26B43"/>
          </p15:clr>
        </p15:guide>
        <p15:guide id="7" orient="horz" pos="2432" userDrawn="1">
          <p15:clr>
            <a:srgbClr val="F26B43"/>
          </p15:clr>
        </p15:guide>
        <p15:guide id="8" orient="horz" pos="2523" userDrawn="1">
          <p15:clr>
            <a:srgbClr val="F26B43"/>
          </p15:clr>
        </p15:guide>
        <p15:guide id="9" pos="2593" userDrawn="1">
          <p15:clr>
            <a:srgbClr val="F26B43"/>
          </p15:clr>
        </p15:guide>
        <p15:guide id="10" pos="2683" userDrawn="1">
          <p15:clr>
            <a:srgbClr val="F26B43"/>
          </p15:clr>
        </p15:guide>
        <p15:guide id="11" pos="4997" userDrawn="1">
          <p15:clr>
            <a:srgbClr val="F26B43"/>
          </p15:clr>
        </p15:guide>
        <p15:guide id="12" pos="508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Florian.burkart@desy.d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susanne.schaefer@desy.d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Hamburg Alliance</a:t>
            </a:r>
            <a:br>
              <a:rPr lang="de-DE" dirty="0"/>
            </a:br>
            <a:r>
              <a:rPr lang="de-DE" dirty="0"/>
              <a:t>New </a:t>
            </a:r>
            <a:r>
              <a:rPr lang="de-DE" dirty="0" err="1"/>
              <a:t>Beams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Accelerators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Kick-Off 5. – 7.09.2018</a:t>
            </a:r>
          </a:p>
        </p:txBody>
      </p:sp>
      <p:sp>
        <p:nvSpPr>
          <p:cNvPr id="6" name="TextBox 5"/>
          <p:cNvSpPr txBox="1"/>
          <p:nvPr/>
        </p:nvSpPr>
        <p:spPr>
          <a:xfrm rot="21065312">
            <a:off x="4493639" y="3075057"/>
            <a:ext cx="32047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4000" b="1" i="1" dirty="0"/>
              <a:t>WELCOME!!</a:t>
            </a:r>
          </a:p>
        </p:txBody>
      </p:sp>
    </p:spTree>
    <p:extLst>
      <p:ext uri="{BB962C8B-B14F-4D97-AF65-F5344CB8AC3E}">
        <p14:creationId xmlns:p14="http://schemas.microsoft.com/office/powerpoint/2010/main" val="3861234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de-DE" i="1" dirty="0" err="1"/>
              <a:t>Practical</a:t>
            </a:r>
            <a:r>
              <a:rPr lang="de-DE" i="1" dirty="0"/>
              <a:t> Information</a:t>
            </a:r>
          </a:p>
        </p:txBody>
      </p:sp>
      <p:sp>
        <p:nvSpPr>
          <p:cNvPr id="8" name="Textplatzhalter 7"/>
          <p:cNvSpPr>
            <a:spLocks noGrp="1"/>
          </p:cNvSpPr>
          <p:nvPr>
            <p:ph idx="1"/>
          </p:nvPr>
        </p:nvSpPr>
        <p:spPr>
          <a:xfrm>
            <a:off x="407988" y="1406427"/>
            <a:ext cx="11160620" cy="5010249"/>
          </a:xfrm>
        </p:spPr>
        <p:txBody>
          <a:bodyPr/>
          <a:lstStyle/>
          <a:p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speakers</a:t>
            </a:r>
            <a:r>
              <a:rPr lang="de-DE" sz="2000" dirty="0"/>
              <a:t>: </a:t>
            </a:r>
            <a:r>
              <a:rPr lang="de-DE" sz="2000" dirty="0" err="1"/>
              <a:t>please</a:t>
            </a:r>
            <a:r>
              <a:rPr lang="de-DE" sz="2000" dirty="0"/>
              <a:t> </a:t>
            </a:r>
            <a:r>
              <a:rPr lang="de-DE" sz="2000" dirty="0" err="1"/>
              <a:t>upload</a:t>
            </a:r>
            <a:r>
              <a:rPr lang="de-DE" sz="2000" dirty="0"/>
              <a:t> </a:t>
            </a:r>
            <a:r>
              <a:rPr lang="de-DE" sz="2000" dirty="0" err="1"/>
              <a:t>your</a:t>
            </a:r>
            <a:r>
              <a:rPr lang="de-DE" sz="2000" dirty="0"/>
              <a:t> </a:t>
            </a:r>
            <a:r>
              <a:rPr lang="de-DE" sz="2000" dirty="0" err="1"/>
              <a:t>slides</a:t>
            </a:r>
            <a:r>
              <a:rPr lang="de-DE" sz="2000" dirty="0"/>
              <a:t> on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indico</a:t>
            </a:r>
            <a:r>
              <a:rPr lang="de-DE" sz="2000" dirty="0"/>
              <a:t>:</a:t>
            </a:r>
          </a:p>
          <a:p>
            <a:pPr marL="0" indent="0">
              <a:buNone/>
            </a:pPr>
            <a:r>
              <a:rPr lang="de-DE" sz="2000" dirty="0"/>
              <a:t>	</a:t>
            </a:r>
            <a:r>
              <a:rPr lang="de-DE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http://indico.desy.de/indico/e/hamburg-alliance</a:t>
            </a:r>
          </a:p>
          <a:p>
            <a:pPr marL="0" indent="0">
              <a:buNone/>
            </a:pPr>
            <a:r>
              <a:rPr lang="de-DE" sz="2000" dirty="0"/>
              <a:t>	</a:t>
            </a:r>
            <a:r>
              <a:rPr lang="de-DE" sz="2000" dirty="0" err="1"/>
              <a:t>therefore</a:t>
            </a:r>
            <a:r>
              <a:rPr lang="de-DE" sz="2000" dirty="0"/>
              <a:t> </a:t>
            </a:r>
            <a:r>
              <a:rPr lang="de-DE" sz="2000" dirty="0" err="1"/>
              <a:t>you</a:t>
            </a:r>
            <a:r>
              <a:rPr lang="de-DE" sz="2000" dirty="0"/>
              <a:t> </a:t>
            </a:r>
            <a:r>
              <a:rPr lang="de-DE" sz="2000" dirty="0" err="1"/>
              <a:t>need</a:t>
            </a:r>
            <a:r>
              <a:rPr lang="de-DE" sz="2000" dirty="0"/>
              <a:t> a DESY </a:t>
            </a:r>
            <a:r>
              <a:rPr lang="de-DE" sz="2000" dirty="0" err="1"/>
              <a:t>Indico</a:t>
            </a:r>
            <a:r>
              <a:rPr lang="de-DE" sz="2000" dirty="0"/>
              <a:t> Account OR </a:t>
            </a:r>
            <a:r>
              <a:rPr lang="de-DE" sz="2000" dirty="0" err="1"/>
              <a:t>contact</a:t>
            </a:r>
            <a:r>
              <a:rPr lang="de-DE" sz="2000" dirty="0"/>
              <a:t> </a:t>
            </a:r>
            <a:r>
              <a:rPr lang="de-DE" sz="2000" i="1" u="sng" dirty="0"/>
              <a:t>f</a:t>
            </a:r>
            <a:r>
              <a:rPr lang="de-DE" sz="2000" i="1" u="sng" dirty="0">
                <a:hlinkClick r:id="rId3"/>
              </a:rPr>
              <a:t>lorian.burkart@desy.de</a:t>
            </a:r>
            <a:r>
              <a:rPr lang="de-DE" sz="2000" dirty="0"/>
              <a:t> und   	</a:t>
            </a:r>
            <a:r>
              <a:rPr lang="de-DE" sz="2000" i="1" dirty="0">
                <a:hlinkClick r:id="rId4"/>
              </a:rPr>
              <a:t>susanne.schaefer@desy.de</a:t>
            </a:r>
            <a:endParaRPr lang="de-DE" sz="2000" i="1" dirty="0"/>
          </a:p>
          <a:p>
            <a:pPr marL="0" indent="0">
              <a:buNone/>
            </a:pPr>
            <a:endParaRPr lang="de-DE" sz="2000" i="1" dirty="0"/>
          </a:p>
          <a:p>
            <a:r>
              <a:rPr lang="de-DE" sz="2000" b="1" dirty="0" err="1"/>
              <a:t>Social</a:t>
            </a:r>
            <a:r>
              <a:rPr lang="de-DE" sz="2000" b="1" dirty="0"/>
              <a:t> Dinner </a:t>
            </a:r>
            <a:r>
              <a:rPr lang="de-DE" sz="2000" dirty="0" err="1"/>
              <a:t>today</a:t>
            </a:r>
            <a:r>
              <a:rPr lang="de-DE" sz="2000" dirty="0"/>
              <a:t> after </a:t>
            </a:r>
            <a:r>
              <a:rPr lang="de-DE" sz="2000" dirty="0" err="1"/>
              <a:t>the</a:t>
            </a:r>
            <a:r>
              <a:rPr lang="de-DE" sz="2000" dirty="0"/>
              <a:t> SC RF </a:t>
            </a:r>
            <a:r>
              <a:rPr lang="de-DE" sz="2000" dirty="0" err="1"/>
              <a:t>session</a:t>
            </a:r>
            <a:endParaRPr lang="de-DE" sz="2000" dirty="0"/>
          </a:p>
          <a:p>
            <a:r>
              <a:rPr lang="de-DE" sz="2000" b="1" dirty="0"/>
              <a:t>Group </a:t>
            </a:r>
            <a:r>
              <a:rPr lang="de-DE" sz="2000" b="1" dirty="0" err="1"/>
              <a:t>picture</a:t>
            </a:r>
            <a:r>
              <a:rPr lang="de-DE" sz="2000" dirty="0"/>
              <a:t> </a:t>
            </a:r>
            <a:r>
              <a:rPr lang="de-DE" sz="2000" b="1" dirty="0" err="1"/>
              <a:t>tomorrow</a:t>
            </a:r>
            <a:r>
              <a:rPr lang="de-DE" sz="2000" b="1" dirty="0"/>
              <a:t> THU 10:30 am</a:t>
            </a:r>
            <a:r>
              <a:rPr lang="de-DE" sz="2000" dirty="0"/>
              <a:t> </a:t>
            </a:r>
            <a:r>
              <a:rPr lang="de-DE" sz="2000" dirty="0" err="1"/>
              <a:t>directly</a:t>
            </a:r>
            <a:r>
              <a:rPr lang="de-DE" sz="2000" dirty="0"/>
              <a:t> after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morning</a:t>
            </a:r>
            <a:r>
              <a:rPr lang="de-DE" sz="2000" dirty="0"/>
              <a:t> </a:t>
            </a:r>
            <a:r>
              <a:rPr lang="de-DE" sz="2000" dirty="0" err="1"/>
              <a:t>session</a:t>
            </a:r>
            <a:r>
              <a:rPr lang="de-DE" sz="2000" dirty="0"/>
              <a:t> in front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building</a:t>
            </a:r>
            <a:r>
              <a:rPr lang="de-DE" sz="2000" dirty="0"/>
              <a:t>. </a:t>
            </a:r>
          </a:p>
          <a:p>
            <a:r>
              <a:rPr lang="de-DE" sz="2000" b="1" dirty="0"/>
              <a:t>Poster </a:t>
            </a:r>
            <a:r>
              <a:rPr lang="de-DE" sz="2000" b="1" dirty="0" err="1"/>
              <a:t>session</a:t>
            </a:r>
            <a:r>
              <a:rPr lang="de-DE" sz="2000" b="1" dirty="0"/>
              <a:t> </a:t>
            </a:r>
            <a:r>
              <a:rPr lang="de-DE" sz="2000" b="1" dirty="0" err="1"/>
              <a:t>tomorrow</a:t>
            </a:r>
            <a:r>
              <a:rPr lang="de-DE" sz="2000" b="1" dirty="0"/>
              <a:t> THU 3:30 </a:t>
            </a:r>
            <a:r>
              <a:rPr lang="de-DE" sz="2000" b="1" dirty="0" err="1"/>
              <a:t>pm</a:t>
            </a:r>
            <a:r>
              <a:rPr lang="de-DE" sz="2000" b="1" dirty="0"/>
              <a:t>.</a:t>
            </a:r>
          </a:p>
          <a:p>
            <a:r>
              <a:rPr lang="de-DE" sz="2000" dirty="0"/>
              <a:t>Save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date</a:t>
            </a:r>
            <a:r>
              <a:rPr lang="de-DE" sz="2000" dirty="0"/>
              <a:t>: </a:t>
            </a:r>
            <a:r>
              <a:rPr lang="de-DE" sz="2000" b="1" dirty="0"/>
              <a:t>10. Beschleuniger Ideenmarkt am 27.09.2018</a:t>
            </a:r>
          </a:p>
          <a:p>
            <a:pPr marL="0" indent="0" algn="ctr">
              <a:buNone/>
            </a:pPr>
            <a:r>
              <a:rPr lang="de-DE" sz="2000" u="sng" dirty="0"/>
              <a:t>http://beschleuniger-ideenmarkt.desy.de/</a:t>
            </a:r>
            <a:endParaRPr lang="de-DE" sz="200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| Hamburg Alliance | Florian Burkart | 5.09.2018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Kick-off 5.- 07.09.2018</a:t>
            </a:r>
          </a:p>
        </p:txBody>
      </p:sp>
    </p:spTree>
    <p:extLst>
      <p:ext uri="{BB962C8B-B14F-4D97-AF65-F5344CB8AC3E}">
        <p14:creationId xmlns:p14="http://schemas.microsoft.com/office/powerpoint/2010/main" val="427377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Statistics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8" y="1406427"/>
            <a:ext cx="9072388" cy="5010249"/>
          </a:xfrm>
        </p:spPr>
        <p:txBody>
          <a:bodyPr/>
          <a:lstStyle/>
          <a:p>
            <a:r>
              <a:rPr lang="de-DE" sz="2400" dirty="0"/>
              <a:t>142 </a:t>
            </a:r>
            <a:r>
              <a:rPr lang="de-DE" sz="2400" dirty="0" err="1"/>
              <a:t>participants</a:t>
            </a:r>
            <a:endParaRPr lang="de-DE" sz="2400" dirty="0"/>
          </a:p>
          <a:p>
            <a:r>
              <a:rPr lang="de-DE" sz="2400" dirty="0"/>
              <a:t>10 </a:t>
            </a:r>
            <a:r>
              <a:rPr lang="de-DE" sz="2400" dirty="0" err="1"/>
              <a:t>sessions</a:t>
            </a:r>
            <a:r>
              <a:rPr lang="de-DE" sz="2400" dirty="0"/>
              <a:t> </a:t>
            </a:r>
          </a:p>
          <a:p>
            <a:r>
              <a:rPr lang="de-DE" sz="2400" dirty="0"/>
              <a:t>1 </a:t>
            </a:r>
            <a:r>
              <a:rPr lang="de-DE" sz="2400" dirty="0" err="1"/>
              <a:t>poster</a:t>
            </a:r>
            <a:r>
              <a:rPr lang="de-DE" sz="2400" dirty="0"/>
              <a:t> </a:t>
            </a:r>
            <a:r>
              <a:rPr lang="de-DE" sz="2400" dirty="0" err="1"/>
              <a:t>session</a:t>
            </a:r>
            <a:r>
              <a:rPr lang="de-DE" sz="2400" dirty="0"/>
              <a:t> </a:t>
            </a:r>
          </a:p>
          <a:p>
            <a:r>
              <a:rPr lang="de-DE" sz="2400" dirty="0"/>
              <a:t>40 </a:t>
            </a:r>
            <a:r>
              <a:rPr lang="de-DE" sz="2400" dirty="0" err="1"/>
              <a:t>talks</a:t>
            </a:r>
            <a:endParaRPr lang="de-DE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| Hamburg Alliance | Florian Burkart | 5.09.2018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23792" y="4077072"/>
            <a:ext cx="23246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Let´s go!!</a:t>
            </a:r>
          </a:p>
        </p:txBody>
      </p:sp>
    </p:spTree>
    <p:extLst>
      <p:ext uri="{BB962C8B-B14F-4D97-AF65-F5344CB8AC3E}">
        <p14:creationId xmlns:p14="http://schemas.microsoft.com/office/powerpoint/2010/main" val="749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50AD6CCA-2661-4C25-9614-623803F925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99891" y="4516739"/>
            <a:ext cx="6024501" cy="1899936"/>
          </a:xfrm>
        </p:spPr>
        <p:txBody>
          <a:bodyPr/>
          <a:lstStyle/>
          <a:p>
            <a:r>
              <a:rPr lang="de-DE" dirty="0"/>
              <a:t>Florian Burkart (93039) florian.burkart@desy.de</a:t>
            </a:r>
          </a:p>
          <a:p>
            <a:r>
              <a:rPr lang="de-DE" dirty="0"/>
              <a:t>Susanne Schäfer (-1587) susanne.schaefer@desy.de</a:t>
            </a:r>
          </a:p>
          <a:p>
            <a:r>
              <a:rPr lang="de-DE" dirty="0"/>
              <a:t>MPY 1</a:t>
            </a:r>
          </a:p>
        </p:txBody>
      </p:sp>
    </p:spTree>
    <p:extLst>
      <p:ext uri="{BB962C8B-B14F-4D97-AF65-F5344CB8AC3E}">
        <p14:creationId xmlns:p14="http://schemas.microsoft.com/office/powerpoint/2010/main" val="1550633439"/>
      </p:ext>
    </p:extLst>
  </p:cSld>
  <p:clrMapOvr>
    <a:masterClrMapping/>
  </p:clrMapOvr>
</p:sld>
</file>

<file path=ppt/theme/theme1.xml><?xml version="1.0" encoding="utf-8"?>
<a:theme xmlns:a="http://schemas.openxmlformats.org/drawingml/2006/main" name="DESY_PowerPoint_16x9_de">
  <a:themeElements>
    <a:clrScheme name="DESY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18F1F"/>
      </a:accent2>
      <a:accent3>
        <a:srgbClr val="004B7D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600" dirty="0" err="1" smtClean="0"/>
        </a:defPPr>
      </a:lstStyle>
    </a:txDef>
  </a:objectDefaults>
  <a:extraClrSchemeLst/>
  <a:custClrLst>
    <a:custClr>
      <a:srgbClr val="8B6EC9"/>
    </a:custClr>
    <a:custClr>
      <a:srgbClr val="E35D50"/>
    </a:custClr>
    <a:custClr>
      <a:srgbClr val="5BC5F1"/>
    </a:custClr>
    <a:custClr>
      <a:srgbClr val="00AA92"/>
    </a:custClr>
  </a:custClrLst>
  <a:extLst>
    <a:ext uri="{05A4C25C-085E-4340-85A3-A5531E510DB2}">
      <thm15:themeFamily xmlns:thm15="http://schemas.microsoft.com/office/thememl/2012/main" name="Präsentation7" id="{0B7018F8-3E54-854F-825C-861CB9C985FD}" vid="{23A3D491-2AA3-9D47-8EDD-038F8881785E}"/>
    </a:ext>
  </a:extLst>
</a:theme>
</file>

<file path=ppt/theme/theme2.xml><?xml version="1.0" encoding="utf-8"?>
<a:theme xmlns:a="http://schemas.openxmlformats.org/drawingml/2006/main" name="Office">
  <a:themeElements>
    <a:clrScheme name="Benutzerdefiniert 104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F9E1B"/>
      </a:accent2>
      <a:accent3>
        <a:srgbClr val="020A0A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enutzerdefiniert 104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F9E1B"/>
      </a:accent2>
      <a:accent3>
        <a:srgbClr val="020A0A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DESY_PowerPoint_16x9_de</Template>
  <TotalTime>2</TotalTime>
  <Words>85</Words>
  <Application>Microsoft Macintosh PowerPoint</Application>
  <PresentationFormat>Widescreen</PresentationFormat>
  <Paragraphs>26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DESY_PowerPoint_16x9_de</vt:lpstr>
      <vt:lpstr>Hamburg Alliance New Beams and Accelerators</vt:lpstr>
      <vt:lpstr>Practical Information</vt:lpstr>
      <vt:lpstr>Statistics</vt:lpstr>
      <vt:lpstr>PowerPoint Presentation</vt:lpstr>
    </vt:vector>
  </TitlesOfParts>
  <Company>DESY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Hamburg Alliance New Beams and Accelerators</dc:title>
  <dc:creator>Schaefer, Susanne</dc:creator>
  <cp:lastModifiedBy>Microsoft Office User</cp:lastModifiedBy>
  <cp:revision>17</cp:revision>
  <dcterms:created xsi:type="dcterms:W3CDTF">2018-08-30T07:32:11Z</dcterms:created>
  <dcterms:modified xsi:type="dcterms:W3CDTF">2018-09-04T13:38:20Z</dcterms:modified>
</cp:coreProperties>
</file>