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7" r:id="rId2"/>
    <p:sldId id="279" r:id="rId3"/>
    <p:sldId id="280" r:id="rId4"/>
    <p:sldId id="27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54" autoAdjust="0"/>
    <p:restoredTop sz="94660"/>
  </p:normalViewPr>
  <p:slideViewPr>
    <p:cSldViewPr showGuides="1">
      <p:cViewPr varScale="1">
        <p:scale>
          <a:sx n="92" d="100"/>
          <a:sy n="92" d="100"/>
        </p:scale>
        <p:origin x="208" y="440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04.09.18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04.09.18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B5255-5329-45F9-87F3-A2F9FB4734D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7112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14BCC39-A918-46B6-A2E1-F4259EB561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42529"/>
            <a:ext cx="2637605" cy="1800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251EDA7-E8BC-427B-9A22-FCE4997DE37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| Hamburg Alliance | Florian Burkart | 5.09.2018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| Hamburg Alliance | Florian Burkart | 5.09.2018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B6CCFA2B-C89B-467F-BEA3-65422DEB305A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66A7778-5B9E-4F88-967E-0C434F50E13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98131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| Hamburg Alliance | Florian Burkart | 5.09.2018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08F6AE73-43EE-4385-B938-E688DB23735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3" y="1449389"/>
            <a:ext cx="3708400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0A6CDC79-9D60-410E-8CF3-D09E58DCABE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4" y="4005263"/>
            <a:ext cx="3708400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| Hamburg Alliance | Florian Burkart | 5.09.2018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| Hamburg Alliance | Florian Burkart | 5.09.2018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| Hamburg Alliance | Florian Burkart | 5.09.2018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| Hamburg Alliance | Florian Burkart | 5.09.2018</a:t>
            </a:r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| Hamburg Alliance | Florian Burkart | 5.09.2018</a:t>
            </a:r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663F4C43-61DC-4E7C-9278-558C1B2010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1AF84F0D-8E93-46F5-87AD-DFF20E19EDE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Kontakt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4493940-692F-45E4-ADDD-72F87BB56301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DCA5B5D3-514B-46E4-8995-43141C1F39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21940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083DDBA-05E8-4D08-A841-6C5C3988A5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42529"/>
            <a:ext cx="2637605" cy="1800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71632797-0353-43E3-980D-B9312BD4F14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9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| Hamburg Alliance | Florian Burkart | 5.09.2018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| Hamburg Alliance | Florian Burkart | 5.09.2018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| Hamburg Alliance | Florian Burkart | 5.09.2018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| Hamburg Alliance | Florian Burkart | 5.09.2018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| Hamburg Alliance | Florian Burkart | 5.09.2018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dirty="0"/>
              <a:t>Unterüberschrift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F54EA2C-6BFD-4F46-A867-54F63C71C50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902DDDE-DB60-4F79-B3B6-DE84ACF391A2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3005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| Hamburg Alliance | Florian Burkart | 5.09.2018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de-DE" sz="1000" b="1" dirty="0"/>
              <a:t>Seite </a:t>
            </a:r>
            <a:fld id="{0427E4B2-AC28-443E-BE04-5CD55098A90B}" type="slidenum">
              <a:rPr lang="de-DE" sz="1000" b="1" smtClean="0"/>
              <a:pPr algn="r"/>
              <a:t>‹#›</a:t>
            </a:fld>
            <a:endParaRPr lang="de-DE" sz="1000" b="1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3FEED4D8-A656-4C2D-BDD3-AAA39F660070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Florian.burkart@desy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susanne.schaefer@desy.d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Hamburg Alliance</a:t>
            </a:r>
            <a:br>
              <a:rPr lang="de-DE" dirty="0"/>
            </a:br>
            <a:r>
              <a:rPr lang="de-DE" dirty="0"/>
              <a:t>New </a:t>
            </a:r>
            <a:r>
              <a:rPr lang="de-DE" dirty="0" err="1"/>
              <a:t>Beams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Accelerators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Kick-Off 5. – 7.09.2018</a:t>
            </a:r>
          </a:p>
        </p:txBody>
      </p:sp>
      <p:sp>
        <p:nvSpPr>
          <p:cNvPr id="6" name="TextBox 5"/>
          <p:cNvSpPr txBox="1"/>
          <p:nvPr/>
        </p:nvSpPr>
        <p:spPr>
          <a:xfrm rot="21065312">
            <a:off x="4493639" y="3075057"/>
            <a:ext cx="32047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4000" b="1" i="1" dirty="0"/>
              <a:t>WELCOME!!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de-DE" i="1" dirty="0" err="1"/>
              <a:t>Practical</a:t>
            </a:r>
            <a:r>
              <a:rPr lang="de-DE" i="1" dirty="0"/>
              <a:t> Information</a:t>
            </a:r>
          </a:p>
        </p:txBody>
      </p:sp>
      <p:sp>
        <p:nvSpPr>
          <p:cNvPr id="8" name="Textplatzhalter 7"/>
          <p:cNvSpPr>
            <a:spLocks noGrp="1"/>
          </p:cNvSpPr>
          <p:nvPr>
            <p:ph idx="1"/>
          </p:nvPr>
        </p:nvSpPr>
        <p:spPr>
          <a:xfrm>
            <a:off x="407988" y="1406427"/>
            <a:ext cx="11160620" cy="5010249"/>
          </a:xfrm>
        </p:spPr>
        <p:txBody>
          <a:bodyPr/>
          <a:lstStyle/>
          <a:p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speakers</a:t>
            </a:r>
            <a:r>
              <a:rPr lang="de-DE" sz="2000" dirty="0"/>
              <a:t>: </a:t>
            </a:r>
            <a:r>
              <a:rPr lang="de-DE" sz="2000" dirty="0" err="1"/>
              <a:t>please</a:t>
            </a:r>
            <a:r>
              <a:rPr lang="de-DE" sz="2000" dirty="0"/>
              <a:t> </a:t>
            </a:r>
            <a:r>
              <a:rPr lang="de-DE" sz="2000" dirty="0" err="1"/>
              <a:t>upload</a:t>
            </a:r>
            <a:r>
              <a:rPr lang="de-DE" sz="2000" dirty="0"/>
              <a:t> </a:t>
            </a:r>
            <a:r>
              <a:rPr lang="de-DE" sz="2000" dirty="0" err="1"/>
              <a:t>your</a:t>
            </a:r>
            <a:r>
              <a:rPr lang="de-DE" sz="2000" dirty="0"/>
              <a:t> </a:t>
            </a:r>
            <a:r>
              <a:rPr lang="de-DE" sz="2000" dirty="0" err="1"/>
              <a:t>slides</a:t>
            </a:r>
            <a:r>
              <a:rPr lang="de-DE" sz="2000" dirty="0"/>
              <a:t> on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indico</a:t>
            </a:r>
            <a:r>
              <a:rPr lang="de-DE" sz="2000" dirty="0"/>
              <a:t>:</a:t>
            </a:r>
          </a:p>
          <a:p>
            <a:pPr marL="0" indent="0">
              <a:buNone/>
            </a:pPr>
            <a:r>
              <a:rPr lang="de-DE" sz="2000" dirty="0"/>
              <a:t>	</a:t>
            </a:r>
            <a:r>
              <a:rPr lang="de-DE" sz="2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http://indico.desy.de/indico/e/hamburg-alliance</a:t>
            </a:r>
          </a:p>
          <a:p>
            <a:pPr marL="0" indent="0">
              <a:buNone/>
            </a:pPr>
            <a:r>
              <a:rPr lang="de-DE" sz="2000" dirty="0"/>
              <a:t>	</a:t>
            </a:r>
            <a:r>
              <a:rPr lang="de-DE" sz="2000" dirty="0" err="1"/>
              <a:t>therefore</a:t>
            </a:r>
            <a:r>
              <a:rPr lang="de-DE" sz="2000" dirty="0"/>
              <a:t> </a:t>
            </a:r>
            <a:r>
              <a:rPr lang="de-DE" sz="2000" dirty="0" err="1"/>
              <a:t>you</a:t>
            </a:r>
            <a:r>
              <a:rPr lang="de-DE" sz="2000" dirty="0"/>
              <a:t> </a:t>
            </a:r>
            <a:r>
              <a:rPr lang="de-DE" sz="2000" dirty="0" err="1"/>
              <a:t>need</a:t>
            </a:r>
            <a:r>
              <a:rPr lang="de-DE" sz="2000" dirty="0"/>
              <a:t> a DESY </a:t>
            </a:r>
            <a:r>
              <a:rPr lang="de-DE" sz="2000" dirty="0" err="1"/>
              <a:t>Indico</a:t>
            </a:r>
            <a:r>
              <a:rPr lang="de-DE" sz="2000" dirty="0"/>
              <a:t> Account OR </a:t>
            </a:r>
            <a:r>
              <a:rPr lang="de-DE" sz="2000" dirty="0" err="1"/>
              <a:t>contact</a:t>
            </a:r>
            <a:r>
              <a:rPr lang="de-DE" sz="2000" dirty="0"/>
              <a:t> </a:t>
            </a:r>
            <a:r>
              <a:rPr lang="de-DE" sz="2000" i="1" u="sng" dirty="0"/>
              <a:t>f</a:t>
            </a:r>
            <a:r>
              <a:rPr lang="de-DE" sz="2000" i="1" u="sng" dirty="0">
                <a:hlinkClick r:id="rId3"/>
              </a:rPr>
              <a:t>lorian.burkart@desy.de</a:t>
            </a:r>
            <a:r>
              <a:rPr lang="de-DE" sz="2000" dirty="0"/>
              <a:t> und   	</a:t>
            </a:r>
            <a:r>
              <a:rPr lang="de-DE" sz="2000" i="1" dirty="0">
                <a:hlinkClick r:id="rId4"/>
              </a:rPr>
              <a:t>susanne.schaefer@desy.de</a:t>
            </a:r>
            <a:endParaRPr lang="de-DE" sz="2000" i="1" dirty="0"/>
          </a:p>
          <a:p>
            <a:pPr marL="0" indent="0">
              <a:buNone/>
            </a:pPr>
            <a:endParaRPr lang="de-DE" sz="2000" i="1" dirty="0"/>
          </a:p>
          <a:p>
            <a:r>
              <a:rPr lang="de-DE" sz="2000" b="1" dirty="0" err="1"/>
              <a:t>Social</a:t>
            </a:r>
            <a:r>
              <a:rPr lang="de-DE" sz="2000" b="1" dirty="0"/>
              <a:t> Dinner </a:t>
            </a:r>
            <a:r>
              <a:rPr lang="de-DE" sz="2000" dirty="0" err="1"/>
              <a:t>today</a:t>
            </a:r>
            <a:r>
              <a:rPr lang="de-DE" sz="2000" dirty="0"/>
              <a:t> after </a:t>
            </a:r>
            <a:r>
              <a:rPr lang="de-DE" sz="2000" dirty="0" err="1"/>
              <a:t>the</a:t>
            </a:r>
            <a:r>
              <a:rPr lang="de-DE" sz="2000" dirty="0"/>
              <a:t> SC RF </a:t>
            </a:r>
            <a:r>
              <a:rPr lang="de-DE" sz="2000" dirty="0" err="1"/>
              <a:t>session</a:t>
            </a:r>
            <a:endParaRPr lang="de-DE" sz="2000" dirty="0"/>
          </a:p>
          <a:p>
            <a:r>
              <a:rPr lang="de-DE" sz="2000" b="1" dirty="0"/>
              <a:t>Group </a:t>
            </a:r>
            <a:r>
              <a:rPr lang="de-DE" sz="2000" b="1" dirty="0" err="1"/>
              <a:t>picture</a:t>
            </a:r>
            <a:r>
              <a:rPr lang="de-DE" sz="2000" dirty="0"/>
              <a:t> </a:t>
            </a:r>
            <a:r>
              <a:rPr lang="de-DE" sz="2000" b="1" dirty="0" err="1"/>
              <a:t>tomorrow</a:t>
            </a:r>
            <a:r>
              <a:rPr lang="de-DE" sz="2000" b="1" dirty="0"/>
              <a:t> THU 10:30 am</a:t>
            </a:r>
            <a:r>
              <a:rPr lang="de-DE" sz="2000" dirty="0"/>
              <a:t> </a:t>
            </a:r>
            <a:r>
              <a:rPr lang="de-DE" sz="2000" dirty="0" err="1"/>
              <a:t>directly</a:t>
            </a:r>
            <a:r>
              <a:rPr lang="de-DE" sz="2000" dirty="0"/>
              <a:t> after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morning</a:t>
            </a:r>
            <a:r>
              <a:rPr lang="de-DE" sz="2000" dirty="0"/>
              <a:t> </a:t>
            </a:r>
            <a:r>
              <a:rPr lang="de-DE" sz="2000" dirty="0" err="1"/>
              <a:t>session</a:t>
            </a:r>
            <a:r>
              <a:rPr lang="de-DE" sz="2000" dirty="0"/>
              <a:t> in front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building</a:t>
            </a:r>
            <a:r>
              <a:rPr lang="de-DE" sz="2000" dirty="0"/>
              <a:t>. </a:t>
            </a:r>
          </a:p>
          <a:p>
            <a:r>
              <a:rPr lang="de-DE" sz="2000" b="1" dirty="0"/>
              <a:t>Poster </a:t>
            </a:r>
            <a:r>
              <a:rPr lang="de-DE" sz="2000" b="1" dirty="0" err="1"/>
              <a:t>session</a:t>
            </a:r>
            <a:r>
              <a:rPr lang="de-DE" sz="2000" b="1" dirty="0"/>
              <a:t> </a:t>
            </a:r>
            <a:r>
              <a:rPr lang="de-DE" sz="2000" b="1" dirty="0" err="1"/>
              <a:t>tomorrow</a:t>
            </a:r>
            <a:r>
              <a:rPr lang="de-DE" sz="2000" b="1" dirty="0"/>
              <a:t> THU 3:30 </a:t>
            </a:r>
            <a:r>
              <a:rPr lang="de-DE" sz="2000" b="1" dirty="0" err="1"/>
              <a:t>pm</a:t>
            </a:r>
            <a:r>
              <a:rPr lang="de-DE" sz="2000" b="1" dirty="0"/>
              <a:t>.</a:t>
            </a:r>
          </a:p>
          <a:p>
            <a:r>
              <a:rPr lang="de-DE" sz="2000" dirty="0"/>
              <a:t>Save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date</a:t>
            </a:r>
            <a:r>
              <a:rPr lang="de-DE" sz="2000" dirty="0"/>
              <a:t>: </a:t>
            </a:r>
            <a:r>
              <a:rPr lang="de-DE" sz="2000" b="1" dirty="0"/>
              <a:t>10. Beschleuniger Ideenmarkt am 27.09.2018</a:t>
            </a:r>
          </a:p>
          <a:p>
            <a:pPr marL="0" indent="0" algn="ctr">
              <a:buNone/>
            </a:pPr>
            <a:r>
              <a:rPr lang="de-DE" sz="2000" u="sng" dirty="0"/>
              <a:t>http://beschleuniger-ideenmarkt.desy.de/</a:t>
            </a:r>
            <a:endParaRPr lang="de-DE" sz="20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| Hamburg Alliance | Florian Burkart | 5.09.2018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Kick-off 5.- 07.09.2018</a:t>
            </a:r>
          </a:p>
        </p:txBody>
      </p:sp>
    </p:spTree>
    <p:extLst>
      <p:ext uri="{BB962C8B-B14F-4D97-AF65-F5344CB8AC3E}">
        <p14:creationId xmlns:p14="http://schemas.microsoft.com/office/powerpoint/2010/main" val="427377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Statistics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9072388" cy="5010249"/>
          </a:xfrm>
        </p:spPr>
        <p:txBody>
          <a:bodyPr/>
          <a:lstStyle/>
          <a:p>
            <a:r>
              <a:rPr lang="de-DE" sz="2400" dirty="0"/>
              <a:t>142 </a:t>
            </a:r>
            <a:r>
              <a:rPr lang="de-DE" sz="2400" dirty="0" err="1"/>
              <a:t>participants</a:t>
            </a:r>
            <a:endParaRPr lang="de-DE" sz="2400" dirty="0"/>
          </a:p>
          <a:p>
            <a:r>
              <a:rPr lang="de-DE" sz="2400" dirty="0"/>
              <a:t>10 </a:t>
            </a:r>
            <a:r>
              <a:rPr lang="de-DE" sz="2400" dirty="0" err="1"/>
              <a:t>sessions</a:t>
            </a:r>
            <a:r>
              <a:rPr lang="de-DE" sz="2400" dirty="0"/>
              <a:t> </a:t>
            </a:r>
          </a:p>
          <a:p>
            <a:r>
              <a:rPr lang="de-DE" sz="2400" dirty="0"/>
              <a:t>1 </a:t>
            </a:r>
            <a:r>
              <a:rPr lang="de-DE" sz="2400" dirty="0" err="1"/>
              <a:t>poster</a:t>
            </a:r>
            <a:r>
              <a:rPr lang="de-DE" sz="2400" dirty="0"/>
              <a:t> </a:t>
            </a:r>
            <a:r>
              <a:rPr lang="de-DE" sz="2400" dirty="0" err="1"/>
              <a:t>session</a:t>
            </a:r>
            <a:r>
              <a:rPr lang="de-DE" sz="2400" dirty="0"/>
              <a:t> </a:t>
            </a:r>
          </a:p>
          <a:p>
            <a:r>
              <a:rPr lang="de-DE" sz="2400" dirty="0"/>
              <a:t>40 </a:t>
            </a:r>
            <a:r>
              <a:rPr lang="de-DE" sz="2400" dirty="0" err="1"/>
              <a:t>talks</a:t>
            </a:r>
            <a:endParaRPr lang="de-DE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| Hamburg Alliance | Florian Burkart | 5.09.2018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23792" y="4077072"/>
            <a:ext cx="23246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Let´s go!!</a:t>
            </a:r>
          </a:p>
        </p:txBody>
      </p:sp>
    </p:spTree>
    <p:extLst>
      <p:ext uri="{BB962C8B-B14F-4D97-AF65-F5344CB8AC3E}">
        <p14:creationId xmlns:p14="http://schemas.microsoft.com/office/powerpoint/2010/main" val="749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0AD6CCA-2661-4C25-9614-623803F925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6024501" cy="1899936"/>
          </a:xfrm>
        </p:spPr>
        <p:txBody>
          <a:bodyPr/>
          <a:lstStyle/>
          <a:p>
            <a:r>
              <a:rPr lang="de-DE" dirty="0"/>
              <a:t>Florian Burkart (93039) florian.burkart@desy.de</a:t>
            </a:r>
          </a:p>
          <a:p>
            <a:r>
              <a:rPr lang="de-DE" dirty="0"/>
              <a:t>Susanne Schäfer (-1587) susanne.schaefer@desy.de</a:t>
            </a:r>
          </a:p>
          <a:p>
            <a:r>
              <a:rPr lang="de-DE" dirty="0"/>
              <a:t>MPY 1</a:t>
            </a:r>
          </a:p>
        </p:txBody>
      </p:sp>
    </p:spTree>
    <p:extLst>
      <p:ext uri="{BB962C8B-B14F-4D97-AF65-F5344CB8AC3E}">
        <p14:creationId xmlns:p14="http://schemas.microsoft.com/office/powerpoint/2010/main" val="1550633439"/>
      </p:ext>
    </p:extLst>
  </p:cSld>
  <p:clrMapOvr>
    <a:masterClrMapping/>
  </p:clrMapOvr>
</p:sld>
</file>

<file path=ppt/theme/theme1.xml><?xml version="1.0" encoding="utf-8"?>
<a:theme xmlns:a="http://schemas.openxmlformats.org/drawingml/2006/main" name="DESY_PowerPoint_16x9_de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7" id="{0B7018F8-3E54-854F-825C-861CB9C985FD}" vid="{23A3D491-2AA3-9D47-8EDD-038F8881785E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DESY_PowerPoint_16x9_de</Template>
  <TotalTime>2</TotalTime>
  <Words>85</Words>
  <Application>Microsoft Macintosh PowerPoint</Application>
  <PresentationFormat>Widescreen</PresentationFormat>
  <Paragraphs>26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DESY_PowerPoint_16x9_de</vt:lpstr>
      <vt:lpstr>Hamburg Alliance New Beams and Accelerators</vt:lpstr>
      <vt:lpstr>Practical Information</vt:lpstr>
      <vt:lpstr>Statistics</vt:lpstr>
      <vt:lpstr>PowerPoint Presentation</vt:lpstr>
    </vt:vector>
  </TitlesOfParts>
  <Company>DESY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Hamburg Alliance New Beams and Accelerators</dc:title>
  <dc:creator>Schaefer, Susanne</dc:creator>
  <cp:lastModifiedBy>Microsoft Office User</cp:lastModifiedBy>
  <cp:revision>17</cp:revision>
  <dcterms:created xsi:type="dcterms:W3CDTF">2018-08-30T07:32:11Z</dcterms:created>
  <dcterms:modified xsi:type="dcterms:W3CDTF">2018-09-04T13:38:20Z</dcterms:modified>
</cp:coreProperties>
</file>