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5" r:id="rId2"/>
    <p:sldId id="273" r:id="rId3"/>
    <p:sldId id="272" r:id="rId4"/>
    <p:sldId id="270" r:id="rId5"/>
    <p:sldId id="268" r:id="rId6"/>
    <p:sldId id="274" r:id="rId7"/>
    <p:sldId id="275" r:id="rId8"/>
    <p:sldId id="276" r:id="rId9"/>
    <p:sldId id="277" r:id="rId10"/>
    <p:sldId id="267" r:id="rId11"/>
    <p:sldId id="278" r:id="rId12"/>
    <p:sldId id="271" r:id="rId13"/>
    <p:sldId id="269" r:id="rId14"/>
    <p:sldId id="266" r:id="rId15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0E0E0"/>
    <a:srgbClr val="FD930A"/>
    <a:srgbClr val="261748"/>
    <a:srgbClr val="251555"/>
    <a:srgbClr val="626262"/>
    <a:srgbClr val="100F2E"/>
    <a:srgbClr val="2314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59" autoAdjust="0"/>
    <p:restoredTop sz="83939" autoAdjust="0"/>
  </p:normalViewPr>
  <p:slideViewPr>
    <p:cSldViewPr snapToGrid="0" showGuides="1">
      <p:cViewPr>
        <p:scale>
          <a:sx n="147" d="100"/>
          <a:sy n="147" d="100"/>
        </p:scale>
        <p:origin x="-2508" y="-544"/>
      </p:cViewPr>
      <p:guideLst>
        <p:guide orient="horz" pos="3956"/>
        <p:guide orient="horz" pos="900"/>
        <p:guide orient="horz" pos="2446"/>
        <p:guide orient="horz" pos="4038"/>
        <p:guide pos="5277"/>
        <p:guide pos="1750"/>
        <p:guide pos="4023"/>
        <p:guide pos="5685"/>
        <p:guide pos="255"/>
        <p:guide pos="5318"/>
        <p:guide pos="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>
        <p:scale>
          <a:sx n="100" d="100"/>
          <a:sy n="100" d="100"/>
        </p:scale>
        <p:origin x="-3468" y="-72"/>
      </p:cViewPr>
      <p:guideLst>
        <p:guide orient="horz" pos="2880"/>
        <p:guide pos="215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82031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fld id="{70F96095-A911-4B8A-9974-6A40BAAD5501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19311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2" name="Rectangle 82"/>
          <p:cNvSpPr>
            <a:spLocks noChangeArrowheads="1"/>
          </p:cNvSpPr>
          <p:nvPr userDrawn="1"/>
        </p:nvSpPr>
        <p:spPr bwMode="auto">
          <a:xfrm>
            <a:off x="8442325" y="114300"/>
            <a:ext cx="576264" cy="907200"/>
          </a:xfrm>
          <a:prstGeom prst="rect">
            <a:avLst/>
          </a:prstGeom>
          <a:solidFill>
            <a:schemeClr val="tx1"/>
          </a:solidFill>
          <a:ln w="9525">
            <a:solidFill>
              <a:srgbClr val="261748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noProof="0"/>
          </a:p>
        </p:txBody>
      </p:sp>
      <p:sp>
        <p:nvSpPr>
          <p:cNvPr id="10313" name="Line 73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noProof="0"/>
          </a:p>
        </p:txBody>
      </p:sp>
      <p:pic>
        <p:nvPicPr>
          <p:cNvPr id="10323" name="Picture 83" descr="logo-XFEL_rgb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24" name="Rectangle 8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4607" y="3411538"/>
            <a:ext cx="8325262" cy="2868612"/>
          </a:xfrm>
          <a:extLst>
            <a:ext uri="{91240B29-F687-4F45-9708-019B960494DF}">
              <a14:hiddenLine xmlns:a14="http://schemas.microsoft.com/office/drawing/2010/main" w="28575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0" indent="0" algn="ctr">
              <a:buFont typeface="Wingdings" pitchFamily="2" charset="2"/>
              <a:buNone/>
              <a:defRPr sz="3200">
                <a:solidFill>
                  <a:schemeClr val="tx1"/>
                </a:solidFill>
              </a:defRPr>
            </a:lvl1pPr>
          </a:lstStyle>
          <a:p>
            <a:pPr lvl="0"/>
            <a:endParaRPr lang="en-GB" noProof="0" dirty="0" smtClean="0"/>
          </a:p>
        </p:txBody>
      </p:sp>
      <p:sp>
        <p:nvSpPr>
          <p:cNvPr id="10325" name="Line 85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noProof="0"/>
          </a:p>
        </p:txBody>
      </p:sp>
      <p:sp>
        <p:nvSpPr>
          <p:cNvPr id="10326" name="Rectangle 86"/>
          <p:cNvSpPr>
            <a:spLocks noGrp="1" noChangeArrowheads="1"/>
          </p:cNvSpPr>
          <p:nvPr>
            <p:ph type="ctrTitle" sz="quarter"/>
          </p:nvPr>
        </p:nvSpPr>
        <p:spPr>
          <a:xfrm>
            <a:off x="404813" y="1314450"/>
            <a:ext cx="8331200" cy="1844675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algn="ctr">
              <a:defRPr sz="5500" b="0">
                <a:solidFill>
                  <a:schemeClr val="tx1"/>
                </a:solidFill>
              </a:defRPr>
            </a:lvl1pPr>
          </a:lstStyle>
          <a:p>
            <a:pPr lvl="0"/>
            <a:endParaRPr lang="en-GB" noProof="0" dirty="0" smtClean="0"/>
          </a:p>
        </p:txBody>
      </p:sp>
      <p:pic>
        <p:nvPicPr>
          <p:cNvPr id="10327" name="Picture 87" descr="Undulator_final_nurh#50DE97_links4-1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5" y="114300"/>
            <a:ext cx="7281863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903253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123911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o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7326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34" descr="Undulator_final_nurh#50DE97_rechts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2325" y="114300"/>
            <a:ext cx="582613" cy="917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46" name="Rectangle 122"/>
          <p:cNvSpPr>
            <a:spLocks noChangeArrowheads="1"/>
          </p:cNvSpPr>
          <p:nvPr/>
        </p:nvSpPr>
        <p:spPr bwMode="auto">
          <a:xfrm>
            <a:off x="1093788" y="114300"/>
            <a:ext cx="7283450" cy="91598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</a:pPr>
            <a:endParaRPr lang="en-GB" sz="2400" noProof="0"/>
          </a:p>
        </p:txBody>
      </p:sp>
      <p:sp>
        <p:nvSpPr>
          <p:cNvPr id="1154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307975"/>
            <a:ext cx="72834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Slide title: Don’t edit here!</a:t>
            </a:r>
          </a:p>
        </p:txBody>
      </p:sp>
      <p:sp>
        <p:nvSpPr>
          <p:cNvPr id="1144" name="Line 120"/>
          <p:cNvSpPr>
            <a:spLocks noChangeShapeType="1"/>
          </p:cNvSpPr>
          <p:nvPr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noProof="0"/>
          </a:p>
        </p:txBody>
      </p:sp>
      <p:sp>
        <p:nvSpPr>
          <p:cNvPr id="1147" name="Text Box 123"/>
          <p:cNvSpPr txBox="1">
            <a:spLocks noChangeArrowheads="1"/>
          </p:cNvSpPr>
          <p:nvPr/>
        </p:nvSpPr>
        <p:spPr bwMode="auto">
          <a:xfrm>
            <a:off x="1093788" y="114300"/>
            <a:ext cx="6629400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25155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79200" tIns="0" rIns="46800" bIns="0" anchor="b"/>
          <a:lstStyle/>
          <a:p>
            <a:pPr eaLnBrk="0" hangingPunct="0">
              <a:lnSpc>
                <a:spcPct val="110000"/>
              </a:lnSpc>
              <a:spcBef>
                <a:spcPct val="50000"/>
              </a:spcBef>
              <a:buClrTx/>
              <a:buFontTx/>
              <a:buNone/>
            </a:pPr>
            <a:r>
              <a:rPr lang="en-US" sz="1000" noProof="0" dirty="0" smtClean="0">
                <a:solidFill>
                  <a:schemeClr val="bg1"/>
                </a:solidFill>
              </a:rPr>
              <a:t>Operations meeting</a:t>
            </a:r>
            <a:endParaRPr lang="en-GB" sz="1000" noProof="0" dirty="0">
              <a:solidFill>
                <a:schemeClr val="bg1"/>
              </a:solidFill>
            </a:endParaRPr>
          </a:p>
        </p:txBody>
      </p:sp>
      <p:pic>
        <p:nvPicPr>
          <p:cNvPr id="1151" name="Picture 127" descr="logo-XFEL_rgb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6" name="Rectangle 132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404813" y="1347788"/>
            <a:ext cx="7972425" cy="4932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text format – don’t edit!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7" name="Rechteck 16"/>
          <p:cNvSpPr/>
          <p:nvPr/>
        </p:nvSpPr>
        <p:spPr bwMode="auto">
          <a:xfrm>
            <a:off x="8448938" y="784800"/>
            <a:ext cx="576000" cy="247075"/>
          </a:xfrm>
          <a:prstGeom prst="rect">
            <a:avLst/>
          </a:prstGeom>
          <a:noFill/>
          <a:ln>
            <a:noFill/>
          </a:ln>
        </p:spPr>
        <p:txBody>
          <a:bodyPr vert="horz" wrap="square" lIns="54000" tIns="45720" rIns="54000" bIns="18000" numCol="1" anchor="b" anchorCtr="0" compatLnSpc="1">
            <a:prstTxWarp prst="textNoShape">
              <a:avLst/>
            </a:prstTxWarp>
          </a:bodyPr>
          <a:lstStyle/>
          <a:p>
            <a:pPr lvl="0" algn="ctr" eaLnBrk="0" hangingPunct="0">
              <a:spcBef>
                <a:spcPct val="0"/>
              </a:spcBef>
              <a:buClrTx/>
              <a:buFontTx/>
              <a:buNone/>
            </a:pPr>
            <a:fld id="{7BD41925-BADA-44CD-9D29-92AC82CF061D}" type="slidenum">
              <a:rPr lang="en-GB" sz="1000" b="1" noProof="0" smtClean="0">
                <a:solidFill>
                  <a:schemeClr val="bg1"/>
                </a:solidFill>
                <a:ea typeface="Geneva" pitchFamily="1" charset="-128"/>
              </a:rPr>
              <a:t>‹Nr.›</a:t>
            </a:fld>
            <a:endParaRPr lang="en-GB" sz="1000" b="1" noProof="0" smtClean="0">
              <a:solidFill>
                <a:schemeClr val="bg1"/>
              </a:solidFill>
              <a:ea typeface="Geneva" pitchFamily="1" charset="-128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117475" y="6477000"/>
            <a:ext cx="8902700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>
                <a:solidFill>
                  <a:srgbClr val="000000"/>
                </a:solidFill>
              </a:defRPr>
            </a:lvl1pPr>
          </a:lstStyle>
          <a:p>
            <a:pPr lvl="0"/>
            <a:endParaRPr lang="en-GB" noProof="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9pPr>
    </p:titleStyle>
    <p:bodyStyle>
      <a:lvl1pPr marL="298450" indent="-298450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n"/>
        <a:defRPr sz="2400">
          <a:solidFill>
            <a:schemeClr val="tx2"/>
          </a:solidFill>
          <a:latin typeface="+mn-lt"/>
          <a:ea typeface="+mn-ea"/>
          <a:cs typeface="+mn-cs"/>
        </a:defRPr>
      </a:lvl1pPr>
      <a:lvl2pPr marL="558800" indent="-258763" algn="l" rtl="0" eaLnBrk="1" fontAlgn="base" hangingPunct="1">
        <a:spcBef>
          <a:spcPts val="6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tx2"/>
          </a:solidFill>
          <a:latin typeface="+mn-lt"/>
          <a:ea typeface="+mn-ea"/>
        </a:defRPr>
      </a:lvl2pPr>
      <a:lvl3pPr marL="817563" indent="-257175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"/>
        <a:defRPr sz="2400">
          <a:solidFill>
            <a:schemeClr val="tx2"/>
          </a:solidFill>
          <a:latin typeface="+mn-lt"/>
          <a:ea typeface="+mn-ea"/>
        </a:defRPr>
      </a:lvl3pPr>
      <a:lvl4pPr marL="1077913" indent="-258763" algn="l" rtl="0" eaLnBrk="1" fontAlgn="base" hangingPunct="1">
        <a:spcBef>
          <a:spcPts val="6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rgbClr val="100F2E"/>
          </a:solidFill>
          <a:latin typeface="+mn-lt"/>
          <a:ea typeface="+mn-ea"/>
        </a:defRPr>
      </a:lvl4pPr>
      <a:lvl5pPr marL="1312863" indent="-223838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Char char="»"/>
        <a:defRPr sz="2400">
          <a:solidFill>
            <a:srgbClr val="100F2E"/>
          </a:solidFill>
          <a:latin typeface="+mn-lt"/>
          <a:ea typeface="+mn-ea"/>
        </a:defRPr>
      </a:lvl5pPr>
      <a:lvl6pPr marL="17700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6pPr>
      <a:lvl7pPr marL="22272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7pPr>
      <a:lvl8pPr marL="26844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8pPr>
      <a:lvl9pPr marL="31416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Activities</a:t>
            </a:r>
            <a:r>
              <a:rPr lang="de-DE" dirty="0" smtClean="0"/>
              <a:t> on behalf </a:t>
            </a:r>
            <a:r>
              <a:rPr lang="de-DE" dirty="0" err="1" smtClean="0"/>
              <a:t>of</a:t>
            </a:r>
            <a:r>
              <a:rPr lang="de-DE" dirty="0" smtClean="0"/>
              <a:t> TS / MKK </a:t>
            </a:r>
            <a:br>
              <a:rPr lang="de-DE" dirty="0" smtClean="0"/>
            </a:br>
            <a:r>
              <a:rPr lang="de-DE" dirty="0" smtClean="0"/>
              <a:t>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summer</a:t>
            </a:r>
            <a:r>
              <a:rPr lang="de-DE" dirty="0" smtClean="0"/>
              <a:t> </a:t>
            </a:r>
            <a:r>
              <a:rPr lang="de-DE" dirty="0" err="1" smtClean="0"/>
              <a:t>shutdown</a:t>
            </a:r>
            <a:r>
              <a:rPr lang="de-DE" dirty="0" smtClean="0"/>
              <a:t> 2018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33350" y="1119188"/>
            <a:ext cx="8886825" cy="4932362"/>
          </a:xfrm>
        </p:spPr>
        <p:txBody>
          <a:bodyPr/>
          <a:lstStyle/>
          <a:p>
            <a:r>
              <a:rPr lang="de-DE" dirty="0" err="1"/>
              <a:t>Construction</a:t>
            </a:r>
            <a:r>
              <a:rPr lang="de-DE" dirty="0"/>
              <a:t> </a:t>
            </a:r>
            <a:r>
              <a:rPr lang="de-DE" dirty="0" err="1"/>
              <a:t>work</a:t>
            </a:r>
            <a:r>
              <a:rPr lang="de-DE" dirty="0"/>
              <a:t> / </a:t>
            </a:r>
            <a:r>
              <a:rPr lang="de-DE" dirty="0" err="1"/>
              <a:t>maintenance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VE-</a:t>
            </a:r>
            <a:r>
              <a:rPr lang="de-DE" dirty="0" err="1"/>
              <a:t>water</a:t>
            </a:r>
            <a:r>
              <a:rPr lang="de-DE" dirty="0"/>
              <a:t> </a:t>
            </a:r>
            <a:r>
              <a:rPr lang="de-DE" dirty="0" err="1" smtClean="0"/>
              <a:t>supply</a:t>
            </a:r>
            <a:endParaRPr lang="de-DE" dirty="0" smtClean="0">
              <a:solidFill>
                <a:srgbClr val="000000"/>
              </a:solidFill>
            </a:endParaRPr>
          </a:p>
          <a:p>
            <a:r>
              <a:rPr lang="de-DE" dirty="0" err="1"/>
              <a:t>Cleaning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cooling</a:t>
            </a:r>
            <a:r>
              <a:rPr lang="de-DE" dirty="0"/>
              <a:t> </a:t>
            </a:r>
            <a:r>
              <a:rPr lang="de-DE" dirty="0" err="1"/>
              <a:t>water</a:t>
            </a:r>
            <a:r>
              <a:rPr lang="de-DE" dirty="0"/>
              <a:t> </a:t>
            </a:r>
            <a:r>
              <a:rPr lang="de-DE" dirty="0" err="1"/>
              <a:t>filters</a:t>
            </a:r>
            <a:endParaRPr lang="de-DE" dirty="0"/>
          </a:p>
          <a:p>
            <a:r>
              <a:rPr lang="de-DE" dirty="0"/>
              <a:t>MKK </a:t>
            </a:r>
            <a:r>
              <a:rPr lang="de-DE" dirty="0" err="1"/>
              <a:t>maintenance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cooling</a:t>
            </a:r>
            <a:r>
              <a:rPr lang="de-DE" dirty="0"/>
              <a:t> </a:t>
            </a:r>
            <a:r>
              <a:rPr lang="de-DE" dirty="0" err="1"/>
              <a:t>water</a:t>
            </a:r>
            <a:endParaRPr lang="de-DE" dirty="0"/>
          </a:p>
          <a:p>
            <a:r>
              <a:rPr lang="de-DE" dirty="0" smtClean="0">
                <a:solidFill>
                  <a:srgbClr val="000000"/>
                </a:solidFill>
              </a:rPr>
              <a:t>Maintenance </a:t>
            </a:r>
            <a:r>
              <a:rPr lang="de-DE" dirty="0" err="1" smtClean="0">
                <a:solidFill>
                  <a:srgbClr val="000000"/>
                </a:solidFill>
              </a:rPr>
              <a:t>of</a:t>
            </a:r>
            <a:r>
              <a:rPr lang="de-DE" dirty="0" smtClean="0">
                <a:solidFill>
                  <a:srgbClr val="000000"/>
                </a:solidFill>
              </a:rPr>
              <a:t> AC-</a:t>
            </a:r>
            <a:r>
              <a:rPr lang="de-DE" dirty="0" err="1" smtClean="0">
                <a:solidFill>
                  <a:srgbClr val="000000"/>
                </a:solidFill>
              </a:rPr>
              <a:t>devices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err="1" smtClean="0">
                <a:solidFill>
                  <a:srgbClr val="000000"/>
                </a:solidFill>
              </a:rPr>
              <a:t>by</a:t>
            </a:r>
            <a:r>
              <a:rPr lang="de-DE" dirty="0" smtClean="0">
                <a:solidFill>
                  <a:srgbClr val="000000"/>
                </a:solidFill>
              </a:rPr>
              <a:t> WKT / MCRT / </a:t>
            </a:r>
            <a:r>
              <a:rPr lang="de-DE" dirty="0" err="1" smtClean="0">
                <a:solidFill>
                  <a:srgbClr val="000000"/>
                </a:solidFill>
              </a:rPr>
              <a:t>Engie</a:t>
            </a:r>
            <a:endParaRPr lang="de-DE" dirty="0" smtClean="0">
              <a:solidFill>
                <a:srgbClr val="000000"/>
              </a:solidFill>
            </a:endParaRPr>
          </a:p>
          <a:p>
            <a:r>
              <a:rPr lang="de-DE" dirty="0" smtClean="0"/>
              <a:t>Maintenance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smtClean="0"/>
              <a:t>SPB-racks </a:t>
            </a:r>
            <a:r>
              <a:rPr lang="en-US" dirty="0"/>
              <a:t>power distribution </a:t>
            </a:r>
            <a:endParaRPr lang="de-DE" dirty="0" smtClean="0"/>
          </a:p>
          <a:p>
            <a:r>
              <a:rPr lang="en-US" dirty="0" smtClean="0"/>
              <a:t>Maintenance </a:t>
            </a:r>
            <a:r>
              <a:rPr lang="en-US" dirty="0"/>
              <a:t>of </a:t>
            </a:r>
            <a:r>
              <a:rPr lang="en-US" dirty="0" smtClean="0"/>
              <a:t>el. power D.07</a:t>
            </a:r>
          </a:p>
          <a:p>
            <a:r>
              <a:rPr lang="en-US" dirty="0" smtClean="0"/>
              <a:t>Maintenance of el. power D.02, D.05, D.13, D.04, D.21 + D.22</a:t>
            </a:r>
          </a:p>
          <a:p>
            <a:r>
              <a:rPr lang="de-DE" dirty="0" smtClean="0"/>
              <a:t>Emergency </a:t>
            </a:r>
            <a:r>
              <a:rPr lang="de-DE" dirty="0"/>
              <a:t>power off </a:t>
            </a:r>
            <a:r>
              <a:rPr lang="de-DE" dirty="0" err="1"/>
              <a:t>tests</a:t>
            </a:r>
            <a:r>
              <a:rPr lang="de-DE" dirty="0"/>
              <a:t> </a:t>
            </a:r>
            <a:r>
              <a:rPr lang="de-DE" dirty="0" smtClean="0"/>
              <a:t>SASE1</a:t>
            </a:r>
            <a:endParaRPr lang="en-US" dirty="0" smtClean="0"/>
          </a:p>
          <a:p>
            <a:r>
              <a:rPr lang="en-US" dirty="0" smtClean="0"/>
              <a:t>Maintenance </a:t>
            </a:r>
            <a:r>
              <a:rPr lang="en-US" dirty="0"/>
              <a:t>of </a:t>
            </a:r>
            <a:r>
              <a:rPr lang="en-US" dirty="0" smtClean="0"/>
              <a:t>entire electric </a:t>
            </a:r>
            <a:r>
              <a:rPr lang="en-US" dirty="0"/>
              <a:t>system </a:t>
            </a:r>
            <a:endParaRPr lang="de-DE" dirty="0" smtClean="0"/>
          </a:p>
          <a:p>
            <a:r>
              <a:rPr lang="de-DE" dirty="0" err="1"/>
              <a:t>Water</a:t>
            </a:r>
            <a:r>
              <a:rPr lang="de-DE" dirty="0"/>
              <a:t> </a:t>
            </a:r>
            <a:r>
              <a:rPr lang="de-DE" dirty="0" err="1"/>
              <a:t>connection</a:t>
            </a:r>
            <a:r>
              <a:rPr lang="de-DE" dirty="0"/>
              <a:t> XHG, XHU &amp; XHC</a:t>
            </a:r>
          </a:p>
          <a:p>
            <a:r>
              <a:rPr lang="de-DE" dirty="0" smtClean="0"/>
              <a:t>Change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waste</a:t>
            </a:r>
            <a:r>
              <a:rPr lang="de-DE" dirty="0"/>
              <a:t> </a:t>
            </a:r>
            <a:r>
              <a:rPr lang="de-DE" dirty="0" err="1"/>
              <a:t>water</a:t>
            </a:r>
            <a:r>
              <a:rPr lang="de-DE" dirty="0"/>
              <a:t> </a:t>
            </a:r>
            <a:r>
              <a:rPr lang="de-DE" dirty="0" err="1"/>
              <a:t>connection</a:t>
            </a:r>
            <a:r>
              <a:rPr lang="de-DE" dirty="0"/>
              <a:t> </a:t>
            </a:r>
            <a:r>
              <a:rPr lang="de-DE" dirty="0" smtClean="0"/>
              <a:t>SASE1</a:t>
            </a:r>
          </a:p>
          <a:p>
            <a:r>
              <a:rPr lang="en-US" dirty="0"/>
              <a:t>Maintenance of gas distribution and oxygen monitoring </a:t>
            </a:r>
            <a:r>
              <a:rPr lang="en-US" dirty="0" smtClean="0"/>
              <a:t>system</a:t>
            </a:r>
            <a:endParaRPr lang="de-DE" dirty="0"/>
          </a:p>
          <a:p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28801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Emergency Power-off </a:t>
            </a:r>
            <a:r>
              <a:rPr lang="de-DE" dirty="0" err="1" smtClean="0"/>
              <a:t>tests</a:t>
            </a:r>
            <a:r>
              <a:rPr lang="de-DE" dirty="0" smtClean="0"/>
              <a:t> SASE1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 smtClean="0"/>
              <a:t>Expect</a:t>
            </a:r>
            <a:r>
              <a:rPr lang="de-DE" dirty="0" smtClean="0"/>
              <a:t> </a:t>
            </a:r>
            <a:r>
              <a:rPr lang="de-DE" dirty="0" err="1" smtClean="0"/>
              <a:t>intermittent</a:t>
            </a:r>
            <a:r>
              <a:rPr lang="de-DE" dirty="0" smtClean="0"/>
              <a:t> </a:t>
            </a:r>
            <a:r>
              <a:rPr lang="de-DE" dirty="0"/>
              <a:t>power </a:t>
            </a:r>
            <a:r>
              <a:rPr lang="de-DE" dirty="0" err="1"/>
              <a:t>loss</a:t>
            </a:r>
            <a:r>
              <a:rPr lang="de-DE" dirty="0"/>
              <a:t> </a:t>
            </a:r>
            <a:r>
              <a:rPr lang="de-DE" dirty="0" smtClean="0"/>
              <a:t>(AV, </a:t>
            </a:r>
            <a:r>
              <a:rPr lang="de-DE" dirty="0" err="1" smtClean="0"/>
              <a:t>white</a:t>
            </a:r>
            <a:r>
              <a:rPr lang="de-DE" dirty="0" smtClean="0"/>
              <a:t> </a:t>
            </a:r>
            <a:r>
              <a:rPr lang="de-DE" dirty="0" err="1" smtClean="0"/>
              <a:t>sockets</a:t>
            </a:r>
            <a:r>
              <a:rPr lang="de-DE" dirty="0" smtClean="0"/>
              <a:t>)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/>
              <a:t>shorter</a:t>
            </a:r>
            <a:r>
              <a:rPr lang="de-DE" dirty="0"/>
              <a:t> </a:t>
            </a:r>
            <a:r>
              <a:rPr lang="de-DE" dirty="0" err="1" smtClean="0"/>
              <a:t>times</a:t>
            </a:r>
            <a:r>
              <a:rPr lang="de-DE" dirty="0" smtClean="0"/>
              <a:t> (30-60 </a:t>
            </a:r>
            <a:r>
              <a:rPr lang="de-DE" dirty="0" err="1" smtClean="0"/>
              <a:t>minutes</a:t>
            </a:r>
            <a:r>
              <a:rPr lang="de-DE" dirty="0" smtClean="0"/>
              <a:t>)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smtClean="0"/>
              <a:t>all </a:t>
            </a:r>
            <a:r>
              <a:rPr lang="de-DE" dirty="0" err="1" smtClean="0"/>
              <a:t>hutches</a:t>
            </a:r>
            <a:r>
              <a:rPr lang="de-DE" dirty="0" smtClean="0"/>
              <a:t> in SASE1</a:t>
            </a:r>
            <a:endParaRPr lang="de-DE" dirty="0" smtClean="0"/>
          </a:p>
          <a:p>
            <a:endParaRPr lang="de-DE" dirty="0"/>
          </a:p>
          <a:p>
            <a:r>
              <a:rPr lang="de-DE" dirty="0" err="1" smtClean="0"/>
              <a:t>During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maintenace</a:t>
            </a:r>
            <a:r>
              <a:rPr lang="de-DE" dirty="0" smtClean="0"/>
              <a:t> </a:t>
            </a:r>
            <a:r>
              <a:rPr lang="de-DE" dirty="0" err="1" smtClean="0"/>
              <a:t>works</a:t>
            </a:r>
            <a:r>
              <a:rPr lang="de-DE" dirty="0" smtClean="0"/>
              <a:t> </a:t>
            </a:r>
            <a:r>
              <a:rPr lang="de-DE" dirty="0" err="1" smtClean="0"/>
              <a:t>somewhen</a:t>
            </a:r>
            <a:r>
              <a:rPr lang="de-DE" dirty="0" smtClean="0"/>
              <a:t> </a:t>
            </a:r>
            <a:r>
              <a:rPr lang="de-DE" dirty="0"/>
              <a:t>in </a:t>
            </a:r>
            <a:r>
              <a:rPr lang="de-DE" b="1" dirty="0"/>
              <a:t>25.-27.6</a:t>
            </a:r>
            <a:r>
              <a:rPr lang="de-DE" b="1" dirty="0" smtClean="0"/>
              <a:t>.</a:t>
            </a:r>
            <a:br>
              <a:rPr lang="de-DE" b="1" dirty="0" smtClean="0"/>
            </a:br>
            <a:r>
              <a:rPr lang="de-DE" dirty="0" smtClean="0"/>
              <a:t>(</a:t>
            </a:r>
            <a:r>
              <a:rPr lang="de-DE" dirty="0" err="1" smtClean="0"/>
              <a:t>probably</a:t>
            </a:r>
            <a:r>
              <a:rPr lang="de-DE" dirty="0" smtClean="0"/>
              <a:t> </a:t>
            </a:r>
            <a:r>
              <a:rPr lang="de-DE" dirty="0" err="1" smtClean="0"/>
              <a:t>towards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end)</a:t>
            </a:r>
          </a:p>
          <a:p>
            <a:r>
              <a:rPr lang="de-DE" dirty="0" err="1" smtClean="0"/>
              <a:t>Responsible</a:t>
            </a:r>
            <a:r>
              <a:rPr lang="de-DE" dirty="0" smtClean="0"/>
              <a:t> </a:t>
            </a:r>
            <a:r>
              <a:rPr lang="de-DE" dirty="0" err="1" smtClean="0"/>
              <a:t>person</a:t>
            </a:r>
            <a:r>
              <a:rPr lang="de-DE" dirty="0" smtClean="0"/>
              <a:t>: T. </a:t>
            </a:r>
            <a:r>
              <a:rPr lang="de-DE" dirty="0" err="1" smtClean="0"/>
              <a:t>Schoen</a:t>
            </a:r>
            <a:r>
              <a:rPr lang="de-DE" dirty="0" smtClean="0"/>
              <a:t>, U. </a:t>
            </a:r>
            <a:r>
              <a:rPr lang="de-DE" dirty="0" err="1" smtClean="0"/>
              <a:t>Brüggmann</a:t>
            </a:r>
            <a:r>
              <a:rPr lang="de-DE" dirty="0" smtClean="0"/>
              <a:t> 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097859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Maintenance of </a:t>
            </a:r>
            <a:r>
              <a:rPr lang="en-US" dirty="0" smtClean="0"/>
              <a:t>entire electrical systems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All UVs </a:t>
            </a:r>
            <a:r>
              <a:rPr lang="de-DE" dirty="0" err="1" smtClean="0"/>
              <a:t>have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measured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Fa. </a:t>
            </a:r>
            <a:r>
              <a:rPr lang="de-DE" dirty="0" err="1" smtClean="0"/>
              <a:t>Preusse</a:t>
            </a:r>
            <a:r>
              <a:rPr lang="de-DE" dirty="0" smtClean="0"/>
              <a:t>. Takes 0.5 – 3 </a:t>
            </a:r>
            <a:r>
              <a:rPr lang="de-DE" dirty="0" err="1" smtClean="0"/>
              <a:t>hours</a:t>
            </a:r>
            <a:r>
              <a:rPr lang="de-DE" dirty="0" smtClean="0"/>
              <a:t> per UV / </a:t>
            </a:r>
            <a:r>
              <a:rPr lang="de-DE" dirty="0" err="1" smtClean="0"/>
              <a:t>room</a:t>
            </a:r>
            <a:r>
              <a:rPr lang="de-DE" dirty="0" smtClean="0"/>
              <a:t>… </a:t>
            </a:r>
            <a:r>
              <a:rPr lang="de-DE" dirty="0" err="1" smtClean="0"/>
              <a:t>Furthermore</a:t>
            </a:r>
            <a:r>
              <a:rPr lang="de-DE" dirty="0" smtClean="0"/>
              <a:t>, </a:t>
            </a:r>
            <a:r>
              <a:rPr lang="de-DE" dirty="0" err="1" smtClean="0"/>
              <a:t>for</a:t>
            </a:r>
            <a:r>
              <a:rPr lang="de-DE" dirty="0" smtClean="0"/>
              <a:t> 6 </a:t>
            </a:r>
            <a:r>
              <a:rPr lang="de-DE" dirty="0" err="1" smtClean="0"/>
              <a:t>hours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lights</a:t>
            </a:r>
            <a:r>
              <a:rPr lang="de-DE" dirty="0" smtClean="0"/>
              <a:t> will </a:t>
            </a:r>
            <a:r>
              <a:rPr lang="de-DE" dirty="0" err="1" smtClean="0"/>
              <a:t>be</a:t>
            </a:r>
            <a:r>
              <a:rPr lang="de-DE" dirty="0" smtClean="0"/>
              <a:t> off, </a:t>
            </a:r>
            <a:r>
              <a:rPr lang="de-DE" dirty="0" err="1" smtClean="0"/>
              <a:t>safety</a:t>
            </a:r>
            <a:r>
              <a:rPr lang="de-DE" dirty="0" smtClean="0"/>
              <a:t> </a:t>
            </a:r>
            <a:r>
              <a:rPr lang="de-DE" dirty="0" err="1" smtClean="0"/>
              <a:t>lights</a:t>
            </a:r>
            <a:r>
              <a:rPr lang="de-DE" dirty="0" smtClean="0"/>
              <a:t> will </a:t>
            </a:r>
            <a:r>
              <a:rPr lang="de-DE" dirty="0" err="1" smtClean="0"/>
              <a:t>be</a:t>
            </a:r>
            <a:r>
              <a:rPr lang="de-DE" dirty="0" smtClean="0"/>
              <a:t> on</a:t>
            </a:r>
            <a:r>
              <a:rPr lang="de-DE" dirty="0" smtClean="0"/>
              <a:t>.</a:t>
            </a:r>
          </a:p>
          <a:p>
            <a:pPr marL="0" indent="0">
              <a:buNone/>
            </a:pPr>
            <a:r>
              <a:rPr lang="de-DE" dirty="0" smtClean="0"/>
              <a:t>Will </a:t>
            </a:r>
            <a:r>
              <a:rPr lang="de-DE" dirty="0" err="1" smtClean="0"/>
              <a:t>affect</a:t>
            </a:r>
            <a:r>
              <a:rPr lang="de-DE" dirty="0" smtClean="0"/>
              <a:t> ALL </a:t>
            </a:r>
            <a:r>
              <a:rPr lang="de-DE" dirty="0" err="1" smtClean="0"/>
              <a:t>sockets</a:t>
            </a:r>
            <a:r>
              <a:rPr lang="de-DE" dirty="0"/>
              <a:t> </a:t>
            </a:r>
            <a:r>
              <a:rPr lang="de-DE" dirty="0" smtClean="0"/>
              <a:t>after </a:t>
            </a:r>
            <a:r>
              <a:rPr lang="de-DE" dirty="0" err="1" smtClean="0"/>
              <a:t>each</a:t>
            </a:r>
            <a:r>
              <a:rPr lang="de-DE" dirty="0" smtClean="0"/>
              <a:t> </a:t>
            </a:r>
            <a:r>
              <a:rPr lang="de-DE" dirty="0" err="1" smtClean="0"/>
              <a:t>other</a:t>
            </a:r>
            <a:r>
              <a:rPr lang="de-DE" dirty="0" smtClean="0"/>
              <a:t> (orange + </a:t>
            </a:r>
            <a:r>
              <a:rPr lang="de-DE" dirty="0" err="1" smtClean="0"/>
              <a:t>white</a:t>
            </a:r>
            <a:r>
              <a:rPr lang="de-DE" dirty="0" smtClean="0"/>
              <a:t>, AV + SV, 2nd power </a:t>
            </a:r>
            <a:r>
              <a:rPr lang="de-DE" dirty="0" err="1" smtClean="0"/>
              <a:t>line</a:t>
            </a:r>
            <a:r>
              <a:rPr lang="de-DE" dirty="0" smtClean="0"/>
              <a:t> </a:t>
            </a:r>
            <a:r>
              <a:rPr lang="de-DE" dirty="0" err="1" smtClean="0"/>
              <a:t>from</a:t>
            </a:r>
            <a:r>
              <a:rPr lang="de-DE" dirty="0" smtClean="0"/>
              <a:t> EON…).</a:t>
            </a:r>
            <a:endParaRPr lang="de-DE" dirty="0"/>
          </a:p>
          <a:p>
            <a:pPr marL="0" indent="0">
              <a:buNone/>
            </a:pP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Good</a:t>
            </a:r>
            <a:r>
              <a:rPr lang="de-DE" dirty="0" smtClean="0"/>
              <a:t> news: </a:t>
            </a:r>
            <a:r>
              <a:rPr lang="de-DE" dirty="0" err="1" smtClean="0"/>
              <a:t>Only</a:t>
            </a:r>
            <a:r>
              <a:rPr lang="de-DE" dirty="0" smtClean="0"/>
              <a:t> </a:t>
            </a:r>
            <a:r>
              <a:rPr lang="de-DE" dirty="0" err="1" smtClean="0"/>
              <a:t>has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done</a:t>
            </a:r>
            <a:r>
              <a:rPr lang="de-DE" dirty="0" smtClean="0"/>
              <a:t> </a:t>
            </a:r>
            <a:r>
              <a:rPr lang="de-DE" dirty="0" err="1" smtClean="0"/>
              <a:t>every</a:t>
            </a:r>
            <a:r>
              <a:rPr lang="de-DE" dirty="0" smtClean="0"/>
              <a:t> 4 </a:t>
            </a:r>
            <a:r>
              <a:rPr lang="de-DE" dirty="0" err="1" smtClean="0"/>
              <a:t>years</a:t>
            </a:r>
            <a:r>
              <a:rPr lang="de-DE" dirty="0" smtClean="0"/>
              <a:t>.</a:t>
            </a:r>
            <a:endParaRPr lang="de-DE" dirty="0"/>
          </a:p>
          <a:p>
            <a:endParaRPr lang="de-DE" dirty="0"/>
          </a:p>
          <a:p>
            <a:r>
              <a:rPr lang="de-DE" dirty="0" smtClean="0"/>
              <a:t>Date: </a:t>
            </a:r>
            <a:r>
              <a:rPr lang="de-DE" b="1" dirty="0" smtClean="0"/>
              <a:t>26.-27.6.</a:t>
            </a:r>
            <a:endParaRPr lang="de-DE" b="1" dirty="0"/>
          </a:p>
          <a:p>
            <a:r>
              <a:rPr lang="de-DE" dirty="0" err="1"/>
              <a:t>Responsible</a:t>
            </a:r>
            <a:r>
              <a:rPr lang="de-DE" dirty="0"/>
              <a:t> </a:t>
            </a:r>
            <a:r>
              <a:rPr lang="de-DE" dirty="0" err="1"/>
              <a:t>person</a:t>
            </a:r>
            <a:r>
              <a:rPr lang="de-DE" dirty="0"/>
              <a:t>: </a:t>
            </a:r>
            <a:r>
              <a:rPr lang="de-DE" dirty="0" smtClean="0"/>
              <a:t>O. Engelmann</a:t>
            </a:r>
            <a:endParaRPr lang="de-DE" dirty="0"/>
          </a:p>
          <a:p>
            <a:r>
              <a:rPr lang="de-DE" dirty="0" err="1" smtClean="0"/>
              <a:t>Detailed</a:t>
            </a:r>
            <a:r>
              <a:rPr lang="de-DE" dirty="0" smtClean="0"/>
              <a:t> plan </a:t>
            </a:r>
            <a:r>
              <a:rPr lang="de-DE" dirty="0" err="1" smtClean="0"/>
              <a:t>available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907654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Change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waste</a:t>
            </a:r>
            <a:r>
              <a:rPr lang="de-DE" dirty="0"/>
              <a:t> </a:t>
            </a:r>
            <a:r>
              <a:rPr lang="de-DE" dirty="0" err="1"/>
              <a:t>water</a:t>
            </a:r>
            <a:r>
              <a:rPr lang="de-DE" dirty="0"/>
              <a:t> </a:t>
            </a:r>
            <a:r>
              <a:rPr lang="de-DE" dirty="0" err="1"/>
              <a:t>connection</a:t>
            </a:r>
            <a:r>
              <a:rPr lang="de-DE" dirty="0"/>
              <a:t> SASE1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As a </a:t>
            </a:r>
            <a:r>
              <a:rPr lang="de-DE" dirty="0" err="1" smtClean="0"/>
              <a:t>preparation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new</a:t>
            </a:r>
            <a:r>
              <a:rPr lang="de-DE" dirty="0" smtClean="0"/>
              <a:t> </a:t>
            </a:r>
            <a:r>
              <a:rPr lang="de-DE" dirty="0" err="1" smtClean="0"/>
              <a:t>rackroom</a:t>
            </a:r>
            <a:r>
              <a:rPr lang="de-DE" dirty="0" smtClean="0"/>
              <a:t> D.23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connection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sewage</a:t>
            </a:r>
            <a:r>
              <a:rPr lang="de-DE" dirty="0" smtClean="0"/>
              <a:t> </a:t>
            </a:r>
            <a:r>
              <a:rPr lang="de-DE" dirty="0" err="1" smtClean="0"/>
              <a:t>water</a:t>
            </a:r>
            <a:r>
              <a:rPr lang="de-DE" dirty="0" smtClean="0"/>
              <a:t> </a:t>
            </a:r>
            <a:r>
              <a:rPr lang="de-DE" dirty="0" err="1" smtClean="0"/>
              <a:t>from</a:t>
            </a:r>
            <a:r>
              <a:rPr lang="de-DE" dirty="0" smtClean="0"/>
              <a:t> SASE1 </a:t>
            </a:r>
            <a:r>
              <a:rPr lang="de-DE" dirty="0" err="1" smtClean="0"/>
              <a:t>has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reworked</a:t>
            </a:r>
            <a:r>
              <a:rPr lang="de-DE" dirty="0" smtClean="0"/>
              <a:t>. This </a:t>
            </a:r>
            <a:r>
              <a:rPr lang="de-DE" dirty="0" err="1" smtClean="0"/>
              <a:t>might</a:t>
            </a:r>
            <a:r>
              <a:rPr lang="de-DE" dirty="0" smtClean="0"/>
              <a:t> </a:t>
            </a:r>
            <a:r>
              <a:rPr lang="de-DE" dirty="0" err="1" smtClean="0"/>
              <a:t>cause</a:t>
            </a:r>
            <a:r>
              <a:rPr lang="de-DE" dirty="0" smtClean="0"/>
              <a:t> a </a:t>
            </a:r>
            <a:r>
              <a:rPr lang="de-DE" dirty="0" err="1" smtClean="0"/>
              <a:t>short</a:t>
            </a:r>
            <a:r>
              <a:rPr lang="de-DE" dirty="0" smtClean="0"/>
              <a:t> </a:t>
            </a:r>
            <a:r>
              <a:rPr lang="de-DE" dirty="0" err="1" smtClean="0"/>
              <a:t>interruption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AC </a:t>
            </a:r>
            <a:r>
              <a:rPr lang="de-DE" dirty="0" err="1" smtClean="0"/>
              <a:t>stability</a:t>
            </a:r>
            <a:r>
              <a:rPr lang="de-DE" dirty="0" smtClean="0"/>
              <a:t>. 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worst</a:t>
            </a:r>
            <a:r>
              <a:rPr lang="de-DE" dirty="0" smtClean="0"/>
              <a:t> </a:t>
            </a:r>
            <a:r>
              <a:rPr lang="de-DE" dirty="0" err="1" smtClean="0"/>
              <a:t>case</a:t>
            </a:r>
            <a:r>
              <a:rPr lang="de-DE" dirty="0" smtClean="0"/>
              <a:t>, AC-operation will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affected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two</a:t>
            </a:r>
            <a:r>
              <a:rPr lang="de-DE" dirty="0" smtClean="0"/>
              <a:t> </a:t>
            </a:r>
            <a:r>
              <a:rPr lang="de-DE" dirty="0" err="1" smtClean="0"/>
              <a:t>days</a:t>
            </a:r>
            <a:r>
              <a:rPr lang="de-DE" dirty="0" smtClean="0"/>
              <a:t>.</a:t>
            </a:r>
          </a:p>
          <a:p>
            <a:endParaRPr lang="de-DE" dirty="0"/>
          </a:p>
          <a:p>
            <a:r>
              <a:rPr lang="de-DE" dirty="0" smtClean="0"/>
              <a:t>Date: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announced</a:t>
            </a:r>
            <a:endParaRPr lang="de-DE" dirty="0" smtClean="0"/>
          </a:p>
          <a:p>
            <a:r>
              <a:rPr lang="de-DE" dirty="0" err="1" smtClean="0"/>
              <a:t>Responsible</a:t>
            </a:r>
            <a:r>
              <a:rPr lang="de-DE" dirty="0" smtClean="0"/>
              <a:t> </a:t>
            </a:r>
            <a:r>
              <a:rPr lang="de-DE" dirty="0" err="1" smtClean="0"/>
              <a:t>person</a:t>
            </a:r>
            <a:r>
              <a:rPr lang="de-DE" dirty="0" smtClean="0"/>
              <a:t>: C. </a:t>
            </a:r>
            <a:r>
              <a:rPr lang="de-DE" dirty="0" err="1" smtClean="0"/>
              <a:t>Staeps</a:t>
            </a:r>
            <a:r>
              <a:rPr lang="de-DE" dirty="0" smtClean="0"/>
              <a:t>, T. Bartsch 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744028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/>
            </a:r>
            <a:br>
              <a:rPr lang="de-DE" dirty="0"/>
            </a:br>
            <a:r>
              <a:rPr lang="de-DE" dirty="0" err="1"/>
              <a:t>Water</a:t>
            </a:r>
            <a:r>
              <a:rPr lang="de-DE" dirty="0"/>
              <a:t> </a:t>
            </a:r>
            <a:r>
              <a:rPr lang="de-DE" dirty="0" err="1"/>
              <a:t>connection</a:t>
            </a:r>
            <a:r>
              <a:rPr lang="de-DE" dirty="0"/>
              <a:t> XHG, XHU &amp; </a:t>
            </a:r>
            <a:r>
              <a:rPr lang="de-DE" dirty="0" smtClean="0"/>
              <a:t>XHC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The </a:t>
            </a:r>
            <a:r>
              <a:rPr lang="de-DE" dirty="0" err="1" smtClean="0"/>
              <a:t>district</a:t>
            </a:r>
            <a:r>
              <a:rPr lang="de-DE" dirty="0" smtClean="0"/>
              <a:t> </a:t>
            </a:r>
            <a:r>
              <a:rPr lang="de-DE" dirty="0" err="1" smtClean="0"/>
              <a:t>heating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cooling</a:t>
            </a:r>
            <a:r>
              <a:rPr lang="de-DE" dirty="0" smtClean="0"/>
              <a:t> </a:t>
            </a:r>
            <a:r>
              <a:rPr lang="de-DE" dirty="0" err="1" smtClean="0"/>
              <a:t>water</a:t>
            </a:r>
            <a:r>
              <a:rPr lang="de-DE" dirty="0" smtClean="0"/>
              <a:t> </a:t>
            </a:r>
            <a:r>
              <a:rPr lang="de-DE" dirty="0" err="1" smtClean="0"/>
              <a:t>pipes</a:t>
            </a:r>
            <a:r>
              <a:rPr lang="de-DE" dirty="0" smtClean="0"/>
              <a:t> </a:t>
            </a:r>
            <a:r>
              <a:rPr lang="de-DE" dirty="0" err="1" smtClean="0"/>
              <a:t>need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get</a:t>
            </a:r>
            <a:r>
              <a:rPr lang="de-DE" dirty="0" smtClean="0"/>
              <a:t> </a:t>
            </a:r>
            <a:r>
              <a:rPr lang="de-DE" dirty="0" err="1" smtClean="0"/>
              <a:t>another</a:t>
            </a:r>
            <a:r>
              <a:rPr lang="de-DE" dirty="0" smtClean="0"/>
              <a:t> </a:t>
            </a:r>
            <a:r>
              <a:rPr lang="de-DE" dirty="0" err="1" smtClean="0"/>
              <a:t>connection</a:t>
            </a:r>
            <a:r>
              <a:rPr lang="de-DE" dirty="0" smtClean="0"/>
              <a:t>. This </a:t>
            </a:r>
            <a:r>
              <a:rPr lang="de-DE" dirty="0" err="1" smtClean="0"/>
              <a:t>could</a:t>
            </a:r>
            <a:r>
              <a:rPr lang="de-DE" dirty="0" smtClean="0"/>
              <a:t> </a:t>
            </a:r>
            <a:r>
              <a:rPr lang="de-DE" dirty="0" err="1" smtClean="0"/>
              <a:t>lead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fluctuations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provision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KW 8°C. 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worst</a:t>
            </a:r>
            <a:r>
              <a:rPr lang="de-DE" dirty="0" smtClean="0"/>
              <a:t> </a:t>
            </a:r>
            <a:r>
              <a:rPr lang="de-DE" dirty="0" err="1" smtClean="0"/>
              <a:t>case</a:t>
            </a:r>
            <a:r>
              <a:rPr lang="de-DE" dirty="0" smtClean="0"/>
              <a:t>, </a:t>
            </a:r>
            <a:r>
              <a:rPr lang="de-DE" dirty="0" err="1" smtClean="0"/>
              <a:t>cooling</a:t>
            </a:r>
            <a:r>
              <a:rPr lang="de-DE" dirty="0" smtClean="0"/>
              <a:t> </a:t>
            </a:r>
            <a:r>
              <a:rPr lang="de-DE" dirty="0" err="1" smtClean="0"/>
              <a:t>water</a:t>
            </a:r>
            <a:r>
              <a:rPr lang="de-DE" dirty="0" smtClean="0"/>
              <a:t> </a:t>
            </a:r>
            <a:r>
              <a:rPr lang="de-DE" dirty="0" err="1" smtClean="0"/>
              <a:t>could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switched</a:t>
            </a:r>
            <a:r>
              <a:rPr lang="de-DE" dirty="0" smtClean="0"/>
              <a:t> off.</a:t>
            </a:r>
          </a:p>
          <a:p>
            <a:pPr marL="0" indent="0">
              <a:buNone/>
            </a:pPr>
            <a:endParaRPr lang="de-DE" dirty="0"/>
          </a:p>
          <a:p>
            <a:r>
              <a:rPr lang="de-DE" b="1" dirty="0" smtClean="0"/>
              <a:t>26.6.-29.6.</a:t>
            </a:r>
          </a:p>
          <a:p>
            <a:r>
              <a:rPr lang="de-DE" dirty="0" err="1" smtClean="0"/>
              <a:t>Responsible</a:t>
            </a:r>
            <a:r>
              <a:rPr lang="de-DE" dirty="0" smtClean="0"/>
              <a:t> </a:t>
            </a:r>
            <a:r>
              <a:rPr lang="de-DE" dirty="0" err="1" smtClean="0"/>
              <a:t>person</a:t>
            </a:r>
            <a:r>
              <a:rPr lang="de-DE" dirty="0" smtClean="0"/>
              <a:t>: J. </a:t>
            </a:r>
            <a:r>
              <a:rPr lang="de-DE" dirty="0" err="1" smtClean="0"/>
              <a:t>Hanik</a:t>
            </a:r>
            <a:r>
              <a:rPr lang="de-DE" dirty="0" smtClean="0"/>
              <a:t> (MKK), K. </a:t>
            </a:r>
            <a:r>
              <a:rPr lang="de-DE" dirty="0" err="1" smtClean="0"/>
              <a:t>Löptien</a:t>
            </a:r>
            <a:r>
              <a:rPr lang="de-DE" dirty="0" smtClean="0"/>
              <a:t>, C. Holz </a:t>
            </a:r>
          </a:p>
          <a:p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744028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Other </a:t>
            </a:r>
            <a:r>
              <a:rPr lang="de-DE" dirty="0" err="1" smtClean="0"/>
              <a:t>things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keep</a:t>
            </a:r>
            <a:r>
              <a:rPr lang="de-DE" dirty="0" smtClean="0"/>
              <a:t> in </a:t>
            </a:r>
            <a:r>
              <a:rPr lang="de-DE" dirty="0" err="1" smtClean="0"/>
              <a:t>mind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04813" y="1347788"/>
            <a:ext cx="8529637" cy="4932362"/>
          </a:xfrm>
        </p:spPr>
        <p:txBody>
          <a:bodyPr/>
          <a:lstStyle/>
          <a:p>
            <a:pPr marL="0" indent="0">
              <a:buNone/>
            </a:pPr>
            <a:r>
              <a:rPr lang="de-DE" dirty="0" smtClean="0"/>
              <a:t>MPS/SRP</a:t>
            </a:r>
          </a:p>
          <a:p>
            <a:r>
              <a:rPr lang="de-DE" dirty="0" err="1" smtClean="0"/>
              <a:t>Activities</a:t>
            </a:r>
            <a:r>
              <a:rPr lang="de-DE" dirty="0" smtClean="0"/>
              <a:t> in SASE1, SASE3 + SASE2 </a:t>
            </a:r>
            <a:r>
              <a:rPr lang="de-DE" dirty="0" err="1" smtClean="0"/>
              <a:t>regarding</a:t>
            </a:r>
            <a:r>
              <a:rPr lang="de-DE" dirty="0" smtClean="0"/>
              <a:t> Rad. </a:t>
            </a:r>
            <a:r>
              <a:rPr lang="de-DE" dirty="0" err="1" smtClean="0"/>
              <a:t>Saf</a:t>
            </a:r>
            <a:r>
              <a:rPr lang="de-DE" dirty="0" smtClean="0"/>
              <a:t>. </a:t>
            </a:r>
            <a:r>
              <a:rPr lang="de-DE" dirty="0" err="1" smtClean="0"/>
              <a:t>Interlocks</a:t>
            </a:r>
            <a:r>
              <a:rPr lang="de-DE" dirty="0" smtClean="0"/>
              <a:t> (</a:t>
            </a:r>
            <a:r>
              <a:rPr lang="de-DE" dirty="0" err="1" smtClean="0"/>
              <a:t>timeplan</a:t>
            </a:r>
            <a:r>
              <a:rPr lang="de-DE" dirty="0" smtClean="0"/>
              <a:t> </a:t>
            </a:r>
            <a:r>
              <a:rPr lang="de-DE" dirty="0" err="1" smtClean="0"/>
              <a:t>has</a:t>
            </a:r>
            <a:r>
              <a:rPr lang="de-DE" dirty="0" smtClean="0"/>
              <a:t> </a:t>
            </a:r>
            <a:r>
              <a:rPr lang="de-DE" dirty="0" err="1" smtClean="0"/>
              <a:t>been</a:t>
            </a:r>
            <a:r>
              <a:rPr lang="de-DE" dirty="0" smtClean="0"/>
              <a:t> </a:t>
            </a:r>
            <a:r>
              <a:rPr lang="de-DE" dirty="0" err="1" smtClean="0"/>
              <a:t>sent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Readiness</a:t>
            </a:r>
            <a:r>
              <a:rPr lang="de-DE" dirty="0" smtClean="0"/>
              <a:t> 9.5.)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smtClean="0"/>
              <a:t>MKK</a:t>
            </a:r>
          </a:p>
          <a:p>
            <a:r>
              <a:rPr lang="de-DE" b="1" dirty="0" smtClean="0"/>
              <a:t>20.06</a:t>
            </a:r>
            <a:r>
              <a:rPr lang="de-DE" b="1" dirty="0"/>
              <a:t>.-29.06: </a:t>
            </a:r>
            <a:r>
              <a:rPr lang="de-DE" dirty="0" smtClean="0"/>
              <a:t>System </a:t>
            </a:r>
            <a:r>
              <a:rPr lang="de-DE" dirty="0" err="1" smtClean="0"/>
              <a:t>updates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smoke </a:t>
            </a:r>
            <a:r>
              <a:rPr lang="de-DE" dirty="0" err="1" smtClean="0"/>
              <a:t>extraction</a:t>
            </a:r>
            <a:r>
              <a:rPr lang="de-DE" dirty="0" smtClean="0"/>
              <a:t> </a:t>
            </a:r>
            <a:r>
              <a:rPr lang="de-DE" dirty="0" err="1" smtClean="0"/>
              <a:t>racks</a:t>
            </a:r>
            <a:endParaRPr lang="de-DE" dirty="0" smtClean="0"/>
          </a:p>
          <a:p>
            <a:r>
              <a:rPr lang="de-DE" b="1" dirty="0" smtClean="0"/>
              <a:t>25.06</a:t>
            </a:r>
            <a:r>
              <a:rPr lang="de-DE" b="1" dirty="0"/>
              <a:t>.-27.06.18: </a:t>
            </a:r>
            <a:r>
              <a:rPr lang="de-DE" dirty="0" smtClean="0"/>
              <a:t>Maintenance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tunnel</a:t>
            </a:r>
            <a:r>
              <a:rPr lang="de-DE" dirty="0" smtClean="0"/>
              <a:t> AC – AC off!</a:t>
            </a:r>
          </a:p>
          <a:p>
            <a:r>
              <a:rPr lang="de-DE" b="1" dirty="0" smtClean="0"/>
              <a:t>02.07</a:t>
            </a:r>
            <a:r>
              <a:rPr lang="de-DE" b="1" dirty="0"/>
              <a:t>.-04.07.18: </a:t>
            </a:r>
            <a:r>
              <a:rPr lang="de-DE" dirty="0" smtClean="0"/>
              <a:t>Test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tunnel</a:t>
            </a:r>
            <a:r>
              <a:rPr lang="de-DE" dirty="0" smtClean="0"/>
              <a:t> </a:t>
            </a:r>
            <a:r>
              <a:rPr lang="de-DE" dirty="0" err="1" smtClean="0"/>
              <a:t>extraction</a:t>
            </a:r>
            <a:r>
              <a:rPr lang="de-DE" dirty="0" smtClean="0"/>
              <a:t> – </a:t>
            </a:r>
            <a:r>
              <a:rPr lang="de-DE" dirty="0" err="1" smtClean="0"/>
              <a:t>during</a:t>
            </a:r>
            <a:r>
              <a:rPr lang="de-DE" dirty="0" smtClean="0"/>
              <a:t> 10min </a:t>
            </a:r>
            <a:r>
              <a:rPr lang="de-DE" dirty="0" err="1" smtClean="0"/>
              <a:t>intervalls</a:t>
            </a:r>
            <a:r>
              <a:rPr lang="de-DE" dirty="0" smtClean="0"/>
              <a:t> large </a:t>
            </a:r>
            <a:r>
              <a:rPr lang="de-DE" dirty="0" err="1" smtClean="0"/>
              <a:t>amounts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air</a:t>
            </a:r>
            <a:r>
              <a:rPr lang="de-DE" dirty="0" smtClean="0"/>
              <a:t> will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pushed</a:t>
            </a:r>
            <a:r>
              <a:rPr lang="de-DE" dirty="0" smtClean="0"/>
              <a:t> </a:t>
            </a:r>
            <a:r>
              <a:rPr lang="de-DE" dirty="0" err="1" smtClean="0"/>
              <a:t>without</a:t>
            </a:r>
            <a:r>
              <a:rPr lang="de-DE" dirty="0" smtClean="0"/>
              <a:t> </a:t>
            </a:r>
            <a:r>
              <a:rPr lang="de-DE" dirty="0" err="1" smtClean="0"/>
              <a:t>temperature</a:t>
            </a:r>
            <a:r>
              <a:rPr lang="de-DE" dirty="0" smtClean="0"/>
              <a:t> </a:t>
            </a:r>
            <a:r>
              <a:rPr lang="de-DE" dirty="0" err="1" smtClean="0"/>
              <a:t>regulation</a:t>
            </a:r>
            <a:r>
              <a:rPr lang="de-DE" dirty="0" smtClean="0"/>
              <a:t>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87203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Construction</a:t>
            </a:r>
            <a:r>
              <a:rPr lang="de-DE" dirty="0" smtClean="0"/>
              <a:t> </a:t>
            </a:r>
            <a:r>
              <a:rPr lang="de-DE" dirty="0" err="1" smtClean="0"/>
              <a:t>work</a:t>
            </a:r>
            <a:r>
              <a:rPr lang="de-DE" dirty="0" smtClean="0"/>
              <a:t> / </a:t>
            </a:r>
            <a:r>
              <a:rPr lang="de-DE" dirty="0" err="1" smtClean="0"/>
              <a:t>maintenance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of</a:t>
            </a:r>
            <a:r>
              <a:rPr lang="de-DE" dirty="0" smtClean="0"/>
              <a:t> VE-</a:t>
            </a:r>
            <a:r>
              <a:rPr lang="de-DE" dirty="0" err="1" smtClean="0"/>
              <a:t>water</a:t>
            </a:r>
            <a:r>
              <a:rPr lang="de-DE" dirty="0" smtClean="0"/>
              <a:t> </a:t>
            </a:r>
            <a:r>
              <a:rPr lang="de-DE" dirty="0" err="1" smtClean="0"/>
              <a:t>supply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A catch </a:t>
            </a:r>
            <a:r>
              <a:rPr lang="de-DE" dirty="0" err="1" smtClean="0"/>
              <a:t>basin</a:t>
            </a:r>
            <a:r>
              <a:rPr lang="de-DE" dirty="0" smtClean="0"/>
              <a:t> will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installed</a:t>
            </a:r>
            <a:r>
              <a:rPr lang="de-DE" dirty="0" smtClean="0"/>
              <a:t> </a:t>
            </a:r>
            <a:r>
              <a:rPr lang="de-DE" dirty="0" err="1" smtClean="0"/>
              <a:t>under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VE-</a:t>
            </a:r>
            <a:r>
              <a:rPr lang="de-DE" dirty="0" err="1" smtClean="0"/>
              <a:t>water</a:t>
            </a:r>
            <a:r>
              <a:rPr lang="de-DE" dirty="0" smtClean="0"/>
              <a:t> plant. This will </a:t>
            </a:r>
            <a:r>
              <a:rPr lang="de-DE" dirty="0" err="1" smtClean="0"/>
              <a:t>ease</a:t>
            </a:r>
            <a:r>
              <a:rPr lang="de-DE" dirty="0" smtClean="0"/>
              <a:t> </a:t>
            </a:r>
            <a:r>
              <a:rPr lang="de-DE" dirty="0" err="1" smtClean="0"/>
              <a:t>future</a:t>
            </a:r>
            <a:r>
              <a:rPr lang="de-DE" dirty="0" smtClean="0"/>
              <a:t> </a:t>
            </a:r>
            <a:r>
              <a:rPr lang="de-DE" dirty="0" err="1" smtClean="0"/>
              <a:t>maintenance</a:t>
            </a:r>
            <a:r>
              <a:rPr lang="de-DE" dirty="0" smtClean="0"/>
              <a:t> </a:t>
            </a:r>
            <a:r>
              <a:rPr lang="de-DE" dirty="0" err="1" smtClean="0"/>
              <a:t>work</a:t>
            </a:r>
            <a:r>
              <a:rPr lang="de-DE" dirty="0" smtClean="0"/>
              <a:t>.</a:t>
            </a:r>
          </a:p>
          <a:p>
            <a:endParaRPr lang="de-DE" dirty="0"/>
          </a:p>
          <a:p>
            <a:endParaRPr lang="de-DE" dirty="0" smtClean="0"/>
          </a:p>
          <a:p>
            <a:r>
              <a:rPr lang="de-DE" b="1" dirty="0" smtClean="0"/>
              <a:t>21.6. </a:t>
            </a:r>
            <a:r>
              <a:rPr lang="de-DE" dirty="0" err="1" smtClean="0"/>
              <a:t>for</a:t>
            </a:r>
            <a:r>
              <a:rPr lang="de-DE" dirty="0" smtClean="0"/>
              <a:t> ca. 2 </a:t>
            </a:r>
            <a:r>
              <a:rPr lang="de-DE" dirty="0" err="1" smtClean="0"/>
              <a:t>hours</a:t>
            </a:r>
            <a:endParaRPr lang="de-DE" dirty="0" smtClean="0"/>
          </a:p>
          <a:p>
            <a:pPr lvl="1"/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access</a:t>
            </a:r>
            <a:r>
              <a:rPr lang="de-DE" dirty="0" smtClean="0"/>
              <a:t> </a:t>
            </a:r>
            <a:r>
              <a:rPr lang="de-DE" dirty="0" err="1" smtClean="0"/>
              <a:t>required</a:t>
            </a:r>
            <a:endParaRPr lang="de-DE" dirty="0" smtClean="0"/>
          </a:p>
          <a:p>
            <a:r>
              <a:rPr lang="de-DE" dirty="0" err="1" smtClean="0"/>
              <a:t>Responsible</a:t>
            </a:r>
            <a:r>
              <a:rPr lang="de-DE" dirty="0" smtClean="0"/>
              <a:t> </a:t>
            </a:r>
            <a:r>
              <a:rPr lang="de-DE" dirty="0" err="1" smtClean="0"/>
              <a:t>person</a:t>
            </a:r>
            <a:r>
              <a:rPr lang="de-DE" dirty="0" smtClean="0"/>
              <a:t>: T. Bartelt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84129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Cleaning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cooling</a:t>
            </a:r>
            <a:r>
              <a:rPr lang="de-DE" dirty="0" smtClean="0"/>
              <a:t> </a:t>
            </a:r>
            <a:r>
              <a:rPr lang="de-DE" dirty="0" err="1" smtClean="0"/>
              <a:t>water</a:t>
            </a:r>
            <a:r>
              <a:rPr lang="de-DE" dirty="0" smtClean="0"/>
              <a:t> </a:t>
            </a:r>
            <a:r>
              <a:rPr lang="de-DE" dirty="0" err="1" smtClean="0"/>
              <a:t>filters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 smtClean="0"/>
              <a:t>For</a:t>
            </a:r>
            <a:r>
              <a:rPr lang="de-DE" dirty="0" smtClean="0"/>
              <a:t> ca. 30 </a:t>
            </a:r>
            <a:r>
              <a:rPr lang="de-DE" dirty="0" err="1" smtClean="0"/>
              <a:t>minutes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cooling</a:t>
            </a:r>
            <a:r>
              <a:rPr lang="de-DE" dirty="0" smtClean="0"/>
              <a:t> </a:t>
            </a:r>
            <a:r>
              <a:rPr lang="de-DE" dirty="0" err="1" smtClean="0"/>
              <a:t>water</a:t>
            </a:r>
            <a:r>
              <a:rPr lang="de-DE" dirty="0" smtClean="0"/>
              <a:t> </a:t>
            </a:r>
            <a:r>
              <a:rPr lang="de-DE" dirty="0" err="1" smtClean="0"/>
              <a:t>has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switched</a:t>
            </a:r>
            <a:r>
              <a:rPr lang="de-DE" dirty="0" smtClean="0"/>
              <a:t> off, </a:t>
            </a:r>
            <a:r>
              <a:rPr lang="de-DE" dirty="0" err="1" smtClean="0"/>
              <a:t>consequently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temperature</a:t>
            </a:r>
            <a:r>
              <a:rPr lang="de-DE" dirty="0" smtClean="0"/>
              <a:t> </a:t>
            </a:r>
            <a:r>
              <a:rPr lang="de-DE" dirty="0" err="1" smtClean="0"/>
              <a:t>provided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AC-systems </a:t>
            </a:r>
            <a:r>
              <a:rPr lang="de-DE" dirty="0" err="1" smtClean="0"/>
              <a:t>might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off </a:t>
            </a:r>
            <a:r>
              <a:rPr lang="de-DE" dirty="0" err="1" smtClean="0"/>
              <a:t>for</a:t>
            </a:r>
            <a:r>
              <a:rPr lang="de-DE" dirty="0" smtClean="0"/>
              <a:t> 1-2 </a:t>
            </a:r>
            <a:r>
              <a:rPr lang="de-DE" dirty="0" err="1" smtClean="0"/>
              <a:t>hours</a:t>
            </a:r>
            <a:r>
              <a:rPr lang="de-DE" dirty="0" smtClean="0"/>
              <a:t>.</a:t>
            </a:r>
          </a:p>
          <a:p>
            <a:endParaRPr lang="de-DE" dirty="0"/>
          </a:p>
          <a:p>
            <a:endParaRPr lang="de-DE" dirty="0" smtClean="0"/>
          </a:p>
          <a:p>
            <a:r>
              <a:rPr lang="de-DE" b="1" dirty="0" smtClean="0"/>
              <a:t>22.6.: </a:t>
            </a:r>
            <a:r>
              <a:rPr lang="de-DE" dirty="0" smtClean="0"/>
              <a:t>D.02, D.04, D.07, D.09, D.13, C.01</a:t>
            </a:r>
          </a:p>
          <a:p>
            <a:pPr lvl="1"/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access</a:t>
            </a:r>
            <a:r>
              <a:rPr lang="de-DE" dirty="0" smtClean="0"/>
              <a:t> </a:t>
            </a:r>
            <a:r>
              <a:rPr lang="de-DE" dirty="0" err="1" smtClean="0"/>
              <a:t>required</a:t>
            </a:r>
            <a:endParaRPr lang="de-DE" dirty="0" smtClean="0"/>
          </a:p>
          <a:p>
            <a:r>
              <a:rPr lang="de-DE" dirty="0" err="1" smtClean="0"/>
              <a:t>Responsible</a:t>
            </a:r>
            <a:r>
              <a:rPr lang="de-DE" dirty="0" smtClean="0"/>
              <a:t> </a:t>
            </a:r>
            <a:r>
              <a:rPr lang="de-DE" dirty="0" err="1" smtClean="0"/>
              <a:t>person</a:t>
            </a:r>
            <a:r>
              <a:rPr lang="de-DE" dirty="0" smtClean="0"/>
              <a:t>: A. </a:t>
            </a:r>
            <a:r>
              <a:rPr lang="de-DE" dirty="0" err="1" smtClean="0"/>
              <a:t>Kondraschew</a:t>
            </a:r>
            <a:r>
              <a:rPr lang="de-DE" dirty="0" smtClean="0"/>
              <a:t>, C. Holz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87288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MKK </a:t>
            </a:r>
            <a:r>
              <a:rPr lang="de-DE" dirty="0" err="1"/>
              <a:t>maintenance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cooling</a:t>
            </a:r>
            <a:r>
              <a:rPr lang="de-DE" dirty="0"/>
              <a:t> </a:t>
            </a:r>
            <a:r>
              <a:rPr lang="de-DE" dirty="0" err="1" smtClean="0"/>
              <a:t>water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 smtClean="0"/>
              <a:t>Similar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last </a:t>
            </a:r>
            <a:r>
              <a:rPr lang="de-DE" dirty="0" err="1" smtClean="0"/>
              <a:t>point</a:t>
            </a:r>
            <a:r>
              <a:rPr lang="de-DE" dirty="0" smtClean="0"/>
              <a:t>, but </a:t>
            </a:r>
            <a:r>
              <a:rPr lang="de-DE" dirty="0" err="1" smtClean="0"/>
              <a:t>affecting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balconies</a:t>
            </a:r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r>
              <a:rPr lang="de-DE" dirty="0" smtClean="0"/>
              <a:t>Date </a:t>
            </a:r>
            <a:r>
              <a:rPr lang="de-DE" b="1" dirty="0" smtClean="0"/>
              <a:t>27.6.</a:t>
            </a:r>
          </a:p>
          <a:p>
            <a:r>
              <a:rPr lang="de-DE" dirty="0" err="1" smtClean="0"/>
              <a:t>Responsible</a:t>
            </a:r>
            <a:r>
              <a:rPr lang="de-DE" dirty="0" smtClean="0"/>
              <a:t> </a:t>
            </a:r>
            <a:r>
              <a:rPr lang="de-DE" dirty="0" err="1" smtClean="0"/>
              <a:t>person</a:t>
            </a:r>
            <a:r>
              <a:rPr lang="de-DE" dirty="0" smtClean="0"/>
              <a:t>: J. </a:t>
            </a:r>
            <a:r>
              <a:rPr lang="de-DE" dirty="0" err="1" smtClean="0"/>
              <a:t>Hanik</a:t>
            </a:r>
            <a:r>
              <a:rPr lang="de-DE" dirty="0" smtClean="0"/>
              <a:t>, A. Block (MKK)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74402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Maintenance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/>
              <a:t>AC-</a:t>
            </a:r>
            <a:r>
              <a:rPr lang="de-DE" dirty="0" err="1"/>
              <a:t>devices</a:t>
            </a:r>
            <a:r>
              <a:rPr lang="de-DE" dirty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MCRT / </a:t>
            </a:r>
            <a:r>
              <a:rPr lang="de-DE" dirty="0" err="1" smtClean="0"/>
              <a:t>Engie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 smtClean="0"/>
              <a:t>Yearly</a:t>
            </a:r>
            <a:r>
              <a:rPr lang="de-DE" dirty="0" smtClean="0"/>
              <a:t> </a:t>
            </a:r>
            <a:r>
              <a:rPr lang="de-DE" dirty="0" err="1" smtClean="0"/>
              <a:t>maintenance</a:t>
            </a:r>
            <a:r>
              <a:rPr lang="de-DE" dirty="0" smtClean="0"/>
              <a:t> </a:t>
            </a:r>
            <a:r>
              <a:rPr lang="de-DE" dirty="0" err="1" smtClean="0"/>
              <a:t>work</a:t>
            </a:r>
            <a:r>
              <a:rPr lang="de-DE" dirty="0" smtClean="0"/>
              <a:t>, e.g.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measure</a:t>
            </a:r>
            <a:r>
              <a:rPr lang="de-DE" dirty="0"/>
              <a:t> </a:t>
            </a:r>
            <a:r>
              <a:rPr lang="de-DE" dirty="0" err="1"/>
              <a:t>below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 smtClean="0"/>
              <a:t>filters</a:t>
            </a:r>
            <a:r>
              <a:rPr lang="de-DE" dirty="0"/>
              <a:t> </a:t>
            </a:r>
            <a:r>
              <a:rPr lang="de-DE" dirty="0" smtClean="0"/>
              <a:t>etc. </a:t>
            </a:r>
            <a:endParaRPr lang="de-DE" dirty="0"/>
          </a:p>
          <a:p>
            <a:endParaRPr lang="de-DE" dirty="0" smtClean="0"/>
          </a:p>
          <a:p>
            <a:r>
              <a:rPr lang="de-DE" dirty="0" smtClean="0"/>
              <a:t>MCRT: C.01, D.02, D.07 – </a:t>
            </a:r>
            <a:r>
              <a:rPr lang="de-DE" b="1" dirty="0" smtClean="0"/>
              <a:t>25.-27.6.</a:t>
            </a:r>
          </a:p>
          <a:p>
            <a:pPr lvl="1"/>
            <a:r>
              <a:rPr lang="de-DE" dirty="0" err="1" smtClean="0"/>
              <a:t>access</a:t>
            </a:r>
            <a:r>
              <a:rPr lang="de-DE" dirty="0" smtClean="0"/>
              <a:t> </a:t>
            </a:r>
            <a:r>
              <a:rPr lang="de-DE" dirty="0" err="1" smtClean="0"/>
              <a:t>required</a:t>
            </a:r>
            <a:endParaRPr lang="de-DE" dirty="0" smtClean="0"/>
          </a:p>
          <a:p>
            <a:r>
              <a:rPr lang="de-DE" dirty="0" err="1" smtClean="0"/>
              <a:t>Engie</a:t>
            </a:r>
            <a:r>
              <a:rPr lang="de-DE" dirty="0" smtClean="0"/>
              <a:t>: De-</a:t>
            </a:r>
            <a:r>
              <a:rPr lang="de-DE" dirty="0" err="1" smtClean="0"/>
              <a:t>humidifier</a:t>
            </a:r>
            <a:r>
              <a:rPr lang="de-DE" dirty="0" smtClean="0"/>
              <a:t> D.07 D.13</a:t>
            </a:r>
          </a:p>
          <a:p>
            <a:pPr lvl="1"/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access</a:t>
            </a:r>
            <a:r>
              <a:rPr lang="de-DE" dirty="0" smtClean="0"/>
              <a:t> </a:t>
            </a:r>
            <a:r>
              <a:rPr lang="de-DE" dirty="0" err="1" smtClean="0"/>
              <a:t>required</a:t>
            </a:r>
            <a:endParaRPr lang="de-DE" dirty="0" smtClean="0"/>
          </a:p>
          <a:p>
            <a:r>
              <a:rPr lang="de-DE" dirty="0" err="1" smtClean="0"/>
              <a:t>Responsible</a:t>
            </a:r>
            <a:r>
              <a:rPr lang="de-DE" dirty="0" smtClean="0"/>
              <a:t> </a:t>
            </a:r>
            <a:r>
              <a:rPr lang="de-DE" dirty="0" err="1" smtClean="0"/>
              <a:t>person</a:t>
            </a:r>
            <a:r>
              <a:rPr lang="de-DE" dirty="0" smtClean="0"/>
              <a:t>: A. </a:t>
            </a:r>
            <a:r>
              <a:rPr lang="de-DE" dirty="0" err="1"/>
              <a:t>Kondraschew</a:t>
            </a:r>
            <a:r>
              <a:rPr lang="de-DE" dirty="0"/>
              <a:t> / </a:t>
            </a:r>
            <a:r>
              <a:rPr lang="de-DE" dirty="0" smtClean="0"/>
              <a:t>C. </a:t>
            </a:r>
            <a:r>
              <a:rPr lang="de-DE" dirty="0"/>
              <a:t>Holz</a:t>
            </a:r>
            <a:r>
              <a:rPr lang="de-DE" dirty="0" smtClean="0"/>
              <a:t> 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64314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Maintenance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smtClean="0"/>
              <a:t>SPB-racks </a:t>
            </a:r>
            <a:r>
              <a:rPr lang="en-US" dirty="0"/>
              <a:t>power distribution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Maintenance </a:t>
            </a:r>
            <a:r>
              <a:rPr lang="en-US" dirty="0"/>
              <a:t>of the SPB-Racks (optics, laser, hutch) power distribution </a:t>
            </a:r>
            <a:r>
              <a:rPr lang="en-US" dirty="0" smtClean="0"/>
              <a:t>– 1</a:t>
            </a:r>
            <a:r>
              <a:rPr lang="en-US" baseline="30000" dirty="0" smtClean="0"/>
              <a:t>st</a:t>
            </a:r>
            <a:r>
              <a:rPr lang="en-US" dirty="0" smtClean="0"/>
              <a:t> power line (</a:t>
            </a:r>
            <a:r>
              <a:rPr lang="en-US" dirty="0" err="1" smtClean="0"/>
              <a:t>Vattenfall</a:t>
            </a:r>
            <a:r>
              <a:rPr lang="en-US" dirty="0" smtClean="0"/>
              <a:t>) will </a:t>
            </a:r>
            <a:r>
              <a:rPr lang="en-US" dirty="0" smtClean="0"/>
              <a:t>have to be off </a:t>
            </a:r>
            <a:r>
              <a:rPr lang="en-US" dirty="0"/>
              <a:t>for 8 h </a:t>
            </a:r>
            <a:r>
              <a:rPr lang="en-US" dirty="0" smtClean="0"/>
              <a:t>in order to rewire </a:t>
            </a:r>
            <a:r>
              <a:rPr lang="en-US" dirty="0"/>
              <a:t>racks power distribution </a:t>
            </a:r>
            <a:r>
              <a:rPr lang="en-US" dirty="0" smtClean="0"/>
              <a:t>cabinet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de-DE" dirty="0" smtClean="0"/>
              <a:t>2nd power </a:t>
            </a:r>
            <a:r>
              <a:rPr lang="de-DE" dirty="0" err="1" smtClean="0"/>
              <a:t>supply</a:t>
            </a:r>
            <a:r>
              <a:rPr lang="de-DE" dirty="0" smtClean="0"/>
              <a:t> </a:t>
            </a:r>
            <a:r>
              <a:rPr lang="de-DE" dirty="0" err="1" smtClean="0"/>
              <a:t>line</a:t>
            </a:r>
            <a:r>
              <a:rPr lang="de-DE" dirty="0" smtClean="0"/>
              <a:t> </a:t>
            </a:r>
            <a:r>
              <a:rPr lang="de-DE" dirty="0" err="1" smtClean="0"/>
              <a:t>from</a:t>
            </a:r>
            <a:r>
              <a:rPr lang="de-DE" dirty="0" smtClean="0"/>
              <a:t> EON will not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affected</a:t>
            </a:r>
            <a:r>
              <a:rPr lang="de-DE" dirty="0" smtClean="0"/>
              <a:t>.</a:t>
            </a:r>
            <a:endParaRPr lang="de-DE" dirty="0"/>
          </a:p>
          <a:p>
            <a:endParaRPr lang="de-DE" dirty="0" smtClean="0"/>
          </a:p>
          <a:p>
            <a:r>
              <a:rPr lang="de-DE" dirty="0" smtClean="0"/>
              <a:t>D.02, D.09, D.13, D.22: 8 </a:t>
            </a:r>
            <a:r>
              <a:rPr lang="de-DE" dirty="0" err="1" smtClean="0"/>
              <a:t>hours</a:t>
            </a:r>
            <a:r>
              <a:rPr lang="de-DE" dirty="0" smtClean="0"/>
              <a:t> </a:t>
            </a:r>
            <a:r>
              <a:rPr lang="de-DE" dirty="0" err="1" smtClean="0"/>
              <a:t>somewhen</a:t>
            </a:r>
            <a:r>
              <a:rPr lang="de-DE" dirty="0" smtClean="0"/>
              <a:t> in </a:t>
            </a:r>
            <a:r>
              <a:rPr lang="de-DE" b="1" dirty="0" smtClean="0"/>
              <a:t>25.-27.6.</a:t>
            </a:r>
          </a:p>
          <a:p>
            <a:r>
              <a:rPr lang="de-DE" dirty="0" err="1" smtClean="0"/>
              <a:t>Responsible</a:t>
            </a:r>
            <a:r>
              <a:rPr lang="de-DE" dirty="0" smtClean="0"/>
              <a:t> </a:t>
            </a:r>
            <a:r>
              <a:rPr lang="de-DE" dirty="0" err="1" smtClean="0"/>
              <a:t>person</a:t>
            </a:r>
            <a:r>
              <a:rPr lang="de-DE" dirty="0" smtClean="0"/>
              <a:t>: T. </a:t>
            </a:r>
            <a:r>
              <a:rPr lang="de-DE" dirty="0" err="1" smtClean="0"/>
              <a:t>Schoen</a:t>
            </a:r>
            <a:r>
              <a:rPr lang="de-DE" dirty="0" smtClean="0"/>
              <a:t>, U. </a:t>
            </a:r>
            <a:r>
              <a:rPr lang="de-DE" dirty="0" err="1" smtClean="0"/>
              <a:t>Brüggmann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50728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Maintenance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 smtClean="0"/>
              <a:t>el</a:t>
            </a:r>
            <a:r>
              <a:rPr lang="de-DE" dirty="0" smtClean="0"/>
              <a:t>. power D.07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White (AV) power </a:t>
            </a:r>
            <a:r>
              <a:rPr lang="de-DE" dirty="0" err="1" smtClean="0"/>
              <a:t>outlets</a:t>
            </a:r>
            <a:r>
              <a:rPr lang="de-DE" dirty="0" smtClean="0"/>
              <a:t> will </a:t>
            </a:r>
            <a:r>
              <a:rPr lang="de-DE" dirty="0" err="1" smtClean="0"/>
              <a:t>have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off </a:t>
            </a:r>
            <a:r>
              <a:rPr lang="de-DE" dirty="0" err="1" smtClean="0"/>
              <a:t>for</a:t>
            </a:r>
            <a:r>
              <a:rPr lang="de-DE" dirty="0" smtClean="0"/>
              <a:t> 1 </a:t>
            </a:r>
            <a:r>
              <a:rPr lang="de-DE" dirty="0" err="1" smtClean="0"/>
              <a:t>hour</a:t>
            </a:r>
            <a:r>
              <a:rPr lang="de-DE" dirty="0" smtClean="0"/>
              <a:t>.</a:t>
            </a:r>
          </a:p>
          <a:p>
            <a:pPr marL="0" indent="0">
              <a:buNone/>
            </a:pPr>
            <a:r>
              <a:rPr lang="de-DE" dirty="0" smtClean="0"/>
              <a:t>Also i</a:t>
            </a:r>
            <a:r>
              <a:rPr lang="en-US" dirty="0" err="1" smtClean="0"/>
              <a:t>ncludes</a:t>
            </a:r>
            <a:r>
              <a:rPr lang="en-US" dirty="0" smtClean="0"/>
              <a:t> </a:t>
            </a:r>
            <a:r>
              <a:rPr lang="en-US" dirty="0"/>
              <a:t>works on the power supply of laser </a:t>
            </a:r>
            <a:r>
              <a:rPr lang="en-US" dirty="0" smtClean="0"/>
              <a:t>shutters, in order to make them fail-safe regarding power-off.</a:t>
            </a:r>
            <a:endParaRPr lang="en-US" dirty="0"/>
          </a:p>
          <a:p>
            <a:pPr marL="0" indent="0">
              <a:buNone/>
            </a:pPr>
            <a:endParaRPr lang="de-DE" dirty="0" smtClean="0"/>
          </a:p>
          <a:p>
            <a:endParaRPr lang="de-DE" dirty="0" smtClean="0"/>
          </a:p>
          <a:p>
            <a:r>
              <a:rPr lang="de-DE" dirty="0" smtClean="0"/>
              <a:t>D.07: 1 </a:t>
            </a:r>
            <a:r>
              <a:rPr lang="de-DE" dirty="0" err="1" smtClean="0"/>
              <a:t>hours</a:t>
            </a:r>
            <a:r>
              <a:rPr lang="de-DE" dirty="0" smtClean="0"/>
              <a:t> </a:t>
            </a:r>
            <a:r>
              <a:rPr lang="de-DE" dirty="0" err="1"/>
              <a:t>somewhen</a:t>
            </a:r>
            <a:r>
              <a:rPr lang="de-DE" dirty="0"/>
              <a:t> in </a:t>
            </a:r>
            <a:r>
              <a:rPr lang="de-DE" b="1" dirty="0"/>
              <a:t>25.-27.6.</a:t>
            </a:r>
          </a:p>
          <a:p>
            <a:r>
              <a:rPr lang="de-DE" dirty="0" err="1" smtClean="0"/>
              <a:t>Responsible</a:t>
            </a:r>
            <a:r>
              <a:rPr lang="de-DE" dirty="0" smtClean="0"/>
              <a:t> </a:t>
            </a:r>
            <a:r>
              <a:rPr lang="de-DE" dirty="0" err="1" smtClean="0"/>
              <a:t>person</a:t>
            </a:r>
            <a:r>
              <a:rPr lang="de-DE" dirty="0" smtClean="0"/>
              <a:t>: T. </a:t>
            </a:r>
            <a:r>
              <a:rPr lang="de-DE" dirty="0" err="1" smtClean="0"/>
              <a:t>Schoen</a:t>
            </a:r>
            <a:r>
              <a:rPr lang="de-DE" dirty="0" smtClean="0"/>
              <a:t>, U. </a:t>
            </a:r>
            <a:r>
              <a:rPr lang="de-DE" dirty="0" err="1" smtClean="0"/>
              <a:t>Brüggmann</a:t>
            </a:r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6360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Maintenance of </a:t>
            </a:r>
            <a:r>
              <a:rPr lang="en-US" dirty="0" smtClean="0"/>
              <a:t>el. power </a:t>
            </a:r>
            <a:br>
              <a:rPr lang="en-US" dirty="0" smtClean="0"/>
            </a:br>
            <a:r>
              <a:rPr lang="en-US" dirty="0" smtClean="0"/>
              <a:t>D.02</a:t>
            </a:r>
            <a:r>
              <a:rPr lang="en-US" dirty="0"/>
              <a:t>, D.05, D.13, </a:t>
            </a:r>
            <a:r>
              <a:rPr lang="en-US" dirty="0" smtClean="0"/>
              <a:t>D.04, D.21 + D.22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Orange (SV) power </a:t>
            </a:r>
            <a:r>
              <a:rPr lang="de-DE" dirty="0" err="1" smtClean="0"/>
              <a:t>outlets</a:t>
            </a:r>
            <a:r>
              <a:rPr lang="de-DE" dirty="0" smtClean="0"/>
              <a:t> will </a:t>
            </a:r>
            <a:r>
              <a:rPr lang="de-DE" dirty="0" err="1" smtClean="0"/>
              <a:t>have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off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smtClean="0"/>
              <a:t>8 </a:t>
            </a:r>
            <a:r>
              <a:rPr lang="de-DE" dirty="0" err="1" smtClean="0"/>
              <a:t>hours</a:t>
            </a:r>
            <a:endParaRPr lang="de-DE" dirty="0" smtClean="0"/>
          </a:p>
          <a:p>
            <a:pPr marL="0" indent="0">
              <a:buNone/>
            </a:pPr>
            <a:endParaRPr lang="de-DE" dirty="0" smtClean="0"/>
          </a:p>
          <a:p>
            <a:r>
              <a:rPr lang="en-US" dirty="0"/>
              <a:t>D.02, D.05, D.13, D.04, D.21 + D.22</a:t>
            </a:r>
            <a:r>
              <a:rPr lang="de-DE" dirty="0" smtClean="0"/>
              <a:t>: 8 </a:t>
            </a:r>
            <a:r>
              <a:rPr lang="de-DE" dirty="0" err="1" smtClean="0"/>
              <a:t>hours</a:t>
            </a:r>
            <a:r>
              <a:rPr lang="de-DE" dirty="0" smtClean="0"/>
              <a:t> </a:t>
            </a:r>
            <a:r>
              <a:rPr lang="de-DE" dirty="0" err="1" smtClean="0"/>
              <a:t>somewhen</a:t>
            </a:r>
            <a:r>
              <a:rPr lang="de-DE" dirty="0" smtClean="0"/>
              <a:t> in </a:t>
            </a:r>
            <a:r>
              <a:rPr lang="de-DE" b="1" dirty="0" smtClean="0"/>
              <a:t>25.-27.6</a:t>
            </a:r>
            <a:r>
              <a:rPr lang="de-DE" b="1" dirty="0" smtClean="0"/>
              <a:t>.</a:t>
            </a:r>
          </a:p>
          <a:p>
            <a:r>
              <a:rPr lang="de-DE" dirty="0" err="1" smtClean="0"/>
              <a:t>Responsible</a:t>
            </a:r>
            <a:r>
              <a:rPr lang="de-DE" dirty="0" smtClean="0"/>
              <a:t> </a:t>
            </a:r>
            <a:r>
              <a:rPr lang="de-DE" dirty="0" err="1" smtClean="0"/>
              <a:t>person</a:t>
            </a:r>
            <a:r>
              <a:rPr lang="de-DE" dirty="0" smtClean="0"/>
              <a:t>: T. </a:t>
            </a:r>
            <a:r>
              <a:rPr lang="de-DE" dirty="0" err="1" smtClean="0"/>
              <a:t>Schoen</a:t>
            </a:r>
            <a:r>
              <a:rPr lang="de-DE" dirty="0" smtClean="0"/>
              <a:t>, U. </a:t>
            </a:r>
            <a:r>
              <a:rPr lang="de-DE" dirty="0" err="1" smtClean="0"/>
              <a:t>Brüggmann</a:t>
            </a:r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591199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Maintenance of gas distribution and oxygen monitoring </a:t>
            </a:r>
            <a:r>
              <a:rPr lang="en-US" dirty="0" smtClean="0"/>
              <a:t>system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Access </a:t>
            </a:r>
            <a:r>
              <a:rPr lang="de-DE" dirty="0" err="1" smtClean="0"/>
              <a:t>to</a:t>
            </a:r>
            <a:r>
              <a:rPr lang="de-DE" dirty="0" smtClean="0"/>
              <a:t> all </a:t>
            </a:r>
            <a:r>
              <a:rPr lang="de-DE" dirty="0" err="1" smtClean="0"/>
              <a:t>rooms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corresponding</a:t>
            </a:r>
            <a:r>
              <a:rPr lang="de-DE" dirty="0" smtClean="0"/>
              <a:t> </a:t>
            </a:r>
            <a:r>
              <a:rPr lang="de-DE" dirty="0" err="1" smtClean="0"/>
              <a:t>sensors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neccessary</a:t>
            </a:r>
            <a:r>
              <a:rPr lang="de-DE" dirty="0"/>
              <a:t> </a:t>
            </a:r>
            <a:r>
              <a:rPr lang="de-DE" dirty="0" smtClean="0"/>
              <a:t>- </a:t>
            </a:r>
            <a:r>
              <a:rPr lang="de-DE" dirty="0" err="1" smtClean="0"/>
              <a:t>sensors</a:t>
            </a:r>
            <a:r>
              <a:rPr lang="de-DE" dirty="0" smtClean="0"/>
              <a:t> </a:t>
            </a:r>
            <a:r>
              <a:rPr lang="de-DE" dirty="0" err="1" smtClean="0"/>
              <a:t>have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accessible</a:t>
            </a:r>
            <a:r>
              <a:rPr lang="de-DE" dirty="0" smtClean="0"/>
              <a:t>! </a:t>
            </a:r>
          </a:p>
          <a:p>
            <a:pPr marL="0" indent="0">
              <a:buNone/>
            </a:pPr>
            <a:r>
              <a:rPr lang="de-DE" dirty="0" smtClean="0"/>
              <a:t>Alarms </a:t>
            </a:r>
            <a:r>
              <a:rPr lang="de-DE" dirty="0" err="1" smtClean="0"/>
              <a:t>could</a:t>
            </a:r>
            <a:r>
              <a:rPr lang="de-DE" dirty="0" smtClean="0"/>
              <a:t> </a:t>
            </a:r>
            <a:r>
              <a:rPr lang="de-DE" dirty="0" err="1" smtClean="0"/>
              <a:t>go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, </a:t>
            </a:r>
            <a:r>
              <a:rPr lang="de-DE" dirty="0" err="1" smtClean="0"/>
              <a:t>valves</a:t>
            </a:r>
            <a:r>
              <a:rPr lang="de-DE" dirty="0" smtClean="0"/>
              <a:t> </a:t>
            </a:r>
            <a:r>
              <a:rPr lang="de-DE" dirty="0" err="1" smtClean="0"/>
              <a:t>could</a:t>
            </a:r>
            <a:r>
              <a:rPr lang="de-DE" dirty="0" smtClean="0"/>
              <a:t> </a:t>
            </a:r>
            <a:r>
              <a:rPr lang="de-DE" dirty="0" err="1" smtClean="0"/>
              <a:t>close</a:t>
            </a:r>
            <a:r>
              <a:rPr lang="de-DE" dirty="0" smtClean="0"/>
              <a:t>.</a:t>
            </a:r>
            <a:endParaRPr lang="de-DE" dirty="0"/>
          </a:p>
          <a:p>
            <a:endParaRPr lang="de-DE" dirty="0"/>
          </a:p>
          <a:p>
            <a:r>
              <a:rPr lang="de-DE" dirty="0" smtClean="0"/>
              <a:t>Date: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announced</a:t>
            </a:r>
            <a:r>
              <a:rPr lang="de-DE" dirty="0"/>
              <a:t> </a:t>
            </a:r>
            <a:r>
              <a:rPr lang="de-DE" dirty="0" smtClean="0"/>
              <a:t>(in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shutdown</a:t>
            </a:r>
            <a:r>
              <a:rPr lang="de-DE" dirty="0" smtClean="0"/>
              <a:t>…)</a:t>
            </a:r>
            <a:endParaRPr lang="de-DE" dirty="0"/>
          </a:p>
          <a:p>
            <a:r>
              <a:rPr lang="de-DE" dirty="0" err="1"/>
              <a:t>Responsible</a:t>
            </a:r>
            <a:r>
              <a:rPr lang="de-DE" dirty="0"/>
              <a:t> </a:t>
            </a:r>
            <a:r>
              <a:rPr lang="de-DE" dirty="0" err="1"/>
              <a:t>person</a:t>
            </a:r>
            <a:r>
              <a:rPr lang="de-DE" dirty="0"/>
              <a:t>: T. </a:t>
            </a:r>
            <a:r>
              <a:rPr lang="de-DE" dirty="0" smtClean="0"/>
              <a:t>Bartsch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37075422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-european-xfel-gmbh_presentation">
  <a:themeElements>
    <a:clrScheme name="XFEL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000000"/>
      </a:accent3>
      <a:accent4>
        <a:srgbClr val="626262"/>
      </a:accent4>
      <a:accent5>
        <a:srgbClr val="ACABB1"/>
      </a:accent5>
      <a:accent6>
        <a:srgbClr val="E0E0E0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268288" marR="0" indent="-268288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0000"/>
          <a:buFont typeface="Wingdings" pitchFamily="2" charset="2"/>
          <a:buChar char="n"/>
          <a:tabLst/>
          <a:defRPr kumimoji="0" sz="2000" b="0" i="0" u="none" strike="noStrike" cap="none" normalizeH="0" baseline="0" smtClean="0">
            <a:ln>
              <a:noFill/>
            </a:ln>
            <a:solidFill>
              <a:schemeClr val="accent3"/>
            </a:solidFill>
            <a:effectLst/>
            <a:latin typeface="Arial" charset="0"/>
            <a:ea typeface="ＭＳ Ｐゴシック" pitchFamily="112" charset="-128"/>
          </a:defRPr>
        </a:defPPr>
      </a:lstStyle>
    </a:spDef>
    <a:lnDef>
      <a:spPr bwMode="auto">
        <a:noFill/>
        <a:ln w="12700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/>
      <a:lstStyle/>
    </a:lnDef>
    <a:txDef>
      <a:spPr>
        <a:noFill/>
      </a:spPr>
      <a:bodyPr wrap="none" rtlCol="0">
        <a:spAutoFit/>
      </a:bodyPr>
      <a:lstStyle>
        <a:defPPr marL="268288" indent="-268288">
          <a:spcBef>
            <a:spcPts val="600"/>
          </a:spcBef>
          <a:buClr>
            <a:schemeClr val="accent2"/>
          </a:buClr>
          <a:buSzPct val="80000"/>
          <a:defRPr sz="2000" smtClean="0">
            <a:solidFill>
              <a:schemeClr val="accent3"/>
            </a:solidFill>
          </a:defRPr>
        </a:defPPr>
      </a:lstStyle>
    </a:txDef>
  </a:objectDefaults>
  <a:extraClrSchemeLst>
    <a:extraClrScheme>
      <a:clrScheme name="DESY European XFEL 1">
        <a:dk1>
          <a:srgbClr val="261748"/>
        </a:dk1>
        <a:lt1>
          <a:srgbClr val="FFFFFF"/>
        </a:lt1>
        <a:dk2>
          <a:srgbClr val="000000"/>
        </a:dk2>
        <a:lt2>
          <a:srgbClr val="E0E0E0"/>
        </a:lt2>
        <a:accent1>
          <a:srgbClr val="261748"/>
        </a:accent1>
        <a:accent2>
          <a:srgbClr val="FD930A"/>
        </a:accent2>
        <a:accent3>
          <a:srgbClr val="FFFFFF"/>
        </a:accent3>
        <a:accent4>
          <a:srgbClr val="1F123C"/>
        </a:accent4>
        <a:accent5>
          <a:srgbClr val="ACABB1"/>
        </a:accent5>
        <a:accent6>
          <a:srgbClr val="E58508"/>
        </a:accent6>
        <a:hlink>
          <a:srgbClr val="261748"/>
        </a:hlink>
        <a:folHlink>
          <a:srgbClr val="FD930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template-european-xfel-gmbh_presentation_test03</Template>
  <TotalTime>0</TotalTime>
  <Words>809</Words>
  <Application>Microsoft Office PowerPoint</Application>
  <PresentationFormat>Bildschirmpräsentation (4:3)</PresentationFormat>
  <Paragraphs>97</Paragraphs>
  <Slides>14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15" baseType="lpstr">
      <vt:lpstr>template-european-xfel-gmbh_presentation</vt:lpstr>
      <vt:lpstr>Activities on behalf of TS / MKK  in the summer shutdown 2018</vt:lpstr>
      <vt:lpstr>Construction work / maintenance  of VE-water supply</vt:lpstr>
      <vt:lpstr>Cleaning of cooling water filters</vt:lpstr>
      <vt:lpstr>MKK maintenance of cooling water</vt:lpstr>
      <vt:lpstr>Maintenance of AC-devices by MCRT / Engie</vt:lpstr>
      <vt:lpstr>Maintenance of SPB-racks power distribution </vt:lpstr>
      <vt:lpstr>Maintenance of el. power D.07</vt:lpstr>
      <vt:lpstr>Maintenance of el. power  D.02, D.05, D.13, D.04, D.21 + D.22</vt:lpstr>
      <vt:lpstr>Maintenance of gas distribution and oxygen monitoring system</vt:lpstr>
      <vt:lpstr>Emergency Power-off tests SASE1</vt:lpstr>
      <vt:lpstr>Maintenance of entire electrical systems</vt:lpstr>
      <vt:lpstr>Change of waste water connection SASE1</vt:lpstr>
      <vt:lpstr> Water connection XHG, XHU &amp; XHC</vt:lpstr>
      <vt:lpstr>Other things to keep in mind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Poppe, Frank</dc:creator>
  <cp:lastModifiedBy>Wellenreuther, Gerd</cp:lastModifiedBy>
  <cp:revision>481</cp:revision>
  <cp:lastPrinted>2008-09-01T15:04:16Z</cp:lastPrinted>
  <dcterms:created xsi:type="dcterms:W3CDTF">2012-08-22T09:26:39Z</dcterms:created>
  <dcterms:modified xsi:type="dcterms:W3CDTF">2018-06-14T13:14:00Z</dcterms:modified>
</cp:coreProperties>
</file>