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5" r:id="rId2"/>
    <p:sldMasterId id="2147483690" r:id="rId3"/>
  </p:sldMasterIdLst>
  <p:notesMasterIdLst>
    <p:notesMasterId r:id="rId10"/>
  </p:notesMasterIdLst>
  <p:handoutMasterIdLst>
    <p:handoutMasterId r:id="rId11"/>
  </p:handoutMasterIdLst>
  <p:sldIdLst>
    <p:sldId id="274" r:id="rId4"/>
    <p:sldId id="426" r:id="rId5"/>
    <p:sldId id="428" r:id="rId6"/>
    <p:sldId id="427" r:id="rId7"/>
    <p:sldId id="430" r:id="rId8"/>
    <p:sldId id="429"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275" userDrawn="1">
          <p15:clr>
            <a:srgbClr val="A4A3A4"/>
          </p15:clr>
        </p15:guide>
        <p15:guide id="2" pos="3727" userDrawn="1">
          <p15:clr>
            <a:srgbClr val="A4A3A4"/>
          </p15:clr>
        </p15:guide>
        <p15:guide id="3" pos="3953" userDrawn="1">
          <p15:clr>
            <a:srgbClr val="A4A3A4"/>
          </p15:clr>
        </p15:guide>
        <p15:guide id="4" pos="7287" userDrawn="1">
          <p15:clr>
            <a:srgbClr val="A4A3A4"/>
          </p15:clr>
        </p15:guide>
        <p15:guide id="5" pos="393" userDrawn="1">
          <p15:clr>
            <a:srgbClr val="A4A3A4"/>
          </p15:clr>
        </p15:guide>
        <p15:guide id="6" orient="horz" pos="3725" userDrawn="1">
          <p15:clr>
            <a:srgbClr val="A4A3A4"/>
          </p15:clr>
        </p15:guide>
      </p15:sldGuideLst>
    </p:ext>
    <p:ext uri="{2D200454-40CA-4A62-9FC3-DE9A4176ACB9}">
      <p15:notes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eise" initials="HW"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816" autoAdjust="0"/>
    <p:restoredTop sz="94660"/>
  </p:normalViewPr>
  <p:slideViewPr>
    <p:cSldViewPr snapToGrid="0" showGuides="1">
      <p:cViewPr>
        <p:scale>
          <a:sx n="70" d="100"/>
          <a:sy n="70" d="100"/>
        </p:scale>
        <p:origin x="-414" y="-948"/>
      </p:cViewPr>
      <p:guideLst>
        <p:guide orient="horz" pos="1275"/>
        <p:guide orient="horz" pos="3725"/>
        <p:guide pos="3727"/>
        <p:guide pos="3953"/>
        <p:guide pos="7287"/>
        <p:guide pos="393"/>
      </p:guideLst>
    </p:cSldViewPr>
  </p:slid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97" d="100"/>
          <a:sy n="97" d="100"/>
        </p:scale>
        <p:origin x="257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250AC80-9589-41A1-8ED2-EC2076B0E8E8}" type="datetimeFigureOut">
              <a:rPr lang="de-DE" smtClean="0"/>
              <a:t>14.06.2018</a:t>
            </a:fld>
            <a:endParaRPr lang="de-DE"/>
          </a:p>
        </p:txBody>
      </p:sp>
      <p:sp>
        <p:nvSpPr>
          <p:cNvPr id="4" name="Fußzeilenplatzhalt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683A726-01A3-41A5-8C71-74C8A626EA48}" type="slidenum">
              <a:rPr lang="de-DE" smtClean="0"/>
              <a:t>‹Nr.›</a:t>
            </a:fld>
            <a:endParaRPr lang="de-DE"/>
          </a:p>
        </p:txBody>
      </p:sp>
    </p:spTree>
    <p:extLst>
      <p:ext uri="{BB962C8B-B14F-4D97-AF65-F5344CB8AC3E}">
        <p14:creationId xmlns:p14="http://schemas.microsoft.com/office/powerpoint/2010/main" val="7261616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492030-5346-4222-B1C0-77ABA51E04BA}" type="datetimeFigureOut">
              <a:rPr lang="de-DE" smtClean="0"/>
              <a:t>14.06.2018</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1B39C8-6D5D-40E8-8D83-C1E41A39F5E0}" type="slidenum">
              <a:rPr lang="de-DE" smtClean="0"/>
              <a:t>‹Nr.›</a:t>
            </a:fld>
            <a:endParaRPr lang="de-DE"/>
          </a:p>
        </p:txBody>
      </p:sp>
    </p:spTree>
    <p:extLst>
      <p:ext uri="{BB962C8B-B14F-4D97-AF65-F5344CB8AC3E}">
        <p14:creationId xmlns:p14="http://schemas.microsoft.com/office/powerpoint/2010/main" val="3164387999"/>
      </p:ext>
    </p:extLst>
  </p:cSld>
  <p:clrMap bg1="lt1" tx1="dk1" bg2="lt2" tx2="dk2" accent1="accent1" accent2="accent2" accent3="accent3" accent4="accent4" accent5="accent5" accent6="accent6" hlink="hlink" folHlink="folHlink"/>
  <p:notesStyle>
    <a:lvl1pPr marL="171450"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1pPr>
    <a:lvl2pPr marL="628650"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2pPr>
    <a:lvl3pPr marL="1085850"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3pPr>
    <a:lvl4pPr marL="1543050"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4pPr>
    <a:lvl5pPr marL="2000250"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900">
                <a:solidFill>
                  <a:schemeClr val="tx1"/>
                </a:solidFill>
                <a:latin typeface="Arial" charset="0"/>
                <a:ea typeface="ＭＳ Ｐゴシック" pitchFamily="112" charset="-128"/>
              </a:defRPr>
            </a:lvl1pPr>
            <a:lvl2pPr marL="742797" indent="-285691" eaLnBrk="0" hangingPunct="0">
              <a:defRPr sz="900">
                <a:solidFill>
                  <a:schemeClr val="tx1"/>
                </a:solidFill>
                <a:latin typeface="Arial" charset="0"/>
                <a:ea typeface="ＭＳ Ｐゴシック" pitchFamily="112" charset="-128"/>
              </a:defRPr>
            </a:lvl2pPr>
            <a:lvl3pPr marL="1142765" indent="-228553" eaLnBrk="0" hangingPunct="0">
              <a:defRPr sz="900">
                <a:solidFill>
                  <a:schemeClr val="tx1"/>
                </a:solidFill>
                <a:latin typeface="Arial" charset="0"/>
                <a:ea typeface="ＭＳ Ｐゴシック" pitchFamily="112" charset="-128"/>
              </a:defRPr>
            </a:lvl3pPr>
            <a:lvl4pPr marL="1599870" indent="-228553" eaLnBrk="0" hangingPunct="0">
              <a:defRPr sz="900">
                <a:solidFill>
                  <a:schemeClr val="tx1"/>
                </a:solidFill>
                <a:latin typeface="Arial" charset="0"/>
                <a:ea typeface="ＭＳ Ｐゴシック" pitchFamily="112" charset="-128"/>
              </a:defRPr>
            </a:lvl4pPr>
            <a:lvl5pPr marL="2056976" indent="-228553" eaLnBrk="0" hangingPunct="0">
              <a:defRPr sz="900">
                <a:solidFill>
                  <a:schemeClr val="tx1"/>
                </a:solidFill>
                <a:latin typeface="Arial" charset="0"/>
                <a:ea typeface="ＭＳ Ｐゴシック" pitchFamily="112" charset="-128"/>
              </a:defRPr>
            </a:lvl5pPr>
            <a:lvl6pPr marL="2514081" indent="-228553" eaLnBrk="0" fontAlgn="base" hangingPunct="0">
              <a:spcBef>
                <a:spcPct val="20000"/>
              </a:spcBef>
              <a:spcAft>
                <a:spcPct val="0"/>
              </a:spcAft>
              <a:buClr>
                <a:srgbClr val="F8B323"/>
              </a:buClr>
              <a:buFont typeface="Wingdings" pitchFamily="2" charset="2"/>
              <a:buChar char="n"/>
              <a:defRPr sz="900">
                <a:solidFill>
                  <a:schemeClr val="tx1"/>
                </a:solidFill>
                <a:latin typeface="Arial" charset="0"/>
                <a:ea typeface="ＭＳ Ｐゴシック" pitchFamily="112" charset="-128"/>
              </a:defRPr>
            </a:lvl6pPr>
            <a:lvl7pPr marL="2971187" indent="-228553" eaLnBrk="0" fontAlgn="base" hangingPunct="0">
              <a:spcBef>
                <a:spcPct val="20000"/>
              </a:spcBef>
              <a:spcAft>
                <a:spcPct val="0"/>
              </a:spcAft>
              <a:buClr>
                <a:srgbClr val="F8B323"/>
              </a:buClr>
              <a:buFont typeface="Wingdings" pitchFamily="2" charset="2"/>
              <a:buChar char="n"/>
              <a:defRPr sz="900">
                <a:solidFill>
                  <a:schemeClr val="tx1"/>
                </a:solidFill>
                <a:latin typeface="Arial" charset="0"/>
                <a:ea typeface="ＭＳ Ｐゴシック" pitchFamily="112" charset="-128"/>
              </a:defRPr>
            </a:lvl7pPr>
            <a:lvl8pPr marL="3428293" indent="-228553" eaLnBrk="0" fontAlgn="base" hangingPunct="0">
              <a:spcBef>
                <a:spcPct val="20000"/>
              </a:spcBef>
              <a:spcAft>
                <a:spcPct val="0"/>
              </a:spcAft>
              <a:buClr>
                <a:srgbClr val="F8B323"/>
              </a:buClr>
              <a:buFont typeface="Wingdings" pitchFamily="2" charset="2"/>
              <a:buChar char="n"/>
              <a:defRPr sz="900">
                <a:solidFill>
                  <a:schemeClr val="tx1"/>
                </a:solidFill>
                <a:latin typeface="Arial" charset="0"/>
                <a:ea typeface="ＭＳ Ｐゴシック" pitchFamily="112" charset="-128"/>
              </a:defRPr>
            </a:lvl8pPr>
            <a:lvl9pPr marL="3885398" indent="-228553" eaLnBrk="0" fontAlgn="base" hangingPunct="0">
              <a:spcBef>
                <a:spcPct val="20000"/>
              </a:spcBef>
              <a:spcAft>
                <a:spcPct val="0"/>
              </a:spcAft>
              <a:buClr>
                <a:srgbClr val="F8B323"/>
              </a:buClr>
              <a:buFont typeface="Wingdings" pitchFamily="2" charset="2"/>
              <a:buChar char="n"/>
              <a:defRPr sz="900">
                <a:solidFill>
                  <a:schemeClr val="tx1"/>
                </a:solidFill>
                <a:latin typeface="Arial" charset="0"/>
                <a:ea typeface="ＭＳ Ｐゴシック" pitchFamily="112" charset="-128"/>
              </a:defRPr>
            </a:lvl9pPr>
          </a:lstStyle>
          <a:p>
            <a:fld id="{947D76CA-6C81-4CD8-99E6-DB5050854A54}" type="slidenum">
              <a:rPr lang="de-DE" sz="1200">
                <a:solidFill>
                  <a:prstClr val="black"/>
                </a:solidFill>
              </a:rPr>
              <a:pPr/>
              <a:t>1</a:t>
            </a:fld>
            <a:endParaRPr lang="de-DE" sz="1200" dirty="0">
              <a:solidFill>
                <a:prstClr val="black"/>
              </a:solidFill>
            </a:endParaRPr>
          </a:p>
        </p:txBody>
      </p:sp>
      <p:sp>
        <p:nvSpPr>
          <p:cNvPr id="49155" name="Rectangle 2"/>
          <p:cNvSpPr>
            <a:spLocks noGrp="1" noRot="1" noChangeAspect="1" noChangeArrowheads="1"/>
          </p:cNvSpPr>
          <p:nvPr>
            <p:ph type="sldImg"/>
          </p:nvPr>
        </p:nvSpPr>
        <p:spPr bwMode="auto">
          <a:xfrm>
            <a:off x="382588" y="685800"/>
            <a:ext cx="6094412" cy="3429000"/>
          </a:xfrm>
          <a:prstGeom prst="rect">
            <a:avLst/>
          </a:prstGeom>
          <a:solidFill>
            <a:srgbClr val="FFFFFF"/>
          </a:solidFill>
          <a:ln>
            <a:solidFill>
              <a:srgbClr val="000000"/>
            </a:solidFill>
            <a:miter lim="800000"/>
            <a:headEnd/>
            <a:tailEnd/>
          </a:ln>
        </p:spPr>
      </p:sp>
      <p:sp>
        <p:nvSpPr>
          <p:cNvPr id="49156" name="Rectangle 3"/>
          <p:cNvSpPr>
            <a:spLocks noGrp="1" noChangeArrowheads="1"/>
          </p:cNvSpPr>
          <p:nvPr>
            <p:ph type="body" idx="1"/>
          </p:nvPr>
        </p:nvSpPr>
        <p:spPr bwMode="auto">
          <a:xfrm>
            <a:off x="914402" y="4343401"/>
            <a:ext cx="5029200" cy="4114801"/>
          </a:xfrm>
          <a:prstGeom prst="rect">
            <a:avLst/>
          </a:prstGeom>
          <a:solidFill>
            <a:srgbClr val="FFFFFF"/>
          </a:solidFill>
          <a:ln>
            <a:solidFill>
              <a:srgbClr val="000000"/>
            </a:solidFill>
            <a:miter lim="800000"/>
            <a:headEnd/>
            <a:tailEnd/>
          </a:ln>
        </p:spPr>
        <p:txBody>
          <a:bodyPr lIns="88190" tIns="44095" rIns="88190" bIns="44095"/>
          <a:lstStyle/>
          <a:p>
            <a:pPr marL="228553" indent="-228553">
              <a:spcBef>
                <a:spcPct val="0"/>
              </a:spcBef>
              <a:spcAft>
                <a:spcPct val="20000"/>
              </a:spcAft>
            </a:pPr>
            <a:r>
              <a:rPr lang="en-GB" b="1" dirty="0"/>
              <a:t>How to edit the title slide</a:t>
            </a:r>
          </a:p>
          <a:p>
            <a:pPr marL="228553" indent="-228553">
              <a:spcBef>
                <a:spcPct val="0"/>
              </a:spcBef>
              <a:spcAft>
                <a:spcPct val="20000"/>
              </a:spcAft>
            </a:pPr>
            <a:endParaRPr lang="en-GB" dirty="0"/>
          </a:p>
          <a:p>
            <a:pPr marL="228553" indent="-228553">
              <a:spcBef>
                <a:spcPct val="0"/>
              </a:spcBef>
              <a:spcAft>
                <a:spcPct val="20000"/>
              </a:spcAft>
              <a:buFontTx/>
              <a:buAutoNum type="arabicPeriod"/>
            </a:pPr>
            <a:r>
              <a:rPr lang="en-GB" dirty="0"/>
              <a:t>  Upper area: </a:t>
            </a:r>
            <a:r>
              <a:rPr lang="en-GB" b="1" dirty="0"/>
              <a:t>Title</a:t>
            </a:r>
            <a:r>
              <a:rPr lang="en-GB" dirty="0"/>
              <a:t> of your talk, max. 2 rows of the defined size (55 </a:t>
            </a:r>
            <a:r>
              <a:rPr lang="en-GB" dirty="0" err="1"/>
              <a:t>pt</a:t>
            </a:r>
            <a:r>
              <a:rPr lang="en-GB" dirty="0"/>
              <a:t>)</a:t>
            </a:r>
          </a:p>
          <a:p>
            <a:pPr marL="228553" indent="-228553">
              <a:spcBef>
                <a:spcPct val="0"/>
              </a:spcBef>
              <a:spcAft>
                <a:spcPct val="20000"/>
              </a:spcAft>
              <a:buFontTx/>
              <a:buAutoNum type="arabicPeriod"/>
            </a:pPr>
            <a:r>
              <a:rPr lang="en-GB" dirty="0"/>
              <a:t>  Lower area </a:t>
            </a:r>
            <a:r>
              <a:rPr lang="en-GB" b="1" dirty="0"/>
              <a:t>(subtitle):</a:t>
            </a:r>
            <a:r>
              <a:rPr lang="en-GB" dirty="0"/>
              <a:t> Conference/meeting/workshop, location, date, </a:t>
            </a:r>
            <a:br>
              <a:rPr lang="en-GB" dirty="0"/>
            </a:br>
            <a:r>
              <a:rPr lang="en-GB" dirty="0"/>
              <a:t>  your name and affiliation, </a:t>
            </a:r>
            <a:br>
              <a:rPr lang="en-GB" dirty="0"/>
            </a:br>
            <a:r>
              <a:rPr lang="en-GB" dirty="0"/>
              <a:t>  max. 4 rows of the defined size (32 </a:t>
            </a:r>
            <a:r>
              <a:rPr lang="en-GB" dirty="0" err="1"/>
              <a:t>pt</a:t>
            </a:r>
            <a:r>
              <a:rPr lang="en-GB" dirty="0"/>
              <a:t>)</a:t>
            </a:r>
          </a:p>
          <a:p>
            <a:pPr marL="228553" indent="-228553">
              <a:spcBef>
                <a:spcPct val="0"/>
              </a:spcBef>
              <a:spcAft>
                <a:spcPct val="20000"/>
              </a:spcAft>
              <a:buFontTx/>
              <a:buAutoNum type="arabicPeriod"/>
            </a:pPr>
            <a:r>
              <a:rPr lang="en-GB" dirty="0"/>
              <a:t> Change the </a:t>
            </a:r>
            <a:r>
              <a:rPr lang="en-GB" b="1" dirty="0"/>
              <a:t>partner logos</a:t>
            </a:r>
            <a:r>
              <a:rPr lang="en-GB" dirty="0"/>
              <a:t> or add others in the last row.</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emf"/><Relationship Id="rId1" Type="http://schemas.openxmlformats.org/officeDocument/2006/relationships/slideMaster" Target="../slideMasters/slideMaster1.xml"/><Relationship Id="rId5" Type="http://schemas.openxmlformats.org/officeDocument/2006/relationships/image" Target="../media/image8.emf"/><Relationship Id="rId4"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2000" y="1120778"/>
            <a:ext cx="8039624" cy="1050925"/>
          </a:xfrm>
        </p:spPr>
        <p:txBody>
          <a:bodyPr anchor="b"/>
          <a:lstStyle>
            <a:lvl1pPr algn="l">
              <a:defRPr sz="2800"/>
            </a:lvl1pPr>
          </a:lstStyle>
          <a:p>
            <a:r>
              <a:rPr lang="en-US" noProof="0" smtClean="0"/>
              <a:t>Click to edit Master title style</a:t>
            </a:r>
            <a:endParaRPr lang="en-US" noProof="0" dirty="0"/>
          </a:p>
        </p:txBody>
      </p:sp>
      <p:sp>
        <p:nvSpPr>
          <p:cNvPr id="3" name="Subtitle 2"/>
          <p:cNvSpPr>
            <a:spLocks noGrp="1"/>
          </p:cNvSpPr>
          <p:nvPr>
            <p:ph type="subTitle" idx="1"/>
          </p:nvPr>
        </p:nvSpPr>
        <p:spPr>
          <a:xfrm>
            <a:off x="623889" y="2583180"/>
            <a:ext cx="8039624" cy="3330258"/>
          </a:xfrm>
        </p:spPr>
        <p:txBody>
          <a:bodyPr/>
          <a:lstStyle>
            <a:lvl1pPr marL="0" indent="0" algn="l">
              <a:spcBef>
                <a:spcPts val="0"/>
              </a:spcBef>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smtClean="0"/>
              <a:t>Click to edit Master subtitle style</a:t>
            </a:r>
            <a:endParaRPr lang="en-US" noProof="0" dirty="0"/>
          </a:p>
        </p:txBody>
      </p:sp>
      <p:pic>
        <p:nvPicPr>
          <p:cNvPr id="7" name="Grafik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76842" y="3482772"/>
            <a:ext cx="1423988" cy="1422341"/>
          </a:xfrm>
          <a:prstGeom prst="rect">
            <a:avLst/>
          </a:prstGeom>
        </p:spPr>
      </p:pic>
      <p:pic>
        <p:nvPicPr>
          <p:cNvPr id="6" name="Grafik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3888" y="6413956"/>
            <a:ext cx="2275200" cy="120448"/>
          </a:xfrm>
          <a:prstGeom prst="rect">
            <a:avLst/>
          </a:prstGeom>
        </p:spPr>
      </p:pic>
      <p:pic>
        <p:nvPicPr>
          <p:cNvPr id="8" name="Picture 2" descr="https://www.helmholtz.de/fileadmin/user_upload/04_mediathek/Logos_2017/2017_H_Logo_RGB_untereinander_EN.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185672" y="2668919"/>
            <a:ext cx="2006328" cy="606825"/>
          </a:xfrm>
          <a:prstGeom prst="rect">
            <a:avLst/>
          </a:prstGeom>
          <a:noFill/>
          <a:extLst>
            <a:ext uri="{909E8E84-426E-40DD-AFC4-6F175D3DCCD1}">
              <a14:hiddenFill xmlns:a14="http://schemas.microsoft.com/office/drawing/2010/main">
                <a:solidFill>
                  <a:srgbClr val="FFFFFF"/>
                </a:solidFill>
              </a14:hiddenFill>
            </a:ext>
          </a:extLst>
        </p:spPr>
      </p:pic>
      <p:pic>
        <p:nvPicPr>
          <p:cNvPr id="10" name="Grafik 1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545354" y="1201172"/>
            <a:ext cx="1286964" cy="1288535"/>
          </a:xfrm>
          <a:prstGeom prst="rect">
            <a:avLst/>
          </a:prstGeom>
        </p:spPr>
      </p:pic>
    </p:spTree>
    <p:extLst>
      <p:ext uri="{BB962C8B-B14F-4D97-AF65-F5344CB8AC3E}">
        <p14:creationId xmlns:p14="http://schemas.microsoft.com/office/powerpoint/2010/main" val="351837637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Picture,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US" noProof="0" dirty="0"/>
          </a:p>
        </p:txBody>
      </p:sp>
      <p:sp>
        <p:nvSpPr>
          <p:cNvPr id="6" name="Picture Placeholder 5"/>
          <p:cNvSpPr>
            <a:spLocks noGrp="1" noChangeAspect="1"/>
          </p:cNvSpPr>
          <p:nvPr>
            <p:ph type="pic" sz="quarter" idx="12"/>
          </p:nvPr>
        </p:nvSpPr>
        <p:spPr>
          <a:xfrm>
            <a:off x="287999" y="1872000"/>
            <a:ext cx="8424000" cy="4044445"/>
          </a:xfrm>
          <a:noFill/>
        </p:spPr>
        <p:txBody>
          <a:bodyPr anchor="ctr"/>
          <a:lstStyle>
            <a:lvl1pPr marL="0" indent="0" algn="ctr">
              <a:buFont typeface="Arial" panose="020B0604020202020204" pitchFamily="34" charset="0"/>
              <a:buNone/>
              <a:defRPr/>
            </a:lvl1pPr>
          </a:lstStyle>
          <a:p>
            <a:r>
              <a:rPr lang="en-US" smtClean="0"/>
              <a:t>Click icon to add picture</a:t>
            </a:r>
            <a:endParaRPr lang="en-GB"/>
          </a:p>
        </p:txBody>
      </p:sp>
      <p:sp>
        <p:nvSpPr>
          <p:cNvPr id="7" name="Textplatzhalter 4"/>
          <p:cNvSpPr>
            <a:spLocks noGrp="1"/>
          </p:cNvSpPr>
          <p:nvPr>
            <p:ph type="body" sz="quarter" idx="14" hasCustomPrompt="1"/>
          </p:nvPr>
        </p:nvSpPr>
        <p:spPr>
          <a:xfrm>
            <a:off x="287999" y="5913440"/>
            <a:ext cx="8424000" cy="241299"/>
          </a:xfrm>
        </p:spPr>
        <p:txBody>
          <a:bodyPr tIns="36000" rIns="0"/>
          <a:lstStyle>
            <a:lvl1pPr marL="0" indent="0">
              <a:buFont typeface="Arial" panose="020B0604020202020204" pitchFamily="34" charset="0"/>
              <a:buNone/>
              <a:defRPr sz="900"/>
            </a:lvl1pPr>
          </a:lstStyle>
          <a:p>
            <a:pPr lvl="0"/>
            <a:r>
              <a:rPr lang="de-DE" dirty="0"/>
              <a:t>Caption</a:t>
            </a:r>
          </a:p>
        </p:txBody>
      </p:sp>
      <p:sp>
        <p:nvSpPr>
          <p:cNvPr id="4" name="Textplatzhalter 3"/>
          <p:cNvSpPr>
            <a:spLocks noGrp="1"/>
          </p:cNvSpPr>
          <p:nvPr>
            <p:ph type="body" sz="quarter" idx="15"/>
          </p:nvPr>
        </p:nvSpPr>
        <p:spPr>
          <a:xfrm>
            <a:off x="8934450" y="1871999"/>
            <a:ext cx="2916000" cy="4032000"/>
          </a:xfrm>
        </p:spPr>
        <p:txBody>
          <a:bodyPr/>
          <a:lstStyle>
            <a:lvl1pPr marL="266700" indent="-266700">
              <a:defRPr sz="1400"/>
            </a:lvl1pPr>
            <a:lvl2pPr marL="542925" indent="-276225">
              <a:defRPr sz="1400"/>
            </a:lvl2pPr>
            <a:lvl3pPr marL="809625" indent="-266700">
              <a:defRPr sz="1400"/>
            </a:lvl3pPr>
            <a:lvl4pPr marL="990600" indent="-180975">
              <a:defRPr sz="1400"/>
            </a:lvl4pPr>
            <a:lvl5pPr marL="1162050" indent="-171450">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dirty="0"/>
          </a:p>
        </p:txBody>
      </p:sp>
    </p:spTree>
    <p:extLst>
      <p:ext uri="{BB962C8B-B14F-4D97-AF65-F5344CB8AC3E}">
        <p14:creationId xmlns:p14="http://schemas.microsoft.com/office/powerpoint/2010/main" val="6900246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313" name="Line 73"/>
          <p:cNvSpPr>
            <a:spLocks noChangeShapeType="1"/>
          </p:cNvSpPr>
          <p:nvPr userDrawn="1"/>
        </p:nvSpPr>
        <p:spPr bwMode="auto">
          <a:xfrm>
            <a:off x="154519" y="6477000"/>
            <a:ext cx="11872383" cy="0"/>
          </a:xfrm>
          <a:prstGeom prst="line">
            <a:avLst/>
          </a:prstGeom>
          <a:noFill/>
          <a:ln w="127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defTabSz="914400" fontAlgn="base">
              <a:spcBef>
                <a:spcPct val="20000"/>
              </a:spcBef>
              <a:spcAft>
                <a:spcPct val="0"/>
              </a:spcAft>
              <a:buClr>
                <a:srgbClr val="F8B323"/>
              </a:buClr>
              <a:buFont typeface="Wingdings" pitchFamily="2" charset="2"/>
              <a:buChar char="n"/>
            </a:pPr>
            <a:endParaRPr lang="en-US" sz="900">
              <a:solidFill>
                <a:srgbClr val="261748"/>
              </a:solidFill>
            </a:endParaRPr>
          </a:p>
        </p:txBody>
      </p:sp>
      <p:sp>
        <p:nvSpPr>
          <p:cNvPr id="10322" name="Rectangle 82"/>
          <p:cNvSpPr>
            <a:spLocks noChangeArrowheads="1"/>
          </p:cNvSpPr>
          <p:nvPr userDrawn="1"/>
        </p:nvSpPr>
        <p:spPr bwMode="auto">
          <a:xfrm>
            <a:off x="11264902" y="119064"/>
            <a:ext cx="759884" cy="903287"/>
          </a:xfrm>
          <a:prstGeom prst="rect">
            <a:avLst/>
          </a:prstGeom>
          <a:solidFill>
            <a:schemeClr val="hlink"/>
          </a:solidFill>
          <a:ln w="9525">
            <a:solidFill>
              <a:srgbClr val="261748"/>
            </a:solidFill>
            <a:miter lim="800000"/>
            <a:headEnd/>
            <a:tailEnd/>
          </a:ln>
        </p:spPr>
        <p:txBody>
          <a:bodyPr wrap="none" anchor="ctr"/>
          <a:lstStyle/>
          <a:p>
            <a:pPr defTabSz="914400" fontAlgn="base">
              <a:spcBef>
                <a:spcPct val="20000"/>
              </a:spcBef>
              <a:spcAft>
                <a:spcPct val="0"/>
              </a:spcAft>
              <a:buClr>
                <a:srgbClr val="F8B323"/>
              </a:buClr>
              <a:buFont typeface="Wingdings" pitchFamily="2" charset="2"/>
              <a:buChar char="n"/>
            </a:pPr>
            <a:endParaRPr lang="en-US" sz="900">
              <a:solidFill>
                <a:srgbClr val="261748"/>
              </a:solidFill>
            </a:endParaRPr>
          </a:p>
        </p:txBody>
      </p:sp>
      <p:pic>
        <p:nvPicPr>
          <p:cNvPr id="10323" name="Picture 83" descr="logo-XFEL_rgb"/>
          <p:cNvPicPr>
            <a:picLocks noChangeAspect="1" noChangeArrowheads="1"/>
          </p:cNvPicPr>
          <p:nvPr userDrawn="1"/>
        </p:nvPicPr>
        <p:blipFill>
          <a:blip r:embed="rId2" cstate="screen">
            <a:extLst>
              <a:ext uri="{28A0092B-C50C-407E-A947-70E740481C1C}">
                <a14:useLocalDpi xmlns:a14="http://schemas.microsoft.com/office/drawing/2010/main" val="0"/>
              </a:ext>
            </a:extLst>
          </a:blip>
          <a:srcRect/>
          <a:stretch>
            <a:fillRect/>
          </a:stretch>
        </p:blipFill>
        <p:spPr bwMode="auto">
          <a:xfrm>
            <a:off x="156635" y="114303"/>
            <a:ext cx="1214967" cy="911225"/>
          </a:xfrm>
          <a:prstGeom prst="rect">
            <a:avLst/>
          </a:prstGeom>
          <a:noFill/>
          <a:extLst>
            <a:ext uri="{909E8E84-426E-40DD-AFC4-6F175D3DCCD1}">
              <a14:hiddenFill xmlns:a14="http://schemas.microsoft.com/office/drawing/2010/main">
                <a:solidFill>
                  <a:srgbClr val="FFFFFF"/>
                </a:solidFill>
              </a14:hiddenFill>
            </a:ext>
          </a:extLst>
        </p:spPr>
      </p:pic>
      <p:sp>
        <p:nvSpPr>
          <p:cNvPr id="10324" name="Rectangle 84"/>
          <p:cNvSpPr>
            <a:spLocks noGrp="1" noChangeArrowheads="1"/>
          </p:cNvSpPr>
          <p:nvPr>
            <p:ph type="subTitle" sz="quarter" idx="1"/>
          </p:nvPr>
        </p:nvSpPr>
        <p:spPr>
          <a:xfrm>
            <a:off x="1257300" y="3411538"/>
            <a:ext cx="9677400" cy="2868612"/>
          </a:xfrm>
          <a:extLst>
            <a:ext uri="{91240B29-F687-4F45-9708-019B960494DF}">
              <a14:hiddenLine xmlns:a14="http://schemas.microsoft.com/office/drawing/2010/main" w="28575">
                <a:solidFill>
                  <a:srgbClr val="FF66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440" tIns="45720" bIns="0"/>
          <a:lstStyle>
            <a:lvl1pPr marL="0" indent="0" algn="ctr">
              <a:buFont typeface="Wingdings" pitchFamily="2" charset="2"/>
              <a:buNone/>
              <a:defRPr sz="3200">
                <a:solidFill>
                  <a:schemeClr val="hlink"/>
                </a:solidFill>
              </a:defRPr>
            </a:lvl1pPr>
          </a:lstStyle>
          <a:p>
            <a:pPr lvl="0"/>
            <a:r>
              <a:rPr lang="en-US" noProof="0" smtClean="0"/>
              <a:t>Click to edit Master subtitle style</a:t>
            </a:r>
            <a:endParaRPr lang="en-GB" noProof="0" smtClean="0"/>
          </a:p>
        </p:txBody>
      </p:sp>
      <p:sp>
        <p:nvSpPr>
          <p:cNvPr id="10325" name="Line 85"/>
          <p:cNvSpPr>
            <a:spLocks noChangeShapeType="1"/>
          </p:cNvSpPr>
          <p:nvPr userDrawn="1"/>
        </p:nvSpPr>
        <p:spPr bwMode="auto">
          <a:xfrm>
            <a:off x="154519" y="6477000"/>
            <a:ext cx="11872383" cy="0"/>
          </a:xfrm>
          <a:prstGeom prst="line">
            <a:avLst/>
          </a:prstGeom>
          <a:noFill/>
          <a:ln w="127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defTabSz="914400" fontAlgn="base">
              <a:spcBef>
                <a:spcPct val="20000"/>
              </a:spcBef>
              <a:spcAft>
                <a:spcPct val="0"/>
              </a:spcAft>
              <a:buClr>
                <a:srgbClr val="F8B323"/>
              </a:buClr>
              <a:buFont typeface="Wingdings" pitchFamily="2" charset="2"/>
              <a:buChar char="n"/>
            </a:pPr>
            <a:endParaRPr lang="en-US" sz="900">
              <a:solidFill>
                <a:srgbClr val="261748"/>
              </a:solidFill>
            </a:endParaRPr>
          </a:p>
        </p:txBody>
      </p:sp>
      <p:sp>
        <p:nvSpPr>
          <p:cNvPr id="10326" name="Rectangle 86"/>
          <p:cNvSpPr>
            <a:spLocks noGrp="1" noChangeArrowheads="1"/>
          </p:cNvSpPr>
          <p:nvPr>
            <p:ph type="ctrTitle" sz="quarter"/>
          </p:nvPr>
        </p:nvSpPr>
        <p:spPr>
          <a:xfrm>
            <a:off x="1253068" y="1314450"/>
            <a:ext cx="9668933" cy="1844675"/>
          </a:xfrm>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bIns="45720" anchor="ctr"/>
          <a:lstStyle>
            <a:lvl1pPr algn="ctr">
              <a:defRPr sz="5500" b="0">
                <a:solidFill>
                  <a:schemeClr val="hlink"/>
                </a:solidFill>
              </a:defRPr>
            </a:lvl1pPr>
          </a:lstStyle>
          <a:p>
            <a:pPr lvl="0"/>
            <a:r>
              <a:rPr lang="en-US" noProof="0" smtClean="0"/>
              <a:t>Click to edit Master title style</a:t>
            </a:r>
            <a:endParaRPr lang="en-GB" noProof="0" smtClean="0"/>
          </a:p>
        </p:txBody>
      </p:sp>
      <p:pic>
        <p:nvPicPr>
          <p:cNvPr id="10327" name="Picture 87" descr="Undulator_final_nurh#50DE97_links4-1"/>
          <p:cNvPicPr>
            <a:picLocks noChangeAspect="1" noChangeArrowheads="1"/>
          </p:cNvPicPr>
          <p:nvPr userDrawn="1"/>
        </p:nvPicPr>
        <p:blipFill>
          <a:blip r:embed="rId3" cstate="screen">
            <a:extLst>
              <a:ext uri="{28A0092B-C50C-407E-A947-70E740481C1C}">
                <a14:useLocalDpi xmlns:a14="http://schemas.microsoft.com/office/drawing/2010/main" val="0"/>
              </a:ext>
            </a:extLst>
          </a:blip>
          <a:srcRect/>
          <a:stretch>
            <a:fillRect/>
          </a:stretch>
        </p:blipFill>
        <p:spPr bwMode="auto">
          <a:xfrm>
            <a:off x="1460502" y="114300"/>
            <a:ext cx="9709151"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335912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5D518E81-CA98-483E-BA30-586BB5DF9225}" type="slidenum">
              <a:rPr lang="en-GB">
                <a:solidFill>
                  <a:srgbClr val="FFFFFF"/>
                </a:solidFill>
              </a:rPr>
              <a:pPr/>
              <a:t>‹Nr.›</a:t>
            </a:fld>
            <a:endParaRPr lang="en-GB">
              <a:solidFill>
                <a:srgbClr val="FFFFFF"/>
              </a:solidFill>
            </a:endParaRPr>
          </a:p>
        </p:txBody>
      </p:sp>
    </p:spTree>
    <p:extLst>
      <p:ext uri="{BB962C8B-B14F-4D97-AF65-F5344CB8AC3E}">
        <p14:creationId xmlns:p14="http://schemas.microsoft.com/office/powerpoint/2010/main" val="311849256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6633" y="1347788"/>
            <a:ext cx="3699933" cy="44592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059768" y="1347788"/>
            <a:ext cx="3699933" cy="44592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C1A67E70-BF59-4BB7-B294-AE2BA67D4E8E}" type="slidenum">
              <a:rPr lang="en-GB">
                <a:solidFill>
                  <a:srgbClr val="FFFFFF"/>
                </a:solidFill>
              </a:rPr>
              <a:pPr/>
              <a:t>‹Nr.›</a:t>
            </a:fld>
            <a:endParaRPr lang="en-GB">
              <a:solidFill>
                <a:srgbClr val="FFFFFF"/>
              </a:solidFill>
            </a:endParaRPr>
          </a:p>
        </p:txBody>
      </p:sp>
    </p:spTree>
    <p:extLst>
      <p:ext uri="{BB962C8B-B14F-4D97-AF65-F5344CB8AC3E}">
        <p14:creationId xmlns:p14="http://schemas.microsoft.com/office/powerpoint/2010/main" val="112290120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8C01219B-1E0C-4AD5-9BA5-31ADD4928749}" type="slidenum">
              <a:rPr lang="en-GB">
                <a:solidFill>
                  <a:srgbClr val="FFFFFF"/>
                </a:solidFill>
              </a:rPr>
              <a:pPr/>
              <a:t>‹Nr.›</a:t>
            </a:fld>
            <a:endParaRPr lang="en-GB">
              <a:solidFill>
                <a:srgbClr val="FFFFFF"/>
              </a:solidFill>
            </a:endParaRPr>
          </a:p>
        </p:txBody>
      </p:sp>
    </p:spTree>
    <p:extLst>
      <p:ext uri="{BB962C8B-B14F-4D97-AF65-F5344CB8AC3E}">
        <p14:creationId xmlns:p14="http://schemas.microsoft.com/office/powerpoint/2010/main" val="154125086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0053F5AD-B768-4BD1-BFC6-9F80796D57FA}" type="slidenum">
              <a:rPr lang="en-GB">
                <a:solidFill>
                  <a:srgbClr val="FFFFFF"/>
                </a:solidFill>
              </a:rPr>
              <a:pPr/>
              <a:t>‹Nr.›</a:t>
            </a:fld>
            <a:endParaRPr lang="en-GB">
              <a:solidFill>
                <a:srgbClr val="FFFFFF"/>
              </a:solidFill>
            </a:endParaRPr>
          </a:p>
        </p:txBody>
      </p:sp>
    </p:spTree>
    <p:extLst>
      <p:ext uri="{BB962C8B-B14F-4D97-AF65-F5344CB8AC3E}">
        <p14:creationId xmlns:p14="http://schemas.microsoft.com/office/powerpoint/2010/main" val="24631742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Blank">
    <p:spTree>
      <p:nvGrpSpPr>
        <p:cNvPr id="1" name=""/>
        <p:cNvGrpSpPr/>
        <p:nvPr/>
      </p:nvGrpSpPr>
      <p:grpSpPr>
        <a:xfrm>
          <a:off x="0" y="0"/>
          <a:ext cx="0" cy="0"/>
          <a:chOff x="0" y="0"/>
          <a:chExt cx="0" cy="0"/>
        </a:xfrm>
      </p:grpSpPr>
      <p:sp>
        <p:nvSpPr>
          <p:cNvPr id="3" name="Rectangle 126"/>
          <p:cNvSpPr>
            <a:spLocks noGrp="1" noChangeArrowheads="1"/>
          </p:cNvSpPr>
          <p:nvPr>
            <p:ph type="sldNum" sz="quarter" idx="10"/>
          </p:nvPr>
        </p:nvSpPr>
        <p:spPr/>
        <p:txBody>
          <a:bodyPr/>
          <a:lstStyle>
            <a:lvl1pPr>
              <a:defRPr/>
            </a:lvl1pPr>
          </a:lstStyle>
          <a:p>
            <a:pPr>
              <a:defRPr/>
            </a:pPr>
            <a:fld id="{C95B0A03-7FD4-488C-A6AB-DBF5D6C36893}" type="slidenum">
              <a:rPr lang="en-GB">
                <a:solidFill>
                  <a:srgbClr val="FFFFFF"/>
                </a:solidFill>
              </a:rPr>
              <a:pPr>
                <a:defRPr/>
              </a:pPr>
              <a:t>‹Nr.›</a:t>
            </a:fld>
            <a:endParaRPr lang="en-GB">
              <a:solidFill>
                <a:srgbClr val="FFFFFF"/>
              </a:solidFill>
            </a:endParaRPr>
          </a:p>
        </p:txBody>
      </p:sp>
      <p:sp>
        <p:nvSpPr>
          <p:cNvPr id="2" name="Title 1"/>
          <p:cNvSpPr>
            <a:spLocks noGrp="1"/>
          </p:cNvSpPr>
          <p:nvPr>
            <p:ph type="title"/>
          </p:nvPr>
        </p:nvSpPr>
        <p:spPr/>
        <p:txBody>
          <a:bodyPr/>
          <a:lstStyle/>
          <a:p>
            <a:r>
              <a:rPr lang="en-US" smtClean="0"/>
              <a:t>Click to edit Master title style</a:t>
            </a:r>
            <a:endParaRPr lang="de-DE"/>
          </a:p>
        </p:txBody>
      </p:sp>
    </p:spTree>
    <p:extLst>
      <p:ext uri="{BB962C8B-B14F-4D97-AF65-F5344CB8AC3E}">
        <p14:creationId xmlns:p14="http://schemas.microsoft.com/office/powerpoint/2010/main" val="3078501349"/>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Blank">
    <p:spTree>
      <p:nvGrpSpPr>
        <p:cNvPr id="1" name=""/>
        <p:cNvGrpSpPr/>
        <p:nvPr/>
      </p:nvGrpSpPr>
      <p:grpSpPr>
        <a:xfrm>
          <a:off x="0" y="0"/>
          <a:ext cx="0" cy="0"/>
          <a:chOff x="0" y="0"/>
          <a:chExt cx="0" cy="0"/>
        </a:xfrm>
      </p:grpSpPr>
      <p:sp>
        <p:nvSpPr>
          <p:cNvPr id="3" name="Rectangle 126"/>
          <p:cNvSpPr>
            <a:spLocks noGrp="1" noChangeArrowheads="1"/>
          </p:cNvSpPr>
          <p:nvPr>
            <p:ph type="sldNum" sz="quarter" idx="10"/>
          </p:nvPr>
        </p:nvSpPr>
        <p:spPr/>
        <p:txBody>
          <a:bodyPr/>
          <a:lstStyle>
            <a:lvl1pPr>
              <a:defRPr/>
            </a:lvl1pPr>
          </a:lstStyle>
          <a:p>
            <a:pPr>
              <a:defRPr/>
            </a:pPr>
            <a:fld id="{C95B0A03-7FD4-488C-A6AB-DBF5D6C36893}" type="slidenum">
              <a:rPr lang="en-GB">
                <a:solidFill>
                  <a:srgbClr val="FFFFFF"/>
                </a:solidFill>
              </a:rPr>
              <a:pPr>
                <a:defRPr/>
              </a:pPr>
              <a:t>‹Nr.›</a:t>
            </a:fld>
            <a:endParaRPr lang="en-GB">
              <a:solidFill>
                <a:srgbClr val="FFFFFF"/>
              </a:solidFill>
            </a:endParaRPr>
          </a:p>
        </p:txBody>
      </p:sp>
      <p:sp>
        <p:nvSpPr>
          <p:cNvPr id="2" name="Title 1"/>
          <p:cNvSpPr>
            <a:spLocks noGrp="1"/>
          </p:cNvSpPr>
          <p:nvPr>
            <p:ph type="title"/>
          </p:nvPr>
        </p:nvSpPr>
        <p:spPr/>
        <p:txBody>
          <a:bodyPr/>
          <a:lstStyle/>
          <a:p>
            <a:r>
              <a:rPr lang="en-US" smtClean="0"/>
              <a:t>Click to edit Master title style</a:t>
            </a:r>
            <a:endParaRPr lang="de-DE"/>
          </a:p>
        </p:txBody>
      </p:sp>
    </p:spTree>
    <p:extLst>
      <p:ext uri="{BB962C8B-B14F-4D97-AF65-F5344CB8AC3E}">
        <p14:creationId xmlns:p14="http://schemas.microsoft.com/office/powerpoint/2010/main" val="1626399543"/>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Blank">
    <p:spTree>
      <p:nvGrpSpPr>
        <p:cNvPr id="1" name=""/>
        <p:cNvGrpSpPr/>
        <p:nvPr/>
      </p:nvGrpSpPr>
      <p:grpSpPr>
        <a:xfrm>
          <a:off x="0" y="0"/>
          <a:ext cx="0" cy="0"/>
          <a:chOff x="0" y="0"/>
          <a:chExt cx="0" cy="0"/>
        </a:xfrm>
      </p:grpSpPr>
      <p:sp>
        <p:nvSpPr>
          <p:cNvPr id="3" name="Rectangle 126"/>
          <p:cNvSpPr>
            <a:spLocks noGrp="1" noChangeArrowheads="1"/>
          </p:cNvSpPr>
          <p:nvPr>
            <p:ph type="sldNum" sz="quarter" idx="10"/>
          </p:nvPr>
        </p:nvSpPr>
        <p:spPr/>
        <p:txBody>
          <a:bodyPr/>
          <a:lstStyle>
            <a:lvl1pPr>
              <a:defRPr/>
            </a:lvl1pPr>
          </a:lstStyle>
          <a:p>
            <a:pPr>
              <a:defRPr/>
            </a:pPr>
            <a:fld id="{C95B0A03-7FD4-488C-A6AB-DBF5D6C36893}" type="slidenum">
              <a:rPr lang="en-GB">
                <a:solidFill>
                  <a:srgbClr val="FFFFFF"/>
                </a:solidFill>
              </a:rPr>
              <a:pPr>
                <a:defRPr/>
              </a:pPr>
              <a:t>‹Nr.›</a:t>
            </a:fld>
            <a:endParaRPr lang="en-GB">
              <a:solidFill>
                <a:srgbClr val="FFFFFF"/>
              </a:solidFill>
            </a:endParaRPr>
          </a:p>
        </p:txBody>
      </p:sp>
      <p:sp>
        <p:nvSpPr>
          <p:cNvPr id="2" name="Title 1"/>
          <p:cNvSpPr>
            <a:spLocks noGrp="1"/>
          </p:cNvSpPr>
          <p:nvPr>
            <p:ph type="title"/>
          </p:nvPr>
        </p:nvSpPr>
        <p:spPr/>
        <p:txBody>
          <a:bodyPr/>
          <a:lstStyle/>
          <a:p>
            <a:r>
              <a:rPr lang="en-US" smtClean="0"/>
              <a:t>Click to edit Master title style</a:t>
            </a:r>
            <a:endParaRPr lang="de-DE"/>
          </a:p>
        </p:txBody>
      </p:sp>
    </p:spTree>
    <p:extLst>
      <p:ext uri="{BB962C8B-B14F-4D97-AF65-F5344CB8AC3E}">
        <p14:creationId xmlns:p14="http://schemas.microsoft.com/office/powerpoint/2010/main" val="363997058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8_Blank">
    <p:spTree>
      <p:nvGrpSpPr>
        <p:cNvPr id="1" name=""/>
        <p:cNvGrpSpPr/>
        <p:nvPr/>
      </p:nvGrpSpPr>
      <p:grpSpPr>
        <a:xfrm>
          <a:off x="0" y="0"/>
          <a:ext cx="0" cy="0"/>
          <a:chOff x="0" y="0"/>
          <a:chExt cx="0" cy="0"/>
        </a:xfrm>
      </p:grpSpPr>
      <p:sp>
        <p:nvSpPr>
          <p:cNvPr id="3" name="Rectangle 126"/>
          <p:cNvSpPr>
            <a:spLocks noGrp="1" noChangeArrowheads="1"/>
          </p:cNvSpPr>
          <p:nvPr>
            <p:ph type="sldNum" sz="quarter" idx="10"/>
          </p:nvPr>
        </p:nvSpPr>
        <p:spPr/>
        <p:txBody>
          <a:bodyPr/>
          <a:lstStyle>
            <a:lvl1pPr>
              <a:defRPr/>
            </a:lvl1pPr>
          </a:lstStyle>
          <a:p>
            <a:pPr>
              <a:defRPr/>
            </a:pPr>
            <a:fld id="{C95B0A03-7FD4-488C-A6AB-DBF5D6C36893}" type="slidenum">
              <a:rPr lang="en-GB">
                <a:solidFill>
                  <a:srgbClr val="FFFFFF"/>
                </a:solidFill>
              </a:rPr>
              <a:pPr>
                <a:defRPr/>
              </a:pPr>
              <a:t>‹Nr.›</a:t>
            </a:fld>
            <a:endParaRPr lang="en-GB">
              <a:solidFill>
                <a:srgbClr val="FFFFFF"/>
              </a:solidFill>
            </a:endParaRPr>
          </a:p>
        </p:txBody>
      </p:sp>
      <p:sp>
        <p:nvSpPr>
          <p:cNvPr id="2" name="Title 1"/>
          <p:cNvSpPr>
            <a:spLocks noGrp="1"/>
          </p:cNvSpPr>
          <p:nvPr>
            <p:ph type="title"/>
          </p:nvPr>
        </p:nvSpPr>
        <p:spPr/>
        <p:txBody>
          <a:bodyPr/>
          <a:lstStyle/>
          <a:p>
            <a:r>
              <a:rPr lang="en-US" smtClean="0"/>
              <a:t>Click to edit Master title style</a:t>
            </a:r>
            <a:endParaRPr lang="de-DE"/>
          </a:p>
        </p:txBody>
      </p:sp>
    </p:spTree>
    <p:extLst>
      <p:ext uri="{BB962C8B-B14F-4D97-AF65-F5344CB8AC3E}">
        <p14:creationId xmlns:p14="http://schemas.microsoft.com/office/powerpoint/2010/main" val="118879140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noProof="0" smtClean="0"/>
              <a:t>Click to edit Master title style</a:t>
            </a:r>
            <a:endParaRPr lang="en-US" noProof="0" dirty="0"/>
          </a:p>
        </p:txBody>
      </p:sp>
      <p:sp>
        <p:nvSpPr>
          <p:cNvPr id="3" name="Content Placeholder 2"/>
          <p:cNvSpPr>
            <a:spLocks noGrp="1"/>
          </p:cNvSpPr>
          <p:nvPr>
            <p:ph idx="1"/>
          </p:nvPr>
        </p:nvSpPr>
        <p:spPr/>
        <p:txBody>
          <a:bodyPr/>
          <a:lstStyle>
            <a:lvl1pPr>
              <a:defRPr>
                <a:solidFill>
                  <a:schemeClr val="tx1"/>
                </a:solidFill>
              </a:defRPr>
            </a:lvl1pPr>
          </a:lstStyle>
          <a:p>
            <a:pPr lvl="0"/>
            <a:r>
              <a:rPr lang="en-US" noProof="0" smtClean="0"/>
              <a:t>Click to edit Master text styles</a:t>
            </a:r>
          </a:p>
        </p:txBody>
      </p:sp>
    </p:spTree>
    <p:extLst>
      <p:ext uri="{BB962C8B-B14F-4D97-AF65-F5344CB8AC3E}">
        <p14:creationId xmlns:p14="http://schemas.microsoft.com/office/powerpoint/2010/main" val="4023036288"/>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0_Blank">
    <p:spTree>
      <p:nvGrpSpPr>
        <p:cNvPr id="1" name=""/>
        <p:cNvGrpSpPr/>
        <p:nvPr/>
      </p:nvGrpSpPr>
      <p:grpSpPr>
        <a:xfrm>
          <a:off x="0" y="0"/>
          <a:ext cx="0" cy="0"/>
          <a:chOff x="0" y="0"/>
          <a:chExt cx="0" cy="0"/>
        </a:xfrm>
      </p:grpSpPr>
      <p:sp>
        <p:nvSpPr>
          <p:cNvPr id="3" name="Rectangle 126"/>
          <p:cNvSpPr>
            <a:spLocks noGrp="1" noChangeArrowheads="1"/>
          </p:cNvSpPr>
          <p:nvPr>
            <p:ph type="sldNum" sz="quarter" idx="10"/>
          </p:nvPr>
        </p:nvSpPr>
        <p:spPr/>
        <p:txBody>
          <a:bodyPr/>
          <a:lstStyle>
            <a:lvl1pPr>
              <a:defRPr/>
            </a:lvl1pPr>
          </a:lstStyle>
          <a:p>
            <a:pPr>
              <a:defRPr/>
            </a:pPr>
            <a:fld id="{C95B0A03-7FD4-488C-A6AB-DBF5D6C36893}" type="slidenum">
              <a:rPr lang="en-GB">
                <a:solidFill>
                  <a:srgbClr val="FFFFFF"/>
                </a:solidFill>
              </a:rPr>
              <a:pPr>
                <a:defRPr/>
              </a:pPr>
              <a:t>‹Nr.›</a:t>
            </a:fld>
            <a:endParaRPr lang="en-GB">
              <a:solidFill>
                <a:srgbClr val="FFFFFF"/>
              </a:solidFill>
            </a:endParaRPr>
          </a:p>
        </p:txBody>
      </p:sp>
      <p:sp>
        <p:nvSpPr>
          <p:cNvPr id="2" name="Title 1"/>
          <p:cNvSpPr>
            <a:spLocks noGrp="1"/>
          </p:cNvSpPr>
          <p:nvPr>
            <p:ph type="title"/>
          </p:nvPr>
        </p:nvSpPr>
        <p:spPr/>
        <p:txBody>
          <a:bodyPr/>
          <a:lstStyle/>
          <a:p>
            <a:r>
              <a:rPr lang="en-US" smtClean="0"/>
              <a:t>Click to edit Master title style</a:t>
            </a:r>
            <a:endParaRPr lang="de-DE"/>
          </a:p>
        </p:txBody>
      </p:sp>
    </p:spTree>
    <p:extLst>
      <p:ext uri="{BB962C8B-B14F-4D97-AF65-F5344CB8AC3E}">
        <p14:creationId xmlns:p14="http://schemas.microsoft.com/office/powerpoint/2010/main" val="550487823"/>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1_Blank">
    <p:spTree>
      <p:nvGrpSpPr>
        <p:cNvPr id="1" name=""/>
        <p:cNvGrpSpPr/>
        <p:nvPr/>
      </p:nvGrpSpPr>
      <p:grpSpPr>
        <a:xfrm>
          <a:off x="0" y="0"/>
          <a:ext cx="0" cy="0"/>
          <a:chOff x="0" y="0"/>
          <a:chExt cx="0" cy="0"/>
        </a:xfrm>
      </p:grpSpPr>
      <p:sp>
        <p:nvSpPr>
          <p:cNvPr id="3" name="Rectangle 126"/>
          <p:cNvSpPr>
            <a:spLocks noGrp="1" noChangeArrowheads="1"/>
          </p:cNvSpPr>
          <p:nvPr>
            <p:ph type="sldNum" sz="quarter" idx="10"/>
          </p:nvPr>
        </p:nvSpPr>
        <p:spPr/>
        <p:txBody>
          <a:bodyPr/>
          <a:lstStyle>
            <a:lvl1pPr>
              <a:defRPr/>
            </a:lvl1pPr>
          </a:lstStyle>
          <a:p>
            <a:pPr>
              <a:defRPr/>
            </a:pPr>
            <a:fld id="{C95B0A03-7FD4-488C-A6AB-DBF5D6C36893}" type="slidenum">
              <a:rPr lang="en-GB">
                <a:solidFill>
                  <a:srgbClr val="FFFFFF"/>
                </a:solidFill>
              </a:rPr>
              <a:pPr>
                <a:defRPr/>
              </a:pPr>
              <a:t>‹Nr.›</a:t>
            </a:fld>
            <a:endParaRPr lang="en-GB">
              <a:solidFill>
                <a:srgbClr val="FFFFFF"/>
              </a:solidFill>
            </a:endParaRPr>
          </a:p>
        </p:txBody>
      </p:sp>
      <p:sp>
        <p:nvSpPr>
          <p:cNvPr id="2" name="Title 1"/>
          <p:cNvSpPr>
            <a:spLocks noGrp="1"/>
          </p:cNvSpPr>
          <p:nvPr>
            <p:ph type="title"/>
          </p:nvPr>
        </p:nvSpPr>
        <p:spPr/>
        <p:txBody>
          <a:bodyPr/>
          <a:lstStyle/>
          <a:p>
            <a:r>
              <a:rPr lang="en-US" smtClean="0"/>
              <a:t>Click to edit Master title style</a:t>
            </a:r>
            <a:endParaRPr lang="de-DE"/>
          </a:p>
        </p:txBody>
      </p:sp>
    </p:spTree>
    <p:extLst>
      <p:ext uri="{BB962C8B-B14F-4D97-AF65-F5344CB8AC3E}">
        <p14:creationId xmlns:p14="http://schemas.microsoft.com/office/powerpoint/2010/main" val="124631762"/>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3" name="Rectangle 126"/>
          <p:cNvSpPr>
            <a:spLocks noGrp="1" noChangeArrowheads="1"/>
          </p:cNvSpPr>
          <p:nvPr>
            <p:ph type="sldNum" sz="quarter" idx="10"/>
          </p:nvPr>
        </p:nvSpPr>
        <p:spPr/>
        <p:txBody>
          <a:bodyPr/>
          <a:lstStyle>
            <a:lvl1pPr>
              <a:defRPr/>
            </a:lvl1pPr>
          </a:lstStyle>
          <a:p>
            <a:pPr>
              <a:defRPr/>
            </a:pPr>
            <a:fld id="{C95B0A03-7FD4-488C-A6AB-DBF5D6C36893}" type="slidenum">
              <a:rPr lang="en-GB">
                <a:solidFill>
                  <a:srgbClr val="FFFFFF"/>
                </a:solidFill>
              </a:rPr>
              <a:pPr>
                <a:defRPr/>
              </a:pPr>
              <a:t>‹Nr.›</a:t>
            </a:fld>
            <a:endParaRPr lang="en-GB">
              <a:solidFill>
                <a:srgbClr val="FFFFFF"/>
              </a:solidFill>
            </a:endParaRPr>
          </a:p>
        </p:txBody>
      </p:sp>
      <p:sp>
        <p:nvSpPr>
          <p:cNvPr id="2" name="Title 1"/>
          <p:cNvSpPr>
            <a:spLocks noGrp="1"/>
          </p:cNvSpPr>
          <p:nvPr>
            <p:ph type="title"/>
          </p:nvPr>
        </p:nvSpPr>
        <p:spPr/>
        <p:txBody>
          <a:bodyPr/>
          <a:lstStyle/>
          <a:p>
            <a:r>
              <a:rPr lang="en-US" smtClean="0"/>
              <a:t>Click to edit Master title style</a:t>
            </a:r>
            <a:endParaRPr lang="de-DE"/>
          </a:p>
        </p:txBody>
      </p:sp>
    </p:spTree>
    <p:extLst>
      <p:ext uri="{BB962C8B-B14F-4D97-AF65-F5344CB8AC3E}">
        <p14:creationId xmlns:p14="http://schemas.microsoft.com/office/powerpoint/2010/main" val="2989627749"/>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6_Blank">
    <p:spTree>
      <p:nvGrpSpPr>
        <p:cNvPr id="1" name=""/>
        <p:cNvGrpSpPr/>
        <p:nvPr/>
      </p:nvGrpSpPr>
      <p:grpSpPr>
        <a:xfrm>
          <a:off x="0" y="0"/>
          <a:ext cx="0" cy="0"/>
          <a:chOff x="0" y="0"/>
          <a:chExt cx="0" cy="0"/>
        </a:xfrm>
      </p:grpSpPr>
      <p:sp>
        <p:nvSpPr>
          <p:cNvPr id="3" name="Rectangle 126"/>
          <p:cNvSpPr>
            <a:spLocks noGrp="1" noChangeArrowheads="1"/>
          </p:cNvSpPr>
          <p:nvPr>
            <p:ph type="sldNum" sz="quarter" idx="10"/>
          </p:nvPr>
        </p:nvSpPr>
        <p:spPr/>
        <p:txBody>
          <a:bodyPr/>
          <a:lstStyle>
            <a:lvl1pPr>
              <a:defRPr/>
            </a:lvl1pPr>
          </a:lstStyle>
          <a:p>
            <a:pPr>
              <a:defRPr/>
            </a:pPr>
            <a:fld id="{C95B0A03-7FD4-488C-A6AB-DBF5D6C36893}" type="slidenum">
              <a:rPr lang="en-GB">
                <a:solidFill>
                  <a:srgbClr val="FFFFFF"/>
                </a:solidFill>
              </a:rPr>
              <a:pPr>
                <a:defRPr/>
              </a:pPr>
              <a:t>‹Nr.›</a:t>
            </a:fld>
            <a:endParaRPr lang="en-GB">
              <a:solidFill>
                <a:srgbClr val="FFFFFF"/>
              </a:solidFill>
            </a:endParaRPr>
          </a:p>
        </p:txBody>
      </p:sp>
      <p:sp>
        <p:nvSpPr>
          <p:cNvPr id="2" name="Title 1"/>
          <p:cNvSpPr>
            <a:spLocks noGrp="1"/>
          </p:cNvSpPr>
          <p:nvPr>
            <p:ph type="title"/>
          </p:nvPr>
        </p:nvSpPr>
        <p:spPr/>
        <p:txBody>
          <a:bodyPr/>
          <a:lstStyle/>
          <a:p>
            <a:r>
              <a:rPr lang="en-US" smtClean="0"/>
              <a:t>Click to edit Master title style</a:t>
            </a:r>
            <a:endParaRPr lang="de-DE"/>
          </a:p>
        </p:txBody>
      </p:sp>
    </p:spTree>
    <p:extLst>
      <p:ext uri="{BB962C8B-B14F-4D97-AF65-F5344CB8AC3E}">
        <p14:creationId xmlns:p14="http://schemas.microsoft.com/office/powerpoint/2010/main" val="2177683985"/>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313" name="Line 73"/>
          <p:cNvSpPr>
            <a:spLocks noChangeShapeType="1"/>
          </p:cNvSpPr>
          <p:nvPr userDrawn="1"/>
        </p:nvSpPr>
        <p:spPr bwMode="auto">
          <a:xfrm>
            <a:off x="154518" y="6477000"/>
            <a:ext cx="11872383" cy="0"/>
          </a:xfrm>
          <a:prstGeom prst="line">
            <a:avLst/>
          </a:prstGeom>
          <a:noFill/>
          <a:ln w="127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defTabSz="914400" fontAlgn="base">
              <a:spcBef>
                <a:spcPct val="20000"/>
              </a:spcBef>
              <a:spcAft>
                <a:spcPct val="0"/>
              </a:spcAft>
              <a:buClr>
                <a:srgbClr val="F8B323"/>
              </a:buClr>
              <a:buFont typeface="Wingdings" pitchFamily="2" charset="2"/>
              <a:buChar char="n"/>
            </a:pPr>
            <a:endParaRPr lang="en-US" sz="900">
              <a:solidFill>
                <a:srgbClr val="261748"/>
              </a:solidFill>
            </a:endParaRPr>
          </a:p>
        </p:txBody>
      </p:sp>
      <p:sp>
        <p:nvSpPr>
          <p:cNvPr id="10322" name="Rectangle 82"/>
          <p:cNvSpPr>
            <a:spLocks noChangeArrowheads="1"/>
          </p:cNvSpPr>
          <p:nvPr userDrawn="1"/>
        </p:nvSpPr>
        <p:spPr bwMode="auto">
          <a:xfrm>
            <a:off x="11264901" y="119064"/>
            <a:ext cx="759884" cy="903287"/>
          </a:xfrm>
          <a:prstGeom prst="rect">
            <a:avLst/>
          </a:prstGeom>
          <a:solidFill>
            <a:schemeClr val="hlink"/>
          </a:solidFill>
          <a:ln w="9525">
            <a:solidFill>
              <a:srgbClr val="261748"/>
            </a:solidFill>
            <a:miter lim="800000"/>
            <a:headEnd/>
            <a:tailEnd/>
          </a:ln>
        </p:spPr>
        <p:txBody>
          <a:bodyPr wrap="none" anchor="ctr"/>
          <a:lstStyle/>
          <a:p>
            <a:pPr defTabSz="914400" fontAlgn="base">
              <a:spcBef>
                <a:spcPct val="20000"/>
              </a:spcBef>
              <a:spcAft>
                <a:spcPct val="0"/>
              </a:spcAft>
              <a:buClr>
                <a:srgbClr val="F8B323"/>
              </a:buClr>
              <a:buFont typeface="Wingdings" pitchFamily="2" charset="2"/>
              <a:buChar char="n"/>
            </a:pPr>
            <a:endParaRPr lang="en-US" sz="900">
              <a:solidFill>
                <a:srgbClr val="261748"/>
              </a:solidFill>
            </a:endParaRPr>
          </a:p>
        </p:txBody>
      </p:sp>
      <p:pic>
        <p:nvPicPr>
          <p:cNvPr id="10323" name="Picture 83" descr="logo-XFEL_rgb"/>
          <p:cNvPicPr>
            <a:picLocks noChangeAspect="1" noChangeArrowheads="1"/>
          </p:cNvPicPr>
          <p:nvPr userDrawn="1"/>
        </p:nvPicPr>
        <p:blipFill>
          <a:blip r:embed="rId2" cstate="screen">
            <a:extLst>
              <a:ext uri="{28A0092B-C50C-407E-A947-70E740481C1C}">
                <a14:useLocalDpi xmlns:a14="http://schemas.microsoft.com/office/drawing/2010/main" val="0"/>
              </a:ext>
            </a:extLst>
          </a:blip>
          <a:srcRect/>
          <a:stretch>
            <a:fillRect/>
          </a:stretch>
        </p:blipFill>
        <p:spPr bwMode="auto">
          <a:xfrm>
            <a:off x="156634" y="114301"/>
            <a:ext cx="1214967" cy="911225"/>
          </a:xfrm>
          <a:prstGeom prst="rect">
            <a:avLst/>
          </a:prstGeom>
          <a:noFill/>
          <a:extLst>
            <a:ext uri="{909E8E84-426E-40DD-AFC4-6F175D3DCCD1}">
              <a14:hiddenFill xmlns:a14="http://schemas.microsoft.com/office/drawing/2010/main">
                <a:solidFill>
                  <a:srgbClr val="FFFFFF"/>
                </a:solidFill>
              </a14:hiddenFill>
            </a:ext>
          </a:extLst>
        </p:spPr>
      </p:pic>
      <p:sp>
        <p:nvSpPr>
          <p:cNvPr id="10324" name="Rectangle 84"/>
          <p:cNvSpPr>
            <a:spLocks noGrp="1" noChangeArrowheads="1"/>
          </p:cNvSpPr>
          <p:nvPr>
            <p:ph type="subTitle" sz="quarter" idx="1"/>
          </p:nvPr>
        </p:nvSpPr>
        <p:spPr>
          <a:xfrm>
            <a:off x="1257300" y="3411538"/>
            <a:ext cx="9677400" cy="2868612"/>
          </a:xfrm>
          <a:extLst>
            <a:ext uri="{91240B29-F687-4F45-9708-019B960494DF}">
              <a14:hiddenLine xmlns:a14="http://schemas.microsoft.com/office/drawing/2010/main" w="28575">
                <a:solidFill>
                  <a:srgbClr val="FF66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440" tIns="45720" bIns="0"/>
          <a:lstStyle>
            <a:lvl1pPr marL="0" indent="0" algn="ctr">
              <a:buFont typeface="Wingdings" pitchFamily="2" charset="2"/>
              <a:buNone/>
              <a:defRPr sz="3200">
                <a:solidFill>
                  <a:schemeClr val="hlink"/>
                </a:solidFill>
              </a:defRPr>
            </a:lvl1pPr>
          </a:lstStyle>
          <a:p>
            <a:pPr lvl="0"/>
            <a:r>
              <a:rPr lang="en-US" noProof="0" smtClean="0"/>
              <a:t>Click to edit Master subtitle style</a:t>
            </a:r>
            <a:endParaRPr lang="en-GB" noProof="0" smtClean="0"/>
          </a:p>
        </p:txBody>
      </p:sp>
      <p:sp>
        <p:nvSpPr>
          <p:cNvPr id="10325" name="Line 85"/>
          <p:cNvSpPr>
            <a:spLocks noChangeShapeType="1"/>
          </p:cNvSpPr>
          <p:nvPr userDrawn="1"/>
        </p:nvSpPr>
        <p:spPr bwMode="auto">
          <a:xfrm>
            <a:off x="154518" y="6477000"/>
            <a:ext cx="11872383" cy="0"/>
          </a:xfrm>
          <a:prstGeom prst="line">
            <a:avLst/>
          </a:prstGeom>
          <a:noFill/>
          <a:ln w="127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defTabSz="914400" fontAlgn="base">
              <a:spcBef>
                <a:spcPct val="20000"/>
              </a:spcBef>
              <a:spcAft>
                <a:spcPct val="0"/>
              </a:spcAft>
              <a:buClr>
                <a:srgbClr val="F8B323"/>
              </a:buClr>
              <a:buFont typeface="Wingdings" pitchFamily="2" charset="2"/>
              <a:buChar char="n"/>
            </a:pPr>
            <a:endParaRPr lang="en-US" sz="900">
              <a:solidFill>
                <a:srgbClr val="261748"/>
              </a:solidFill>
            </a:endParaRPr>
          </a:p>
        </p:txBody>
      </p:sp>
      <p:sp>
        <p:nvSpPr>
          <p:cNvPr id="10326" name="Rectangle 86"/>
          <p:cNvSpPr>
            <a:spLocks noGrp="1" noChangeArrowheads="1"/>
          </p:cNvSpPr>
          <p:nvPr>
            <p:ph type="ctrTitle" sz="quarter"/>
          </p:nvPr>
        </p:nvSpPr>
        <p:spPr>
          <a:xfrm>
            <a:off x="1253067" y="1314450"/>
            <a:ext cx="9668933" cy="1844675"/>
          </a:xfrm>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bIns="45720" anchor="ctr"/>
          <a:lstStyle>
            <a:lvl1pPr algn="ctr">
              <a:defRPr sz="5500" b="0">
                <a:solidFill>
                  <a:schemeClr val="hlink"/>
                </a:solidFill>
              </a:defRPr>
            </a:lvl1pPr>
          </a:lstStyle>
          <a:p>
            <a:pPr lvl="0"/>
            <a:r>
              <a:rPr lang="en-US" noProof="0" smtClean="0"/>
              <a:t>Click to edit Master title style</a:t>
            </a:r>
            <a:endParaRPr lang="en-GB" noProof="0" smtClean="0"/>
          </a:p>
        </p:txBody>
      </p:sp>
      <p:pic>
        <p:nvPicPr>
          <p:cNvPr id="10327" name="Picture 87" descr="Undulator_final_nurh#50DE97_links4-1"/>
          <p:cNvPicPr>
            <a:picLocks noChangeAspect="1" noChangeArrowheads="1"/>
          </p:cNvPicPr>
          <p:nvPr userDrawn="1"/>
        </p:nvPicPr>
        <p:blipFill>
          <a:blip r:embed="rId3" cstate="screen">
            <a:extLst>
              <a:ext uri="{28A0092B-C50C-407E-A947-70E740481C1C}">
                <a14:useLocalDpi xmlns:a14="http://schemas.microsoft.com/office/drawing/2010/main" val="0"/>
              </a:ext>
            </a:extLst>
          </a:blip>
          <a:srcRect/>
          <a:stretch>
            <a:fillRect/>
          </a:stretch>
        </p:blipFill>
        <p:spPr bwMode="auto">
          <a:xfrm>
            <a:off x="1460501" y="114300"/>
            <a:ext cx="9709151"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3942543"/>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5D518E81-CA98-483E-BA30-586BB5DF9225}" type="slidenum">
              <a:rPr lang="en-GB">
                <a:solidFill>
                  <a:srgbClr val="FFFFFF"/>
                </a:solidFill>
              </a:rPr>
              <a:pPr/>
              <a:t>‹Nr.›</a:t>
            </a:fld>
            <a:endParaRPr lang="en-GB">
              <a:solidFill>
                <a:srgbClr val="FFFFFF"/>
              </a:solidFill>
            </a:endParaRPr>
          </a:p>
        </p:txBody>
      </p:sp>
    </p:spTree>
    <p:extLst>
      <p:ext uri="{BB962C8B-B14F-4D97-AF65-F5344CB8AC3E}">
        <p14:creationId xmlns:p14="http://schemas.microsoft.com/office/powerpoint/2010/main" val="135809243"/>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6633" y="1347788"/>
            <a:ext cx="3699933" cy="44592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059767" y="1347788"/>
            <a:ext cx="3699933" cy="44592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C1A67E70-BF59-4BB7-B294-AE2BA67D4E8E}" type="slidenum">
              <a:rPr lang="en-GB">
                <a:solidFill>
                  <a:srgbClr val="FFFFFF"/>
                </a:solidFill>
              </a:rPr>
              <a:pPr/>
              <a:t>‹Nr.›</a:t>
            </a:fld>
            <a:endParaRPr lang="en-GB">
              <a:solidFill>
                <a:srgbClr val="FFFFFF"/>
              </a:solidFill>
            </a:endParaRPr>
          </a:p>
        </p:txBody>
      </p:sp>
    </p:spTree>
    <p:extLst>
      <p:ext uri="{BB962C8B-B14F-4D97-AF65-F5344CB8AC3E}">
        <p14:creationId xmlns:p14="http://schemas.microsoft.com/office/powerpoint/2010/main" val="1975997199"/>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8C01219B-1E0C-4AD5-9BA5-31ADD4928749}" type="slidenum">
              <a:rPr lang="en-GB">
                <a:solidFill>
                  <a:srgbClr val="FFFFFF"/>
                </a:solidFill>
              </a:rPr>
              <a:pPr/>
              <a:t>‹Nr.›</a:t>
            </a:fld>
            <a:endParaRPr lang="en-GB">
              <a:solidFill>
                <a:srgbClr val="FFFFFF"/>
              </a:solidFill>
            </a:endParaRPr>
          </a:p>
        </p:txBody>
      </p:sp>
    </p:spTree>
    <p:extLst>
      <p:ext uri="{BB962C8B-B14F-4D97-AF65-F5344CB8AC3E}">
        <p14:creationId xmlns:p14="http://schemas.microsoft.com/office/powerpoint/2010/main" val="937535376"/>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0053F5AD-B768-4BD1-BFC6-9F80796D57FA}" type="slidenum">
              <a:rPr lang="en-GB">
                <a:solidFill>
                  <a:srgbClr val="FFFFFF"/>
                </a:solidFill>
              </a:rPr>
              <a:pPr/>
              <a:t>‹Nr.›</a:t>
            </a:fld>
            <a:endParaRPr lang="en-GB">
              <a:solidFill>
                <a:srgbClr val="FFFFFF"/>
              </a:solidFill>
            </a:endParaRPr>
          </a:p>
        </p:txBody>
      </p:sp>
    </p:spTree>
    <p:extLst>
      <p:ext uri="{BB962C8B-B14F-4D97-AF65-F5344CB8AC3E}">
        <p14:creationId xmlns:p14="http://schemas.microsoft.com/office/powerpoint/2010/main" val="2847600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3_Blank">
    <p:spTree>
      <p:nvGrpSpPr>
        <p:cNvPr id="1" name=""/>
        <p:cNvGrpSpPr/>
        <p:nvPr/>
      </p:nvGrpSpPr>
      <p:grpSpPr>
        <a:xfrm>
          <a:off x="0" y="0"/>
          <a:ext cx="0" cy="0"/>
          <a:chOff x="0" y="0"/>
          <a:chExt cx="0" cy="0"/>
        </a:xfrm>
      </p:grpSpPr>
      <p:sp>
        <p:nvSpPr>
          <p:cNvPr id="3" name="Rectangle 126"/>
          <p:cNvSpPr>
            <a:spLocks noGrp="1" noChangeArrowheads="1"/>
          </p:cNvSpPr>
          <p:nvPr>
            <p:ph type="sldNum" sz="quarter" idx="10"/>
          </p:nvPr>
        </p:nvSpPr>
        <p:spPr/>
        <p:txBody>
          <a:bodyPr/>
          <a:lstStyle>
            <a:lvl1pPr>
              <a:defRPr/>
            </a:lvl1pPr>
          </a:lstStyle>
          <a:p>
            <a:pPr>
              <a:defRPr/>
            </a:pPr>
            <a:fld id="{C95B0A03-7FD4-488C-A6AB-DBF5D6C36893}" type="slidenum">
              <a:rPr lang="en-GB">
                <a:solidFill>
                  <a:srgbClr val="FFFFFF"/>
                </a:solidFill>
              </a:rPr>
              <a:pPr>
                <a:defRPr/>
              </a:pPr>
              <a:t>‹Nr.›</a:t>
            </a:fld>
            <a:endParaRPr lang="en-GB">
              <a:solidFill>
                <a:srgbClr val="FFFFFF"/>
              </a:solidFill>
            </a:endParaRPr>
          </a:p>
        </p:txBody>
      </p:sp>
      <p:sp>
        <p:nvSpPr>
          <p:cNvPr id="2" name="Title 1"/>
          <p:cNvSpPr>
            <a:spLocks noGrp="1"/>
          </p:cNvSpPr>
          <p:nvPr>
            <p:ph type="title"/>
          </p:nvPr>
        </p:nvSpPr>
        <p:spPr/>
        <p:txBody>
          <a:bodyPr/>
          <a:lstStyle/>
          <a:p>
            <a:r>
              <a:rPr lang="en-US" smtClean="0"/>
              <a:t>Click to edit Master title style</a:t>
            </a:r>
            <a:endParaRPr lang="de-DE"/>
          </a:p>
        </p:txBody>
      </p:sp>
    </p:spTree>
    <p:extLst>
      <p:ext uri="{BB962C8B-B14F-4D97-AF65-F5344CB8AC3E}">
        <p14:creationId xmlns:p14="http://schemas.microsoft.com/office/powerpoint/2010/main" val="294476537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hapter break">
    <p:spTree>
      <p:nvGrpSpPr>
        <p:cNvPr id="1" name=""/>
        <p:cNvGrpSpPr/>
        <p:nvPr/>
      </p:nvGrpSpPr>
      <p:grpSpPr>
        <a:xfrm>
          <a:off x="0" y="0"/>
          <a:ext cx="0" cy="0"/>
          <a:chOff x="0" y="0"/>
          <a:chExt cx="0" cy="0"/>
        </a:xfrm>
      </p:grpSpPr>
      <p:sp>
        <p:nvSpPr>
          <p:cNvPr id="2" name="Title 1"/>
          <p:cNvSpPr>
            <a:spLocks noGrp="1"/>
          </p:cNvSpPr>
          <p:nvPr>
            <p:ph type="title"/>
          </p:nvPr>
        </p:nvSpPr>
        <p:spPr>
          <a:xfrm>
            <a:off x="606635" y="1552576"/>
            <a:ext cx="10961477" cy="3814764"/>
          </a:xfrm>
        </p:spPr>
        <p:txBody>
          <a:bodyPr anchor="ctr"/>
          <a:lstStyle>
            <a:lvl1pPr>
              <a:defRPr sz="6300">
                <a:solidFill>
                  <a:schemeClr val="tx1"/>
                </a:solidFill>
              </a:defRPr>
            </a:lvl1pPr>
          </a:lstStyle>
          <a:p>
            <a:r>
              <a:rPr lang="en-US" noProof="0" smtClean="0"/>
              <a:t>Click to edit Master title style</a:t>
            </a:r>
            <a:endParaRPr lang="en-US" noProof="0" dirty="0"/>
          </a:p>
        </p:txBody>
      </p:sp>
      <p:sp>
        <p:nvSpPr>
          <p:cNvPr id="3" name="Text Placeholder 2"/>
          <p:cNvSpPr>
            <a:spLocks noGrp="1"/>
          </p:cNvSpPr>
          <p:nvPr>
            <p:ph type="body" idx="1"/>
          </p:nvPr>
        </p:nvSpPr>
        <p:spPr>
          <a:xfrm>
            <a:off x="623889" y="5448300"/>
            <a:ext cx="10944225" cy="574676"/>
          </a:xfrm>
        </p:spPr>
        <p:txBody>
          <a:bodyPr anchor="b"/>
          <a:lstStyle>
            <a:lvl1pPr marL="0" indent="0">
              <a:buNone/>
              <a:defRPr sz="2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smtClean="0"/>
              <a:t>Click to edit Master text styles</a:t>
            </a:r>
          </a:p>
        </p:txBody>
      </p:sp>
    </p:spTree>
    <p:extLst>
      <p:ext uri="{BB962C8B-B14F-4D97-AF65-F5344CB8AC3E}">
        <p14:creationId xmlns:p14="http://schemas.microsoft.com/office/powerpoint/2010/main" val="2224229678"/>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7_Blank">
    <p:spTree>
      <p:nvGrpSpPr>
        <p:cNvPr id="1" name=""/>
        <p:cNvGrpSpPr/>
        <p:nvPr/>
      </p:nvGrpSpPr>
      <p:grpSpPr>
        <a:xfrm>
          <a:off x="0" y="0"/>
          <a:ext cx="0" cy="0"/>
          <a:chOff x="0" y="0"/>
          <a:chExt cx="0" cy="0"/>
        </a:xfrm>
      </p:grpSpPr>
      <p:sp>
        <p:nvSpPr>
          <p:cNvPr id="3" name="Rectangle 126"/>
          <p:cNvSpPr>
            <a:spLocks noGrp="1" noChangeArrowheads="1"/>
          </p:cNvSpPr>
          <p:nvPr>
            <p:ph type="sldNum" sz="quarter" idx="10"/>
          </p:nvPr>
        </p:nvSpPr>
        <p:spPr/>
        <p:txBody>
          <a:bodyPr/>
          <a:lstStyle>
            <a:lvl1pPr>
              <a:defRPr/>
            </a:lvl1pPr>
          </a:lstStyle>
          <a:p>
            <a:pPr>
              <a:defRPr/>
            </a:pPr>
            <a:fld id="{C95B0A03-7FD4-488C-A6AB-DBF5D6C36893}" type="slidenum">
              <a:rPr lang="en-GB">
                <a:solidFill>
                  <a:srgbClr val="FFFFFF"/>
                </a:solidFill>
              </a:rPr>
              <a:pPr>
                <a:defRPr/>
              </a:pPr>
              <a:t>‹Nr.›</a:t>
            </a:fld>
            <a:endParaRPr lang="en-GB">
              <a:solidFill>
                <a:srgbClr val="FFFFFF"/>
              </a:solidFill>
            </a:endParaRPr>
          </a:p>
        </p:txBody>
      </p:sp>
      <p:sp>
        <p:nvSpPr>
          <p:cNvPr id="2" name="Title 1"/>
          <p:cNvSpPr>
            <a:spLocks noGrp="1"/>
          </p:cNvSpPr>
          <p:nvPr>
            <p:ph type="title"/>
          </p:nvPr>
        </p:nvSpPr>
        <p:spPr/>
        <p:txBody>
          <a:bodyPr/>
          <a:lstStyle/>
          <a:p>
            <a:r>
              <a:rPr lang="en-US" smtClean="0"/>
              <a:t>Click to edit Master title style</a:t>
            </a:r>
            <a:endParaRPr lang="de-DE"/>
          </a:p>
        </p:txBody>
      </p:sp>
    </p:spTree>
    <p:extLst>
      <p:ext uri="{BB962C8B-B14F-4D97-AF65-F5344CB8AC3E}">
        <p14:creationId xmlns:p14="http://schemas.microsoft.com/office/powerpoint/2010/main" val="2488151306"/>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8_Blank">
    <p:spTree>
      <p:nvGrpSpPr>
        <p:cNvPr id="1" name=""/>
        <p:cNvGrpSpPr/>
        <p:nvPr/>
      </p:nvGrpSpPr>
      <p:grpSpPr>
        <a:xfrm>
          <a:off x="0" y="0"/>
          <a:ext cx="0" cy="0"/>
          <a:chOff x="0" y="0"/>
          <a:chExt cx="0" cy="0"/>
        </a:xfrm>
      </p:grpSpPr>
      <p:sp>
        <p:nvSpPr>
          <p:cNvPr id="3" name="Rectangle 126"/>
          <p:cNvSpPr>
            <a:spLocks noGrp="1" noChangeArrowheads="1"/>
          </p:cNvSpPr>
          <p:nvPr>
            <p:ph type="sldNum" sz="quarter" idx="10"/>
          </p:nvPr>
        </p:nvSpPr>
        <p:spPr/>
        <p:txBody>
          <a:bodyPr/>
          <a:lstStyle>
            <a:lvl1pPr>
              <a:defRPr/>
            </a:lvl1pPr>
          </a:lstStyle>
          <a:p>
            <a:pPr>
              <a:defRPr/>
            </a:pPr>
            <a:fld id="{C95B0A03-7FD4-488C-A6AB-DBF5D6C36893}" type="slidenum">
              <a:rPr lang="en-GB">
                <a:solidFill>
                  <a:srgbClr val="FFFFFF"/>
                </a:solidFill>
              </a:rPr>
              <a:pPr>
                <a:defRPr/>
              </a:pPr>
              <a:t>‹Nr.›</a:t>
            </a:fld>
            <a:endParaRPr lang="en-GB">
              <a:solidFill>
                <a:srgbClr val="FFFFFF"/>
              </a:solidFill>
            </a:endParaRPr>
          </a:p>
        </p:txBody>
      </p:sp>
      <p:sp>
        <p:nvSpPr>
          <p:cNvPr id="2" name="Title 1"/>
          <p:cNvSpPr>
            <a:spLocks noGrp="1"/>
          </p:cNvSpPr>
          <p:nvPr>
            <p:ph type="title"/>
          </p:nvPr>
        </p:nvSpPr>
        <p:spPr/>
        <p:txBody>
          <a:bodyPr/>
          <a:lstStyle/>
          <a:p>
            <a:r>
              <a:rPr lang="en-US" smtClean="0"/>
              <a:t>Click to edit Master title style</a:t>
            </a:r>
            <a:endParaRPr lang="de-DE"/>
          </a:p>
        </p:txBody>
      </p:sp>
    </p:spTree>
    <p:extLst>
      <p:ext uri="{BB962C8B-B14F-4D97-AF65-F5344CB8AC3E}">
        <p14:creationId xmlns:p14="http://schemas.microsoft.com/office/powerpoint/2010/main" val="1353717496"/>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8_Blank">
    <p:spTree>
      <p:nvGrpSpPr>
        <p:cNvPr id="1" name=""/>
        <p:cNvGrpSpPr/>
        <p:nvPr/>
      </p:nvGrpSpPr>
      <p:grpSpPr>
        <a:xfrm>
          <a:off x="0" y="0"/>
          <a:ext cx="0" cy="0"/>
          <a:chOff x="0" y="0"/>
          <a:chExt cx="0" cy="0"/>
        </a:xfrm>
      </p:grpSpPr>
      <p:sp>
        <p:nvSpPr>
          <p:cNvPr id="3" name="Rectangle 126"/>
          <p:cNvSpPr>
            <a:spLocks noGrp="1" noChangeArrowheads="1"/>
          </p:cNvSpPr>
          <p:nvPr>
            <p:ph type="sldNum" sz="quarter" idx="10"/>
          </p:nvPr>
        </p:nvSpPr>
        <p:spPr/>
        <p:txBody>
          <a:bodyPr/>
          <a:lstStyle>
            <a:lvl1pPr>
              <a:defRPr/>
            </a:lvl1pPr>
          </a:lstStyle>
          <a:p>
            <a:pPr>
              <a:defRPr/>
            </a:pPr>
            <a:fld id="{C95B0A03-7FD4-488C-A6AB-DBF5D6C36893}" type="slidenum">
              <a:rPr lang="en-GB">
                <a:solidFill>
                  <a:srgbClr val="FFFFFF"/>
                </a:solidFill>
              </a:rPr>
              <a:pPr>
                <a:defRPr/>
              </a:pPr>
              <a:t>‹Nr.›</a:t>
            </a:fld>
            <a:endParaRPr lang="en-GB">
              <a:solidFill>
                <a:srgbClr val="FFFFFF"/>
              </a:solidFill>
            </a:endParaRPr>
          </a:p>
        </p:txBody>
      </p:sp>
      <p:sp>
        <p:nvSpPr>
          <p:cNvPr id="2" name="Title 1"/>
          <p:cNvSpPr>
            <a:spLocks noGrp="1"/>
          </p:cNvSpPr>
          <p:nvPr>
            <p:ph type="title"/>
          </p:nvPr>
        </p:nvSpPr>
        <p:spPr/>
        <p:txBody>
          <a:bodyPr/>
          <a:lstStyle/>
          <a:p>
            <a:r>
              <a:rPr lang="en-US" smtClean="0"/>
              <a:t>Click to edit Master title style</a:t>
            </a:r>
            <a:endParaRPr lang="de-DE"/>
          </a:p>
        </p:txBody>
      </p:sp>
    </p:spTree>
    <p:extLst>
      <p:ext uri="{BB962C8B-B14F-4D97-AF65-F5344CB8AC3E}">
        <p14:creationId xmlns:p14="http://schemas.microsoft.com/office/powerpoint/2010/main" val="1568019241"/>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0_Blank">
    <p:spTree>
      <p:nvGrpSpPr>
        <p:cNvPr id="1" name=""/>
        <p:cNvGrpSpPr/>
        <p:nvPr/>
      </p:nvGrpSpPr>
      <p:grpSpPr>
        <a:xfrm>
          <a:off x="0" y="0"/>
          <a:ext cx="0" cy="0"/>
          <a:chOff x="0" y="0"/>
          <a:chExt cx="0" cy="0"/>
        </a:xfrm>
      </p:grpSpPr>
      <p:sp>
        <p:nvSpPr>
          <p:cNvPr id="3" name="Rectangle 126"/>
          <p:cNvSpPr>
            <a:spLocks noGrp="1" noChangeArrowheads="1"/>
          </p:cNvSpPr>
          <p:nvPr>
            <p:ph type="sldNum" sz="quarter" idx="10"/>
          </p:nvPr>
        </p:nvSpPr>
        <p:spPr/>
        <p:txBody>
          <a:bodyPr/>
          <a:lstStyle>
            <a:lvl1pPr>
              <a:defRPr/>
            </a:lvl1pPr>
          </a:lstStyle>
          <a:p>
            <a:pPr>
              <a:defRPr/>
            </a:pPr>
            <a:fld id="{C95B0A03-7FD4-488C-A6AB-DBF5D6C36893}" type="slidenum">
              <a:rPr lang="en-GB">
                <a:solidFill>
                  <a:srgbClr val="FFFFFF"/>
                </a:solidFill>
              </a:rPr>
              <a:pPr>
                <a:defRPr/>
              </a:pPr>
              <a:t>‹Nr.›</a:t>
            </a:fld>
            <a:endParaRPr lang="en-GB">
              <a:solidFill>
                <a:srgbClr val="FFFFFF"/>
              </a:solidFill>
            </a:endParaRPr>
          </a:p>
        </p:txBody>
      </p:sp>
      <p:sp>
        <p:nvSpPr>
          <p:cNvPr id="2" name="Title 1"/>
          <p:cNvSpPr>
            <a:spLocks noGrp="1"/>
          </p:cNvSpPr>
          <p:nvPr>
            <p:ph type="title"/>
          </p:nvPr>
        </p:nvSpPr>
        <p:spPr/>
        <p:txBody>
          <a:bodyPr/>
          <a:lstStyle/>
          <a:p>
            <a:r>
              <a:rPr lang="en-US" smtClean="0"/>
              <a:t>Click to edit Master title style</a:t>
            </a:r>
            <a:endParaRPr lang="de-DE"/>
          </a:p>
        </p:txBody>
      </p:sp>
    </p:spTree>
    <p:extLst>
      <p:ext uri="{BB962C8B-B14F-4D97-AF65-F5344CB8AC3E}">
        <p14:creationId xmlns:p14="http://schemas.microsoft.com/office/powerpoint/2010/main" val="592575766"/>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1_Blank">
    <p:spTree>
      <p:nvGrpSpPr>
        <p:cNvPr id="1" name=""/>
        <p:cNvGrpSpPr/>
        <p:nvPr/>
      </p:nvGrpSpPr>
      <p:grpSpPr>
        <a:xfrm>
          <a:off x="0" y="0"/>
          <a:ext cx="0" cy="0"/>
          <a:chOff x="0" y="0"/>
          <a:chExt cx="0" cy="0"/>
        </a:xfrm>
      </p:grpSpPr>
      <p:sp>
        <p:nvSpPr>
          <p:cNvPr id="3" name="Rectangle 126"/>
          <p:cNvSpPr>
            <a:spLocks noGrp="1" noChangeArrowheads="1"/>
          </p:cNvSpPr>
          <p:nvPr>
            <p:ph type="sldNum" sz="quarter" idx="10"/>
          </p:nvPr>
        </p:nvSpPr>
        <p:spPr/>
        <p:txBody>
          <a:bodyPr/>
          <a:lstStyle>
            <a:lvl1pPr>
              <a:defRPr/>
            </a:lvl1pPr>
          </a:lstStyle>
          <a:p>
            <a:pPr>
              <a:defRPr/>
            </a:pPr>
            <a:fld id="{C95B0A03-7FD4-488C-A6AB-DBF5D6C36893}" type="slidenum">
              <a:rPr lang="en-GB">
                <a:solidFill>
                  <a:srgbClr val="FFFFFF"/>
                </a:solidFill>
              </a:rPr>
              <a:pPr>
                <a:defRPr/>
              </a:pPr>
              <a:t>‹Nr.›</a:t>
            </a:fld>
            <a:endParaRPr lang="en-GB">
              <a:solidFill>
                <a:srgbClr val="FFFFFF"/>
              </a:solidFill>
            </a:endParaRPr>
          </a:p>
        </p:txBody>
      </p:sp>
      <p:sp>
        <p:nvSpPr>
          <p:cNvPr id="2" name="Title 1"/>
          <p:cNvSpPr>
            <a:spLocks noGrp="1"/>
          </p:cNvSpPr>
          <p:nvPr>
            <p:ph type="title"/>
          </p:nvPr>
        </p:nvSpPr>
        <p:spPr/>
        <p:txBody>
          <a:bodyPr/>
          <a:lstStyle/>
          <a:p>
            <a:r>
              <a:rPr lang="en-US" smtClean="0"/>
              <a:t>Click to edit Master title style</a:t>
            </a:r>
            <a:endParaRPr lang="de-DE"/>
          </a:p>
        </p:txBody>
      </p:sp>
    </p:spTree>
    <p:extLst>
      <p:ext uri="{BB962C8B-B14F-4D97-AF65-F5344CB8AC3E}">
        <p14:creationId xmlns:p14="http://schemas.microsoft.com/office/powerpoint/2010/main" val="3109224090"/>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3" name="Rectangle 126"/>
          <p:cNvSpPr>
            <a:spLocks noGrp="1" noChangeArrowheads="1"/>
          </p:cNvSpPr>
          <p:nvPr>
            <p:ph type="sldNum" sz="quarter" idx="10"/>
          </p:nvPr>
        </p:nvSpPr>
        <p:spPr/>
        <p:txBody>
          <a:bodyPr/>
          <a:lstStyle>
            <a:lvl1pPr>
              <a:defRPr/>
            </a:lvl1pPr>
          </a:lstStyle>
          <a:p>
            <a:pPr>
              <a:defRPr/>
            </a:pPr>
            <a:fld id="{C95B0A03-7FD4-488C-A6AB-DBF5D6C36893}" type="slidenum">
              <a:rPr lang="en-GB">
                <a:solidFill>
                  <a:srgbClr val="FFFFFF"/>
                </a:solidFill>
              </a:rPr>
              <a:pPr>
                <a:defRPr/>
              </a:pPr>
              <a:t>‹Nr.›</a:t>
            </a:fld>
            <a:endParaRPr lang="en-GB">
              <a:solidFill>
                <a:srgbClr val="FFFFFF"/>
              </a:solidFill>
            </a:endParaRPr>
          </a:p>
        </p:txBody>
      </p:sp>
      <p:sp>
        <p:nvSpPr>
          <p:cNvPr id="2" name="Title 1"/>
          <p:cNvSpPr>
            <a:spLocks noGrp="1"/>
          </p:cNvSpPr>
          <p:nvPr>
            <p:ph type="title"/>
          </p:nvPr>
        </p:nvSpPr>
        <p:spPr/>
        <p:txBody>
          <a:bodyPr/>
          <a:lstStyle/>
          <a:p>
            <a:r>
              <a:rPr lang="en-US" smtClean="0"/>
              <a:t>Click to edit Master title style</a:t>
            </a:r>
            <a:endParaRPr lang="de-DE"/>
          </a:p>
        </p:txBody>
      </p:sp>
    </p:spTree>
    <p:extLst>
      <p:ext uri="{BB962C8B-B14F-4D97-AF65-F5344CB8AC3E}">
        <p14:creationId xmlns:p14="http://schemas.microsoft.com/office/powerpoint/2010/main" val="1038837723"/>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2_Blank">
    <p:spTree>
      <p:nvGrpSpPr>
        <p:cNvPr id="1" name=""/>
        <p:cNvGrpSpPr/>
        <p:nvPr/>
      </p:nvGrpSpPr>
      <p:grpSpPr>
        <a:xfrm>
          <a:off x="0" y="0"/>
          <a:ext cx="0" cy="0"/>
          <a:chOff x="0" y="0"/>
          <a:chExt cx="0" cy="0"/>
        </a:xfrm>
      </p:grpSpPr>
      <p:sp>
        <p:nvSpPr>
          <p:cNvPr id="3" name="Rectangle 126"/>
          <p:cNvSpPr>
            <a:spLocks noGrp="1" noChangeArrowheads="1"/>
          </p:cNvSpPr>
          <p:nvPr>
            <p:ph type="sldNum" sz="quarter" idx="10"/>
          </p:nvPr>
        </p:nvSpPr>
        <p:spPr/>
        <p:txBody>
          <a:bodyPr/>
          <a:lstStyle>
            <a:lvl1pPr>
              <a:defRPr/>
            </a:lvl1pPr>
          </a:lstStyle>
          <a:p>
            <a:pPr>
              <a:defRPr/>
            </a:pPr>
            <a:fld id="{C95B0A03-7FD4-488C-A6AB-DBF5D6C36893}" type="slidenum">
              <a:rPr lang="en-GB">
                <a:solidFill>
                  <a:srgbClr val="FFFFFF"/>
                </a:solidFill>
              </a:rPr>
              <a:pPr>
                <a:defRPr/>
              </a:pPr>
              <a:t>‹Nr.›</a:t>
            </a:fld>
            <a:endParaRPr lang="en-GB">
              <a:solidFill>
                <a:srgbClr val="FFFFFF"/>
              </a:solidFill>
            </a:endParaRPr>
          </a:p>
        </p:txBody>
      </p:sp>
      <p:sp>
        <p:nvSpPr>
          <p:cNvPr id="2" name="Title 1"/>
          <p:cNvSpPr>
            <a:spLocks noGrp="1"/>
          </p:cNvSpPr>
          <p:nvPr>
            <p:ph type="title"/>
          </p:nvPr>
        </p:nvSpPr>
        <p:spPr/>
        <p:txBody>
          <a:bodyPr/>
          <a:lstStyle/>
          <a:p>
            <a:r>
              <a:rPr lang="en-US" smtClean="0"/>
              <a:t>Click to edit Master title style</a:t>
            </a:r>
            <a:endParaRPr lang="de-DE"/>
          </a:p>
        </p:txBody>
      </p:sp>
    </p:spTree>
    <p:extLst>
      <p:ext uri="{BB962C8B-B14F-4D97-AF65-F5344CB8AC3E}">
        <p14:creationId xmlns:p14="http://schemas.microsoft.com/office/powerpoint/2010/main" val="3404761103"/>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6_Blank">
    <p:spTree>
      <p:nvGrpSpPr>
        <p:cNvPr id="1" name=""/>
        <p:cNvGrpSpPr/>
        <p:nvPr/>
      </p:nvGrpSpPr>
      <p:grpSpPr>
        <a:xfrm>
          <a:off x="0" y="0"/>
          <a:ext cx="0" cy="0"/>
          <a:chOff x="0" y="0"/>
          <a:chExt cx="0" cy="0"/>
        </a:xfrm>
      </p:grpSpPr>
      <p:sp>
        <p:nvSpPr>
          <p:cNvPr id="3" name="Rectangle 126"/>
          <p:cNvSpPr>
            <a:spLocks noGrp="1" noChangeArrowheads="1"/>
          </p:cNvSpPr>
          <p:nvPr>
            <p:ph type="sldNum" sz="quarter" idx="10"/>
          </p:nvPr>
        </p:nvSpPr>
        <p:spPr/>
        <p:txBody>
          <a:bodyPr/>
          <a:lstStyle>
            <a:lvl1pPr>
              <a:defRPr/>
            </a:lvl1pPr>
          </a:lstStyle>
          <a:p>
            <a:pPr>
              <a:defRPr/>
            </a:pPr>
            <a:fld id="{C95B0A03-7FD4-488C-A6AB-DBF5D6C36893}" type="slidenum">
              <a:rPr lang="en-GB">
                <a:solidFill>
                  <a:srgbClr val="FFFFFF"/>
                </a:solidFill>
              </a:rPr>
              <a:pPr>
                <a:defRPr/>
              </a:pPr>
              <a:t>‹Nr.›</a:t>
            </a:fld>
            <a:endParaRPr lang="en-GB">
              <a:solidFill>
                <a:srgbClr val="FFFFFF"/>
              </a:solidFill>
            </a:endParaRPr>
          </a:p>
        </p:txBody>
      </p:sp>
      <p:sp>
        <p:nvSpPr>
          <p:cNvPr id="2" name="Title 1"/>
          <p:cNvSpPr>
            <a:spLocks noGrp="1"/>
          </p:cNvSpPr>
          <p:nvPr>
            <p:ph type="title"/>
          </p:nvPr>
        </p:nvSpPr>
        <p:spPr/>
        <p:txBody>
          <a:bodyPr/>
          <a:lstStyle/>
          <a:p>
            <a:r>
              <a:rPr lang="en-US" smtClean="0"/>
              <a:t>Click to edit Master title style</a:t>
            </a:r>
            <a:endParaRPr lang="de-DE"/>
          </a:p>
        </p:txBody>
      </p:sp>
    </p:spTree>
    <p:extLst>
      <p:ext uri="{BB962C8B-B14F-4D97-AF65-F5344CB8AC3E}">
        <p14:creationId xmlns:p14="http://schemas.microsoft.com/office/powerpoint/2010/main" val="251169625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US" noProof="0" dirty="0"/>
          </a:p>
        </p:txBody>
      </p:sp>
    </p:spTree>
    <p:extLst>
      <p:ext uri="{BB962C8B-B14F-4D97-AF65-F5344CB8AC3E}">
        <p14:creationId xmlns:p14="http://schemas.microsoft.com/office/powerpoint/2010/main" val="364116615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861434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Big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US" noProof="0" dirty="0"/>
          </a:p>
        </p:txBody>
      </p:sp>
      <p:sp>
        <p:nvSpPr>
          <p:cNvPr id="5" name="Picture Placeholder 5"/>
          <p:cNvSpPr>
            <a:spLocks noGrp="1"/>
          </p:cNvSpPr>
          <p:nvPr>
            <p:ph type="pic" sz="quarter" idx="12"/>
          </p:nvPr>
        </p:nvSpPr>
        <p:spPr>
          <a:xfrm>
            <a:off x="287999" y="2024065"/>
            <a:ext cx="11592000" cy="3889375"/>
          </a:xfrm>
          <a:noFill/>
        </p:spPr>
        <p:txBody>
          <a:bodyPr anchor="ctr"/>
          <a:lstStyle>
            <a:lvl1pPr marL="0" indent="0" algn="ctr">
              <a:buFont typeface="Arial" panose="020B0604020202020204" pitchFamily="34" charset="0"/>
              <a:buNone/>
              <a:defRPr/>
            </a:lvl1pPr>
          </a:lstStyle>
          <a:p>
            <a:r>
              <a:rPr lang="en-US" smtClean="0"/>
              <a:t>Click icon to add picture</a:t>
            </a:r>
            <a:endParaRPr lang="en-GB"/>
          </a:p>
        </p:txBody>
      </p:sp>
    </p:spTree>
    <p:extLst>
      <p:ext uri="{BB962C8B-B14F-4D97-AF65-F5344CB8AC3E}">
        <p14:creationId xmlns:p14="http://schemas.microsoft.com/office/powerpoint/2010/main" val="20913508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ig Picture">
    <p:spTree>
      <p:nvGrpSpPr>
        <p:cNvPr id="1" name=""/>
        <p:cNvGrpSpPr/>
        <p:nvPr/>
      </p:nvGrpSpPr>
      <p:grpSpPr>
        <a:xfrm>
          <a:off x="0" y="0"/>
          <a:ext cx="0" cy="0"/>
          <a:chOff x="0" y="0"/>
          <a:chExt cx="0" cy="0"/>
        </a:xfrm>
      </p:grpSpPr>
      <p:sp>
        <p:nvSpPr>
          <p:cNvPr id="6" name="Picture Placeholder 5"/>
          <p:cNvSpPr>
            <a:spLocks noGrp="1"/>
          </p:cNvSpPr>
          <p:nvPr>
            <p:ph type="pic" sz="quarter" idx="12"/>
          </p:nvPr>
        </p:nvSpPr>
        <p:spPr>
          <a:xfrm>
            <a:off x="288000" y="828675"/>
            <a:ext cx="11592000" cy="5084763"/>
          </a:xfrm>
          <a:noFill/>
        </p:spPr>
        <p:txBody>
          <a:bodyPr anchor="ctr"/>
          <a:lstStyle>
            <a:lvl1pPr marL="0" indent="0" algn="ctr">
              <a:buFont typeface="Arial" panose="020B0604020202020204" pitchFamily="34" charset="0"/>
              <a:buNone/>
              <a:defRPr/>
            </a:lvl1pPr>
          </a:lstStyle>
          <a:p>
            <a:r>
              <a:rPr lang="en-US" smtClean="0"/>
              <a:t>Click icon to add picture</a:t>
            </a:r>
            <a:endParaRPr lang="en-GB"/>
          </a:p>
        </p:txBody>
      </p:sp>
      <p:sp>
        <p:nvSpPr>
          <p:cNvPr id="5" name="Textplatzhalter 4"/>
          <p:cNvSpPr>
            <a:spLocks noGrp="1"/>
          </p:cNvSpPr>
          <p:nvPr>
            <p:ph type="body" sz="quarter" idx="13" hasCustomPrompt="1"/>
          </p:nvPr>
        </p:nvSpPr>
        <p:spPr>
          <a:xfrm>
            <a:off x="289169" y="5913440"/>
            <a:ext cx="11598031" cy="241299"/>
          </a:xfrm>
        </p:spPr>
        <p:txBody>
          <a:bodyPr tIns="36000" rIns="0"/>
          <a:lstStyle>
            <a:lvl1pPr marL="0" indent="0">
              <a:buFont typeface="Arial" panose="020B0604020202020204" pitchFamily="34" charset="0"/>
              <a:buNone/>
              <a:defRPr sz="900"/>
            </a:lvl1pPr>
          </a:lstStyle>
          <a:p>
            <a:pPr lvl="0"/>
            <a:r>
              <a:rPr lang="de-DE" dirty="0"/>
              <a:t>Caption</a:t>
            </a:r>
          </a:p>
        </p:txBody>
      </p:sp>
    </p:spTree>
    <p:extLst>
      <p:ext uri="{BB962C8B-B14F-4D97-AF65-F5344CB8AC3E}">
        <p14:creationId xmlns:p14="http://schemas.microsoft.com/office/powerpoint/2010/main" val="21240359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Pictures">
    <p:spTree>
      <p:nvGrpSpPr>
        <p:cNvPr id="1" name=""/>
        <p:cNvGrpSpPr/>
        <p:nvPr/>
      </p:nvGrpSpPr>
      <p:grpSpPr>
        <a:xfrm>
          <a:off x="0" y="0"/>
          <a:ext cx="0" cy="0"/>
          <a:chOff x="0" y="0"/>
          <a:chExt cx="0" cy="0"/>
        </a:xfrm>
      </p:grpSpPr>
      <p:sp>
        <p:nvSpPr>
          <p:cNvPr id="6" name="Picture Placeholder 5"/>
          <p:cNvSpPr>
            <a:spLocks noGrp="1"/>
          </p:cNvSpPr>
          <p:nvPr>
            <p:ph type="pic" sz="quarter" idx="12"/>
          </p:nvPr>
        </p:nvSpPr>
        <p:spPr>
          <a:xfrm>
            <a:off x="287999" y="1196978"/>
            <a:ext cx="5688000" cy="4716000"/>
          </a:xfrm>
          <a:noFill/>
        </p:spPr>
        <p:txBody>
          <a:bodyPr anchor="ctr"/>
          <a:lstStyle>
            <a:lvl1pPr marL="0" indent="0" algn="ctr">
              <a:buFont typeface="Arial" panose="020B0604020202020204" pitchFamily="34" charset="0"/>
              <a:buNone/>
              <a:defRPr/>
            </a:lvl1pPr>
          </a:lstStyle>
          <a:p>
            <a:r>
              <a:rPr lang="en-US" smtClean="0"/>
              <a:t>Click icon to add picture</a:t>
            </a:r>
            <a:endParaRPr lang="en-GB"/>
          </a:p>
        </p:txBody>
      </p:sp>
      <p:sp>
        <p:nvSpPr>
          <p:cNvPr id="7" name="Picture Placeholder 5"/>
          <p:cNvSpPr>
            <a:spLocks noGrp="1"/>
          </p:cNvSpPr>
          <p:nvPr>
            <p:ph type="pic" sz="quarter" idx="13"/>
          </p:nvPr>
        </p:nvSpPr>
        <p:spPr>
          <a:xfrm>
            <a:off x="6192000" y="1196978"/>
            <a:ext cx="5688000" cy="4716463"/>
          </a:xfrm>
          <a:noFill/>
        </p:spPr>
        <p:txBody>
          <a:bodyPr anchor="ctr"/>
          <a:lstStyle>
            <a:lvl1pPr marL="0" indent="0" algn="ctr">
              <a:buFont typeface="Arial" panose="020B0604020202020204" pitchFamily="34" charset="0"/>
              <a:buNone/>
              <a:defRPr/>
            </a:lvl1pPr>
          </a:lstStyle>
          <a:p>
            <a:r>
              <a:rPr lang="en-US" smtClean="0"/>
              <a:t>Click icon to add picture</a:t>
            </a:r>
            <a:endParaRPr lang="en-GB"/>
          </a:p>
        </p:txBody>
      </p:sp>
      <p:sp>
        <p:nvSpPr>
          <p:cNvPr id="8" name="Textplatzhalter 4"/>
          <p:cNvSpPr>
            <a:spLocks noGrp="1"/>
          </p:cNvSpPr>
          <p:nvPr>
            <p:ph type="body" sz="quarter" idx="14" hasCustomPrompt="1"/>
          </p:nvPr>
        </p:nvSpPr>
        <p:spPr>
          <a:xfrm>
            <a:off x="287999" y="5913440"/>
            <a:ext cx="5688000" cy="241299"/>
          </a:xfrm>
        </p:spPr>
        <p:txBody>
          <a:bodyPr tIns="36000" rIns="0"/>
          <a:lstStyle>
            <a:lvl1pPr marL="0" indent="0">
              <a:buFont typeface="Arial" panose="020B0604020202020204" pitchFamily="34" charset="0"/>
              <a:buNone/>
              <a:defRPr sz="900"/>
            </a:lvl1pPr>
          </a:lstStyle>
          <a:p>
            <a:pPr lvl="0"/>
            <a:r>
              <a:rPr lang="de-DE" dirty="0"/>
              <a:t>Caption</a:t>
            </a:r>
          </a:p>
        </p:txBody>
      </p:sp>
      <p:sp>
        <p:nvSpPr>
          <p:cNvPr id="9" name="Textplatzhalter 4"/>
          <p:cNvSpPr>
            <a:spLocks noGrp="1"/>
          </p:cNvSpPr>
          <p:nvPr>
            <p:ph type="body" sz="quarter" idx="15" hasCustomPrompt="1"/>
          </p:nvPr>
        </p:nvSpPr>
        <p:spPr>
          <a:xfrm>
            <a:off x="6191999" y="5913440"/>
            <a:ext cx="5688000" cy="241299"/>
          </a:xfrm>
        </p:spPr>
        <p:txBody>
          <a:bodyPr tIns="36000" rIns="0"/>
          <a:lstStyle>
            <a:lvl1pPr marL="0" indent="0">
              <a:buFont typeface="Arial" panose="020B0604020202020204" pitchFamily="34" charset="0"/>
              <a:buNone/>
              <a:defRPr sz="900"/>
            </a:lvl1pPr>
          </a:lstStyle>
          <a:p>
            <a:pPr lvl="0"/>
            <a:r>
              <a:rPr lang="de-DE" dirty="0"/>
              <a:t>Caption</a:t>
            </a:r>
          </a:p>
        </p:txBody>
      </p:sp>
    </p:spTree>
    <p:extLst>
      <p:ext uri="{BB962C8B-B14F-4D97-AF65-F5344CB8AC3E}">
        <p14:creationId xmlns:p14="http://schemas.microsoft.com/office/powerpoint/2010/main" val="17000349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2 Pictur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US" noProof="0" dirty="0"/>
          </a:p>
        </p:txBody>
      </p:sp>
      <p:sp>
        <p:nvSpPr>
          <p:cNvPr id="6" name="Picture Placeholder 5"/>
          <p:cNvSpPr>
            <a:spLocks noGrp="1"/>
          </p:cNvSpPr>
          <p:nvPr>
            <p:ph type="pic" sz="quarter" idx="12"/>
          </p:nvPr>
        </p:nvSpPr>
        <p:spPr>
          <a:xfrm>
            <a:off x="287999" y="1883390"/>
            <a:ext cx="5688000" cy="3204000"/>
          </a:xfrm>
          <a:noFill/>
        </p:spPr>
        <p:txBody>
          <a:bodyPr anchor="ctr"/>
          <a:lstStyle>
            <a:lvl1pPr marL="0" indent="0" algn="ctr">
              <a:buFont typeface="Arial" panose="020B0604020202020204" pitchFamily="34" charset="0"/>
              <a:buNone/>
              <a:defRPr/>
            </a:lvl1pPr>
          </a:lstStyle>
          <a:p>
            <a:r>
              <a:rPr lang="en-US" smtClean="0"/>
              <a:t>Click icon to add picture</a:t>
            </a:r>
            <a:endParaRPr lang="en-GB"/>
          </a:p>
        </p:txBody>
      </p:sp>
      <p:sp>
        <p:nvSpPr>
          <p:cNvPr id="7" name="Picture Placeholder 5"/>
          <p:cNvSpPr>
            <a:spLocks noGrp="1"/>
          </p:cNvSpPr>
          <p:nvPr>
            <p:ph type="pic" sz="quarter" idx="13"/>
          </p:nvPr>
        </p:nvSpPr>
        <p:spPr>
          <a:xfrm>
            <a:off x="6192000" y="1883393"/>
            <a:ext cx="5688000" cy="3204000"/>
          </a:xfrm>
          <a:noFill/>
        </p:spPr>
        <p:txBody>
          <a:bodyPr anchor="ctr"/>
          <a:lstStyle>
            <a:lvl1pPr marL="0" indent="0" algn="ctr">
              <a:buFont typeface="Arial" panose="020B0604020202020204" pitchFamily="34" charset="0"/>
              <a:buNone/>
              <a:defRPr/>
            </a:lvl1pPr>
          </a:lstStyle>
          <a:p>
            <a:r>
              <a:rPr lang="en-US" smtClean="0"/>
              <a:t>Click icon to add picture</a:t>
            </a:r>
            <a:endParaRPr lang="en-GB"/>
          </a:p>
        </p:txBody>
      </p:sp>
      <p:sp>
        <p:nvSpPr>
          <p:cNvPr id="8" name="Textplatzhalter 4"/>
          <p:cNvSpPr>
            <a:spLocks noGrp="1"/>
          </p:cNvSpPr>
          <p:nvPr>
            <p:ph type="body" sz="quarter" idx="14" hasCustomPrompt="1"/>
          </p:nvPr>
        </p:nvSpPr>
        <p:spPr>
          <a:xfrm>
            <a:off x="287999" y="5086353"/>
            <a:ext cx="5688000" cy="241299"/>
          </a:xfrm>
        </p:spPr>
        <p:txBody>
          <a:bodyPr tIns="36000" rIns="0"/>
          <a:lstStyle>
            <a:lvl1pPr marL="0" indent="0">
              <a:buFont typeface="Arial" panose="020B0604020202020204" pitchFamily="34" charset="0"/>
              <a:buNone/>
              <a:defRPr sz="900"/>
            </a:lvl1pPr>
          </a:lstStyle>
          <a:p>
            <a:pPr lvl="0"/>
            <a:r>
              <a:rPr lang="de-DE" dirty="0"/>
              <a:t>Caption</a:t>
            </a:r>
          </a:p>
        </p:txBody>
      </p:sp>
      <p:sp>
        <p:nvSpPr>
          <p:cNvPr id="9" name="Textplatzhalter 4"/>
          <p:cNvSpPr>
            <a:spLocks noGrp="1"/>
          </p:cNvSpPr>
          <p:nvPr>
            <p:ph type="body" sz="quarter" idx="15" hasCustomPrompt="1"/>
          </p:nvPr>
        </p:nvSpPr>
        <p:spPr>
          <a:xfrm>
            <a:off x="6192000" y="5086353"/>
            <a:ext cx="5688000" cy="241299"/>
          </a:xfrm>
        </p:spPr>
        <p:txBody>
          <a:bodyPr tIns="36000" rIns="0"/>
          <a:lstStyle>
            <a:lvl1pPr marL="0" indent="0">
              <a:buFont typeface="Arial" panose="020B0604020202020204" pitchFamily="34" charset="0"/>
              <a:buNone/>
              <a:defRPr sz="900"/>
            </a:lvl1pPr>
          </a:lstStyle>
          <a:p>
            <a:pPr lvl="0"/>
            <a:r>
              <a:rPr lang="de-DE" dirty="0"/>
              <a:t>Caption</a:t>
            </a:r>
          </a:p>
        </p:txBody>
      </p:sp>
    </p:spTree>
    <p:extLst>
      <p:ext uri="{BB962C8B-B14F-4D97-AF65-F5344CB8AC3E}">
        <p14:creationId xmlns:p14="http://schemas.microsoft.com/office/powerpoint/2010/main" val="30082349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5.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18" Type="http://schemas.openxmlformats.org/officeDocument/2006/relationships/image" Target="../media/image12.pn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17" Type="http://schemas.openxmlformats.org/officeDocument/2006/relationships/image" Target="../media/image11.png"/><Relationship Id="rId2" Type="http://schemas.openxmlformats.org/officeDocument/2006/relationships/slideLayout" Target="../slideLayouts/slideLayout12.xml"/><Relationship Id="rId16" Type="http://schemas.openxmlformats.org/officeDocument/2006/relationships/image" Target="../media/image10.png"/><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image" Target="../media/image9.jpeg"/><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image" Target="../media/image1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image" Target="../media/image10.png"/><Relationship Id="rId2" Type="http://schemas.openxmlformats.org/officeDocument/2006/relationships/slideLayout" Target="../slideLayouts/slideLayout25.xml"/><Relationship Id="rId16" Type="http://schemas.openxmlformats.org/officeDocument/2006/relationships/image" Target="../media/image9.jpeg"/><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theme" Target="../theme/theme3.xml"/><Relationship Id="rId10" Type="http://schemas.openxmlformats.org/officeDocument/2006/relationships/slideLayout" Target="../slideLayouts/slideLayout33.xml"/><Relationship Id="rId19" Type="http://schemas.openxmlformats.org/officeDocument/2006/relationships/image" Target="../media/image12.png"/><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6" name="Picture 2" descr="https://www.helmholtz.de/fileadmin/user_upload/04_mediathek/Logos_2017/2017_H_Logo_RGB_untereinander_EN.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0577225" y="6417508"/>
            <a:ext cx="966408" cy="29229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288000" y="602824"/>
            <a:ext cx="11256826" cy="499153"/>
          </a:xfrm>
          <a:prstGeom prst="rect">
            <a:avLst/>
          </a:prstGeom>
        </p:spPr>
        <p:txBody>
          <a:bodyPr vert="horz" lIns="0" tIns="0" rIns="0" bIns="0" rtlCol="0" anchor="b" anchorCtr="0">
            <a:noAutofit/>
          </a:bodyPr>
          <a:lstStyle/>
          <a:p>
            <a:endParaRPr lang="en-US" noProof="0" dirty="0"/>
          </a:p>
        </p:txBody>
      </p:sp>
      <p:sp>
        <p:nvSpPr>
          <p:cNvPr id="3" name="Text Placeholder 2"/>
          <p:cNvSpPr>
            <a:spLocks noGrp="1"/>
          </p:cNvSpPr>
          <p:nvPr>
            <p:ph type="body" idx="1"/>
          </p:nvPr>
        </p:nvSpPr>
        <p:spPr>
          <a:xfrm>
            <a:off x="287999" y="1367694"/>
            <a:ext cx="11664000" cy="4545747"/>
          </a:xfrm>
          <a:prstGeom prst="rect">
            <a:avLst/>
          </a:prstGeom>
        </p:spPr>
        <p:txBody>
          <a:bodyPr vert="horz" lIns="0" tIns="0" rIns="0" bIns="0" rtlCol="0" anchor="t" anchorCtr="0">
            <a:noAutofit/>
          </a:bodyPr>
          <a:lstStyle/>
          <a:p>
            <a:pPr lvl="0"/>
            <a:r>
              <a:rPr lang="en-US" noProof="0" dirty="0"/>
              <a:t>Level 1</a:t>
            </a:r>
          </a:p>
          <a:p>
            <a:pPr lvl="1"/>
            <a:r>
              <a:rPr lang="en-US" noProof="0" dirty="0"/>
              <a:t>Level 2</a:t>
            </a:r>
          </a:p>
          <a:p>
            <a:pPr lvl="2"/>
            <a:r>
              <a:rPr lang="en-US" noProof="0" dirty="0"/>
              <a:t>Level 3</a:t>
            </a:r>
          </a:p>
          <a:p>
            <a:pPr lvl="3"/>
            <a:r>
              <a:rPr lang="en-US" noProof="0" dirty="0"/>
              <a:t>Level 4</a:t>
            </a:r>
          </a:p>
          <a:p>
            <a:pPr lvl="4"/>
            <a:r>
              <a:rPr lang="en-US" noProof="0" dirty="0"/>
              <a:t>Level 5</a:t>
            </a:r>
          </a:p>
        </p:txBody>
      </p:sp>
      <p:sp>
        <p:nvSpPr>
          <p:cNvPr id="9" name="Textfeld 8"/>
          <p:cNvSpPr txBox="1"/>
          <p:nvPr/>
        </p:nvSpPr>
        <p:spPr>
          <a:xfrm>
            <a:off x="11377085" y="293577"/>
            <a:ext cx="514351" cy="293798"/>
          </a:xfrm>
          <a:prstGeom prst="rect">
            <a:avLst/>
          </a:prstGeom>
          <a:noFill/>
        </p:spPr>
        <p:txBody>
          <a:bodyPr wrap="none" lIns="0" tIns="0" rIns="0" bIns="0" rtlCol="0">
            <a:noAutofit/>
          </a:bodyPr>
          <a:lstStyle/>
          <a:p>
            <a:pPr algn="r"/>
            <a:fld id="{A5DEC3FA-4FB7-4309-A077-6BB31CA8E81A}" type="slidenum">
              <a:rPr lang="en-US" sz="1600" noProof="0" smtClean="0"/>
              <a:pPr algn="r"/>
              <a:t>‹Nr.›</a:t>
            </a:fld>
            <a:endParaRPr lang="en-US" sz="1600" noProof="0" dirty="0"/>
          </a:p>
        </p:txBody>
      </p:sp>
      <p:cxnSp>
        <p:nvCxnSpPr>
          <p:cNvPr id="11" name="Gerader Verbinder 10"/>
          <p:cNvCxnSpPr/>
          <p:nvPr/>
        </p:nvCxnSpPr>
        <p:spPr>
          <a:xfrm>
            <a:off x="288000" y="339297"/>
            <a:ext cx="5688000"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3" name="Gerader Verbinder 12"/>
          <p:cNvCxnSpPr/>
          <p:nvPr/>
        </p:nvCxnSpPr>
        <p:spPr>
          <a:xfrm>
            <a:off x="6192000" y="339297"/>
            <a:ext cx="5364000" cy="0"/>
          </a:xfrm>
          <a:prstGeom prst="line">
            <a:avLst/>
          </a:prstGeom>
          <a:ln w="6350"/>
        </p:spPr>
        <p:style>
          <a:lnRef idx="1">
            <a:schemeClr val="accent1"/>
          </a:lnRef>
          <a:fillRef idx="0">
            <a:schemeClr val="accent1"/>
          </a:fillRef>
          <a:effectRef idx="0">
            <a:schemeClr val="accent1"/>
          </a:effectRef>
          <a:fontRef idx="minor">
            <a:schemeClr val="tx1"/>
          </a:fontRef>
        </p:style>
      </p:cxnSp>
      <p:pic>
        <p:nvPicPr>
          <p:cNvPr id="10" name="Grafik 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88000" y="6413956"/>
            <a:ext cx="2275200" cy="120448"/>
          </a:xfrm>
          <a:prstGeom prst="rect">
            <a:avLst/>
          </a:prstGeom>
        </p:spPr>
      </p:pic>
      <p:sp>
        <p:nvSpPr>
          <p:cNvPr id="7" name="Rechteck 6"/>
          <p:cNvSpPr/>
          <p:nvPr/>
        </p:nvSpPr>
        <p:spPr>
          <a:xfrm>
            <a:off x="287843" y="381001"/>
            <a:ext cx="5292725" cy="216000"/>
          </a:xfrm>
          <a:prstGeom prst="rect">
            <a:avLst/>
          </a:prstGeom>
        </p:spPr>
        <p:txBody>
          <a:bodyPr vert="horz" lIns="0" tIns="0" rIns="0" bIns="0" rtlCol="0" anchor="t" anchorCtr="0">
            <a:noAutofit/>
          </a:bodyPr>
          <a:lstStyle/>
          <a:p>
            <a:pPr lvl="0"/>
            <a:r>
              <a:rPr lang="en-US" sz="900" dirty="0" smtClean="0"/>
              <a:t>XFEL Radiation</a:t>
            </a:r>
            <a:r>
              <a:rPr lang="en-US" sz="900" baseline="0" dirty="0" smtClean="0"/>
              <a:t> task force</a:t>
            </a:r>
            <a:r>
              <a:rPr lang="en-US" sz="900" dirty="0" smtClean="0"/>
              <a:t>, June,</a:t>
            </a:r>
            <a:r>
              <a:rPr lang="en-US" sz="900" baseline="0" dirty="0" smtClean="0"/>
              <a:t> 14</a:t>
            </a:r>
            <a:r>
              <a:rPr lang="en-US" sz="900" baseline="30000" dirty="0" smtClean="0"/>
              <a:t>th</a:t>
            </a:r>
            <a:r>
              <a:rPr lang="en-US" sz="900" baseline="0" dirty="0" smtClean="0"/>
              <a:t>.</a:t>
            </a:r>
            <a:r>
              <a:rPr lang="en-US" sz="900" dirty="0" smtClean="0"/>
              <a:t> 2018</a:t>
            </a:r>
            <a:endParaRPr lang="en-US" sz="900" dirty="0"/>
          </a:p>
        </p:txBody>
      </p:sp>
      <p:sp>
        <p:nvSpPr>
          <p:cNvPr id="8" name="Rechteck 7"/>
          <p:cNvSpPr/>
          <p:nvPr/>
        </p:nvSpPr>
        <p:spPr>
          <a:xfrm>
            <a:off x="6192000" y="381001"/>
            <a:ext cx="5292724" cy="216000"/>
          </a:xfrm>
          <a:prstGeom prst="rect">
            <a:avLst/>
          </a:prstGeom>
        </p:spPr>
        <p:txBody>
          <a:bodyPr vert="horz" lIns="0" tIns="0" rIns="0" bIns="0" rtlCol="0" anchor="t" anchorCtr="0">
            <a:noAutofit/>
          </a:bodyPr>
          <a:lstStyle/>
          <a:p>
            <a:pPr lvl="0"/>
            <a:r>
              <a:rPr lang="en-US" sz="900" dirty="0" smtClean="0"/>
              <a:t>Torsten Wohlenberg,</a:t>
            </a:r>
            <a:r>
              <a:rPr lang="en-US" sz="900" baseline="0" dirty="0" smtClean="0"/>
              <a:t> MVS</a:t>
            </a:r>
            <a:endParaRPr lang="en-US" sz="900" dirty="0"/>
          </a:p>
        </p:txBody>
      </p:sp>
      <p:pic>
        <p:nvPicPr>
          <p:cNvPr id="6" name="Picture 5"/>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1485528" y="6390054"/>
            <a:ext cx="396001" cy="396000"/>
          </a:xfrm>
          <a:prstGeom prst="rect">
            <a:avLst/>
          </a:prstGeom>
        </p:spPr>
      </p:pic>
    </p:spTree>
    <p:extLst>
      <p:ext uri="{BB962C8B-B14F-4D97-AF65-F5344CB8AC3E}">
        <p14:creationId xmlns:p14="http://schemas.microsoft.com/office/powerpoint/2010/main" val="9260066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6" r:id="rId4"/>
    <p:sldLayoutId id="2147483667" r:id="rId5"/>
    <p:sldLayoutId id="2147483673" r:id="rId6"/>
    <p:sldLayoutId id="2147483668" r:id="rId7"/>
    <p:sldLayoutId id="2147483669" r:id="rId8"/>
    <p:sldLayoutId id="2147483670" r:id="rId9"/>
    <p:sldLayoutId id="2147483671" r:id="rId10"/>
  </p:sldLayoutIdLst>
  <p:timing>
    <p:tnLst>
      <p:par>
        <p:cTn id="1" dur="indefinite" restart="never" nodeType="tmRoot"/>
      </p:par>
    </p:tnLst>
  </p:timing>
  <p:hf sldNum="0" hdr="0" ftr="0" dt="0"/>
  <p:txStyles>
    <p:titleStyle>
      <a:lvl1pPr algn="l" defTabSz="914400" rtl="0" eaLnBrk="1" latinLnBrk="0" hangingPunct="1">
        <a:lnSpc>
          <a:spcPct val="100000"/>
        </a:lnSpc>
        <a:spcBef>
          <a:spcPct val="0"/>
        </a:spcBef>
        <a:buNone/>
        <a:defRPr sz="2200" b="1" kern="1200">
          <a:solidFill>
            <a:schemeClr val="tx1"/>
          </a:solidFill>
          <a:latin typeface="+mj-lt"/>
          <a:ea typeface="+mj-ea"/>
          <a:cs typeface="+mj-cs"/>
        </a:defRPr>
      </a:lvl1pPr>
    </p:titleStyle>
    <p:bodyStyle>
      <a:lvl1pPr marL="357188" indent="-357188" algn="l" defTabSz="914400" rtl="0" eaLnBrk="1" latinLnBrk="0" hangingPunct="1">
        <a:lnSpc>
          <a:spcPct val="114000"/>
        </a:lnSpc>
        <a:spcBef>
          <a:spcPts val="1800"/>
        </a:spcBef>
        <a:buClr>
          <a:schemeClr val="bg2"/>
        </a:buClr>
        <a:buFontTx/>
        <a:buBlip>
          <a:blip r:embed="rId15"/>
        </a:buBlip>
        <a:defRPr sz="1800" kern="1200">
          <a:solidFill>
            <a:schemeClr val="tx1"/>
          </a:solidFill>
          <a:latin typeface="+mn-lt"/>
          <a:ea typeface="+mn-ea"/>
          <a:cs typeface="+mn-cs"/>
        </a:defRPr>
      </a:lvl1pPr>
      <a:lvl2pPr marL="714375" indent="-357188" algn="l" defTabSz="914400" rtl="0" eaLnBrk="1" latinLnBrk="0" hangingPunct="1">
        <a:lnSpc>
          <a:spcPct val="114000"/>
        </a:lnSpc>
        <a:spcBef>
          <a:spcPts val="0"/>
        </a:spcBef>
        <a:buClr>
          <a:schemeClr val="accent2"/>
        </a:buClr>
        <a:buFontTx/>
        <a:buBlip>
          <a:blip r:embed="rId16"/>
        </a:buBlip>
        <a:defRPr sz="1800" kern="1200">
          <a:solidFill>
            <a:schemeClr val="tx1"/>
          </a:solidFill>
          <a:latin typeface="+mn-lt"/>
          <a:ea typeface="+mn-ea"/>
          <a:cs typeface="+mn-cs"/>
        </a:defRPr>
      </a:lvl2pPr>
      <a:lvl3pPr marL="982663" indent="-268288" algn="l" defTabSz="914400" rtl="0" eaLnBrk="1" latinLnBrk="0" hangingPunct="1">
        <a:lnSpc>
          <a:spcPct val="114000"/>
        </a:lnSpc>
        <a:spcBef>
          <a:spcPts val="0"/>
        </a:spcBef>
        <a:buFont typeface="Arial" panose="020B0604020202020204" pitchFamily="34" charset="0"/>
        <a:buChar char="►"/>
        <a:defRPr sz="1800" kern="1200" baseline="0">
          <a:solidFill>
            <a:schemeClr val="tx1"/>
          </a:solidFill>
          <a:latin typeface="+mn-lt"/>
          <a:ea typeface="+mn-ea"/>
          <a:cs typeface="+mn-cs"/>
        </a:defRPr>
      </a:lvl3pPr>
      <a:lvl4pPr marL="1162050" indent="-173038" algn="l" defTabSz="914400" rtl="0" eaLnBrk="1" latinLnBrk="0" hangingPunct="1">
        <a:lnSpc>
          <a:spcPct val="114000"/>
        </a:lnSpc>
        <a:spcBef>
          <a:spcPts val="0"/>
        </a:spcBef>
        <a:buFont typeface="Arial" panose="020B0604020202020204" pitchFamily="34" charset="0"/>
        <a:buChar char="•"/>
        <a:defRPr sz="1800" kern="1200">
          <a:solidFill>
            <a:schemeClr val="tx1"/>
          </a:solidFill>
          <a:latin typeface="+mn-lt"/>
          <a:ea typeface="+mn-ea"/>
          <a:cs typeface="+mn-cs"/>
        </a:defRPr>
      </a:lvl4pPr>
      <a:lvl5pPr marL="1347788" indent="-180975" algn="l" defTabSz="914400" rtl="0" eaLnBrk="1" latinLnBrk="0" hangingPunct="1">
        <a:lnSpc>
          <a:spcPct val="114000"/>
        </a:lnSpc>
        <a:spcBef>
          <a:spcPts val="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1275" userDrawn="1">
          <p15:clr>
            <a:srgbClr val="F26B43"/>
          </p15:clr>
        </p15:guide>
        <p15:guide id="2" pos="3727" userDrawn="1">
          <p15:clr>
            <a:srgbClr val="F26B43"/>
          </p15:clr>
        </p15:guide>
        <p15:guide id="3" pos="3953" userDrawn="1">
          <p15:clr>
            <a:srgbClr val="F26B43"/>
          </p15:clr>
        </p15:guide>
        <p15:guide id="4" pos="393" userDrawn="1">
          <p15:clr>
            <a:srgbClr val="F26B43"/>
          </p15:clr>
        </p15:guide>
        <p15:guide id="5" pos="7287" userDrawn="1">
          <p15:clr>
            <a:srgbClr val="F26B43"/>
          </p15:clr>
        </p15:guide>
        <p15:guide id="6" orient="horz" pos="3725"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58" name="Picture 134" descr="Undulator_final_nurh#50DE97_rechts"/>
          <p:cNvPicPr>
            <a:picLocks noChangeAspect="1" noChangeArrowheads="1"/>
          </p:cNvPicPr>
          <p:nvPr/>
        </p:nvPicPr>
        <p:blipFill>
          <a:blip r:embed="rId15" cstate="screen">
            <a:extLst>
              <a:ext uri="{28A0092B-C50C-407E-A947-70E740481C1C}">
                <a14:useLocalDpi xmlns:a14="http://schemas.microsoft.com/office/drawing/2010/main" val="0"/>
              </a:ext>
            </a:extLst>
          </a:blip>
          <a:srcRect/>
          <a:stretch>
            <a:fillRect/>
          </a:stretch>
        </p:blipFill>
        <p:spPr bwMode="auto">
          <a:xfrm>
            <a:off x="11262785" y="117475"/>
            <a:ext cx="770467" cy="914400"/>
          </a:xfrm>
          <a:prstGeom prst="rect">
            <a:avLst/>
          </a:prstGeom>
          <a:noFill/>
          <a:extLst>
            <a:ext uri="{909E8E84-426E-40DD-AFC4-6F175D3DCCD1}">
              <a14:hiddenFill xmlns:a14="http://schemas.microsoft.com/office/drawing/2010/main">
                <a:solidFill>
                  <a:srgbClr val="FFFFFF"/>
                </a:solidFill>
              </a14:hiddenFill>
            </a:ext>
          </a:extLst>
        </p:spPr>
      </p:pic>
      <p:sp>
        <p:nvSpPr>
          <p:cNvPr id="1150" name="Rectangle 126"/>
          <p:cNvSpPr>
            <a:spLocks noGrp="1" noChangeArrowheads="1"/>
          </p:cNvSpPr>
          <p:nvPr>
            <p:ph type="sldNum" sz="quarter" idx="4"/>
          </p:nvPr>
        </p:nvSpPr>
        <p:spPr bwMode="auto">
          <a:xfrm>
            <a:off x="11256435" y="114303"/>
            <a:ext cx="768351" cy="911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54000" tIns="45720" rIns="54000" bIns="18000" numCol="1" anchor="b" anchorCtr="0" compatLnSpc="1">
            <a:prstTxWarp prst="textNoShape">
              <a:avLst/>
            </a:prstTxWarp>
          </a:bodyPr>
          <a:lstStyle>
            <a:lvl1pPr algn="ctr" eaLnBrk="0" hangingPunct="0">
              <a:spcBef>
                <a:spcPct val="0"/>
              </a:spcBef>
              <a:buClrTx/>
              <a:buFontTx/>
              <a:buNone/>
              <a:defRPr sz="1000" b="1">
                <a:solidFill>
                  <a:schemeClr val="bg1"/>
                </a:solidFill>
                <a:ea typeface="Geneva" pitchFamily="1" charset="-128"/>
              </a:defRPr>
            </a:lvl1pPr>
          </a:lstStyle>
          <a:p>
            <a:pPr defTabSz="914400" fontAlgn="base">
              <a:spcAft>
                <a:spcPct val="0"/>
              </a:spcAft>
            </a:pPr>
            <a:fld id="{BA1EBF86-6A8F-4A06-BB51-46337A5CF2A5}" type="slidenum">
              <a:rPr lang="en-GB">
                <a:solidFill>
                  <a:srgbClr val="FFFFFF"/>
                </a:solidFill>
              </a:rPr>
              <a:pPr defTabSz="914400" fontAlgn="base">
                <a:spcAft>
                  <a:spcPct val="0"/>
                </a:spcAft>
              </a:pPr>
              <a:t>‹Nr.›</a:t>
            </a:fld>
            <a:endParaRPr lang="en-GB">
              <a:solidFill>
                <a:srgbClr val="FFFFFF"/>
              </a:solidFill>
            </a:endParaRPr>
          </a:p>
        </p:txBody>
      </p:sp>
      <p:pic>
        <p:nvPicPr>
          <p:cNvPr id="1061" name="Picture 37" descr="Helmholtz_Logo"/>
          <p:cNvPicPr>
            <a:picLocks noChangeAspect="1" noChangeArrowheads="1"/>
          </p:cNvPicPr>
          <p:nvPr/>
        </p:nvPicPr>
        <p:blipFill>
          <a:blip r:embed="rId16" cstate="screen">
            <a:extLst>
              <a:ext uri="{28A0092B-C50C-407E-A947-70E740481C1C}">
                <a14:useLocalDpi xmlns:a14="http://schemas.microsoft.com/office/drawing/2010/main" val="0"/>
              </a:ext>
            </a:extLst>
          </a:blip>
          <a:srcRect/>
          <a:stretch>
            <a:fillRect/>
          </a:stretch>
        </p:blipFill>
        <p:spPr bwMode="auto">
          <a:xfrm>
            <a:off x="11142135" y="6516691"/>
            <a:ext cx="778933" cy="236537"/>
          </a:xfrm>
          <a:prstGeom prst="rect">
            <a:avLst/>
          </a:prstGeom>
          <a:noFill/>
          <a:extLst>
            <a:ext uri="{909E8E84-426E-40DD-AFC4-6F175D3DCCD1}">
              <a14:hiddenFill xmlns:a14="http://schemas.microsoft.com/office/drawing/2010/main">
                <a:solidFill>
                  <a:srgbClr val="FFFFFF"/>
                </a:solidFill>
              </a14:hiddenFill>
            </a:ext>
          </a:extLst>
        </p:spPr>
      </p:pic>
      <p:sp>
        <p:nvSpPr>
          <p:cNvPr id="1144" name="Line 120"/>
          <p:cNvSpPr>
            <a:spLocks noChangeShapeType="1"/>
          </p:cNvSpPr>
          <p:nvPr/>
        </p:nvSpPr>
        <p:spPr bwMode="auto">
          <a:xfrm>
            <a:off x="154519" y="6477000"/>
            <a:ext cx="11872383" cy="0"/>
          </a:xfrm>
          <a:prstGeom prst="line">
            <a:avLst/>
          </a:prstGeom>
          <a:noFill/>
          <a:ln w="127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defTabSz="914400" fontAlgn="base">
              <a:spcBef>
                <a:spcPct val="20000"/>
              </a:spcBef>
              <a:spcAft>
                <a:spcPct val="0"/>
              </a:spcAft>
              <a:buClr>
                <a:srgbClr val="F8B323"/>
              </a:buClr>
              <a:buFont typeface="Wingdings" pitchFamily="2" charset="2"/>
              <a:buChar char="n"/>
            </a:pPr>
            <a:endParaRPr lang="en-US" sz="900">
              <a:solidFill>
                <a:srgbClr val="261748"/>
              </a:solidFill>
            </a:endParaRPr>
          </a:p>
        </p:txBody>
      </p:sp>
      <p:pic>
        <p:nvPicPr>
          <p:cNvPr id="1145" name="Picture 121" descr="DESY-Logo-cyan-RGB_Hintergrund weiss"/>
          <p:cNvPicPr>
            <a:picLocks noChangeAspect="1" noChangeArrowheads="1"/>
          </p:cNvPicPr>
          <p:nvPr/>
        </p:nvPicPr>
        <p:blipFill>
          <a:blip r:embed="rId17" cstate="screen">
            <a:extLst>
              <a:ext uri="{28A0092B-C50C-407E-A947-70E740481C1C}">
                <a14:useLocalDpi xmlns:a14="http://schemas.microsoft.com/office/drawing/2010/main" val="0"/>
              </a:ext>
            </a:extLst>
          </a:blip>
          <a:srcRect/>
          <a:stretch>
            <a:fillRect/>
          </a:stretch>
        </p:blipFill>
        <p:spPr bwMode="auto">
          <a:xfrm>
            <a:off x="10653184" y="6511928"/>
            <a:ext cx="336549" cy="252413"/>
          </a:xfrm>
          <a:prstGeom prst="rect">
            <a:avLst/>
          </a:prstGeom>
          <a:noFill/>
          <a:extLst>
            <a:ext uri="{909E8E84-426E-40DD-AFC4-6F175D3DCCD1}">
              <a14:hiddenFill xmlns:a14="http://schemas.microsoft.com/office/drawing/2010/main">
                <a:solidFill>
                  <a:srgbClr val="FFFFFF"/>
                </a:solidFill>
              </a14:hiddenFill>
            </a:ext>
          </a:extLst>
        </p:spPr>
      </p:pic>
      <p:sp>
        <p:nvSpPr>
          <p:cNvPr id="1146" name="Rectangle 122"/>
          <p:cNvSpPr>
            <a:spLocks noChangeArrowheads="1"/>
          </p:cNvSpPr>
          <p:nvPr/>
        </p:nvSpPr>
        <p:spPr bwMode="auto">
          <a:xfrm>
            <a:off x="1458384" y="114300"/>
            <a:ext cx="9711267" cy="915988"/>
          </a:xfrm>
          <a:prstGeom prst="rect">
            <a:avLst/>
          </a:prstGeom>
          <a:solidFill>
            <a:schemeClr val="hlink"/>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defTabSz="914400" eaLnBrk="0" fontAlgn="base" hangingPunct="0">
              <a:spcBef>
                <a:spcPct val="0"/>
              </a:spcBef>
              <a:spcAft>
                <a:spcPct val="0"/>
              </a:spcAft>
            </a:pPr>
            <a:endParaRPr lang="en-GB" sz="2400">
              <a:solidFill>
                <a:srgbClr val="261748"/>
              </a:solidFill>
            </a:endParaRPr>
          </a:p>
        </p:txBody>
      </p:sp>
      <p:sp>
        <p:nvSpPr>
          <p:cNvPr id="1147" name="Text Box 123"/>
          <p:cNvSpPr txBox="1">
            <a:spLocks noChangeArrowheads="1"/>
          </p:cNvSpPr>
          <p:nvPr/>
        </p:nvSpPr>
        <p:spPr bwMode="auto">
          <a:xfrm>
            <a:off x="1458384" y="114302"/>
            <a:ext cx="8839200" cy="193675"/>
          </a:xfrm>
          <a:prstGeom prst="rect">
            <a:avLst/>
          </a:prstGeom>
          <a:noFill/>
          <a:ln>
            <a:noFill/>
          </a:ln>
          <a:extLst>
            <a:ext uri="{909E8E84-426E-40DD-AFC4-6F175D3DCCD1}">
              <a14:hiddenFill xmlns:a14="http://schemas.microsoft.com/office/drawing/2010/main">
                <a:solidFill>
                  <a:srgbClr val="251555"/>
                </a:solidFill>
              </a14:hiddenFill>
            </a:ext>
            <a:ext uri="{91240B29-F687-4F45-9708-019B960494DF}">
              <a14:hiddenLine xmlns:a14="http://schemas.microsoft.com/office/drawing/2010/main" w="9525">
                <a:solidFill>
                  <a:schemeClr val="tx1"/>
                </a:solidFill>
                <a:miter lim="800000"/>
                <a:headEnd/>
                <a:tailEnd/>
              </a14:hiddenLine>
            </a:ext>
          </a:extLst>
        </p:spPr>
        <p:txBody>
          <a:bodyPr lIns="79200" tIns="0" rIns="46800" bIns="0" anchor="b"/>
          <a:lstStyle/>
          <a:p>
            <a:pPr defTabSz="914400" eaLnBrk="0" fontAlgn="base" hangingPunct="0">
              <a:lnSpc>
                <a:spcPct val="110000"/>
              </a:lnSpc>
              <a:spcBef>
                <a:spcPct val="50000"/>
              </a:spcBef>
              <a:spcAft>
                <a:spcPct val="0"/>
              </a:spcAft>
            </a:pPr>
            <a:r>
              <a:rPr lang="en-GB" sz="1000" dirty="0" smtClean="0">
                <a:solidFill>
                  <a:srgbClr val="FFFFFF"/>
                </a:solidFill>
              </a:rPr>
              <a:t>European XFEL Accelerator Status</a:t>
            </a:r>
            <a:endParaRPr lang="en-GB" sz="1000" dirty="0">
              <a:solidFill>
                <a:srgbClr val="FFFFFF"/>
              </a:solidFill>
            </a:endParaRPr>
          </a:p>
        </p:txBody>
      </p:sp>
      <p:pic>
        <p:nvPicPr>
          <p:cNvPr id="1151" name="Picture 127" descr="logo-XFEL_rgb"/>
          <p:cNvPicPr>
            <a:picLocks noChangeAspect="1" noChangeArrowheads="1"/>
          </p:cNvPicPr>
          <p:nvPr/>
        </p:nvPicPr>
        <p:blipFill>
          <a:blip r:embed="rId18" cstate="screen">
            <a:extLst>
              <a:ext uri="{28A0092B-C50C-407E-A947-70E740481C1C}">
                <a14:useLocalDpi xmlns:a14="http://schemas.microsoft.com/office/drawing/2010/main" val="0"/>
              </a:ext>
            </a:extLst>
          </a:blip>
          <a:srcRect/>
          <a:stretch>
            <a:fillRect/>
          </a:stretch>
        </p:blipFill>
        <p:spPr bwMode="auto">
          <a:xfrm>
            <a:off x="156635" y="114303"/>
            <a:ext cx="1214967" cy="911225"/>
          </a:xfrm>
          <a:prstGeom prst="rect">
            <a:avLst/>
          </a:prstGeom>
          <a:noFill/>
          <a:extLst>
            <a:ext uri="{909E8E84-426E-40DD-AFC4-6F175D3DCCD1}">
              <a14:hiddenFill xmlns:a14="http://schemas.microsoft.com/office/drawing/2010/main">
                <a:solidFill>
                  <a:srgbClr val="FFFFFF"/>
                </a:solidFill>
              </a14:hiddenFill>
            </a:ext>
          </a:extLst>
        </p:spPr>
      </p:pic>
      <p:sp>
        <p:nvSpPr>
          <p:cNvPr id="1154" name="Rectangle 130"/>
          <p:cNvSpPr>
            <a:spLocks noGrp="1" noChangeArrowheads="1"/>
          </p:cNvSpPr>
          <p:nvPr>
            <p:ph type="title"/>
          </p:nvPr>
        </p:nvSpPr>
        <p:spPr bwMode="auto">
          <a:xfrm>
            <a:off x="1458384" y="541338"/>
            <a:ext cx="9711267" cy="481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72000" tIns="45720" rIns="91440" bIns="0" numCol="1" anchor="b" anchorCtr="0" compatLnSpc="1">
            <a:prstTxWarp prst="textNoShape">
              <a:avLst/>
            </a:prstTxWarp>
          </a:bodyPr>
          <a:lstStyle/>
          <a:p>
            <a:pPr lvl="0"/>
            <a:r>
              <a:rPr lang="en-GB" smtClean="0"/>
              <a:t>Slide title: Don’t edit here!</a:t>
            </a:r>
          </a:p>
        </p:txBody>
      </p:sp>
      <p:sp>
        <p:nvSpPr>
          <p:cNvPr id="1156" name="Rectangle 132"/>
          <p:cNvSpPr>
            <a:spLocks noGrp="1" noChangeAspect="1" noChangeArrowheads="1"/>
          </p:cNvSpPr>
          <p:nvPr>
            <p:ph type="body" idx="1"/>
          </p:nvPr>
        </p:nvSpPr>
        <p:spPr bwMode="auto">
          <a:xfrm>
            <a:off x="156633" y="1347788"/>
            <a:ext cx="7603067" cy="4459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270000" tIns="0" rIns="91440" bIns="45720" numCol="1" anchor="t" anchorCtr="0" compatLnSpc="1">
            <a:prstTxWarp prst="textNoShape">
              <a:avLst/>
            </a:prstTxWarp>
          </a:bodyPr>
          <a:lstStyle/>
          <a:p>
            <a:pPr lvl="0"/>
            <a:r>
              <a:rPr lang="en-GB" smtClean="0"/>
              <a:t>text format – don’t edit!</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3" name="Text Box 123"/>
          <p:cNvSpPr txBox="1">
            <a:spLocks noChangeArrowheads="1"/>
          </p:cNvSpPr>
          <p:nvPr/>
        </p:nvSpPr>
        <p:spPr bwMode="auto">
          <a:xfrm>
            <a:off x="153600" y="6508000"/>
            <a:ext cx="8839200" cy="314000"/>
          </a:xfrm>
          <a:prstGeom prst="rect">
            <a:avLst/>
          </a:prstGeom>
          <a:noFill/>
          <a:ln>
            <a:noFill/>
          </a:ln>
          <a:extLst>
            <a:ext uri="{909E8E84-426E-40DD-AFC4-6F175D3DCCD1}">
              <a14:hiddenFill xmlns:a14="http://schemas.microsoft.com/office/drawing/2010/main">
                <a:solidFill>
                  <a:srgbClr val="251555"/>
                </a:solidFill>
              </a14:hiddenFill>
            </a:ext>
            <a:ext uri="{91240B29-F687-4F45-9708-019B960494DF}">
              <a14:hiddenLine xmlns:a14="http://schemas.microsoft.com/office/drawing/2010/main" w="9525">
                <a:solidFill>
                  <a:schemeClr val="tx1"/>
                </a:solidFill>
                <a:miter lim="800000"/>
                <a:headEnd/>
                <a:tailEnd/>
              </a14:hiddenLine>
            </a:ext>
          </a:extLst>
        </p:spPr>
        <p:txBody>
          <a:bodyPr lIns="79200" tIns="0" rIns="46800" bIns="0" anchor="b"/>
          <a:lstStyle/>
          <a:p>
            <a:pPr defTabSz="914400" eaLnBrk="0" fontAlgn="base" hangingPunct="0">
              <a:spcAft>
                <a:spcPct val="0"/>
              </a:spcAft>
            </a:pPr>
            <a:r>
              <a:rPr lang="en-US" sz="900" dirty="0" smtClean="0">
                <a:solidFill>
                  <a:srgbClr val="261748"/>
                </a:solidFill>
              </a:rPr>
              <a:t>European XFEL Users’ Meeting – January 2017</a:t>
            </a:r>
          </a:p>
          <a:p>
            <a:pPr defTabSz="914400" eaLnBrk="0" fontAlgn="base" hangingPunct="0">
              <a:spcAft>
                <a:spcPct val="0"/>
              </a:spcAft>
            </a:pPr>
            <a:r>
              <a:rPr lang="en-US" sz="900" dirty="0" smtClean="0">
                <a:solidFill>
                  <a:srgbClr val="261748"/>
                </a:solidFill>
              </a:rPr>
              <a:t>Hans Weise, DESY </a:t>
            </a:r>
            <a:r>
              <a:rPr lang="en-GB" sz="1000" dirty="0" smtClean="0">
                <a:solidFill>
                  <a:srgbClr val="FFFFFF"/>
                </a:solidFill>
              </a:rPr>
              <a:t>title of your talk</a:t>
            </a:r>
            <a:endParaRPr lang="en-GB" sz="1000" dirty="0">
              <a:solidFill>
                <a:srgbClr val="FFFFFF"/>
              </a:solidFill>
            </a:endParaRPr>
          </a:p>
        </p:txBody>
      </p:sp>
    </p:spTree>
    <p:extLst>
      <p:ext uri="{BB962C8B-B14F-4D97-AF65-F5344CB8AC3E}">
        <p14:creationId xmlns:p14="http://schemas.microsoft.com/office/powerpoint/2010/main" val="4045201157"/>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9" r:id="rId13"/>
  </p:sldLayoutIdLst>
  <p:timing>
    <p:tnLst>
      <p:par>
        <p:cTn id="1" dur="indefinite" restart="never" nodeType="tmRoot"/>
      </p:par>
    </p:tnLst>
  </p:timing>
  <p:hf hdr="0" dt="0"/>
  <p:txStyles>
    <p:titleStyle>
      <a:lvl1pPr algn="l" rtl="0" eaLnBrk="1" fontAlgn="base" hangingPunct="1">
        <a:spcBef>
          <a:spcPct val="0"/>
        </a:spcBef>
        <a:spcAft>
          <a:spcPct val="0"/>
        </a:spcAft>
        <a:defRPr sz="2400" b="1">
          <a:solidFill>
            <a:schemeClr val="bg1"/>
          </a:solidFill>
          <a:latin typeface="+mj-lt"/>
          <a:ea typeface="+mj-ea"/>
          <a:cs typeface="+mj-cs"/>
        </a:defRPr>
      </a:lvl1pPr>
      <a:lvl2pPr algn="l" rtl="0" eaLnBrk="1" fontAlgn="base" hangingPunct="1">
        <a:spcBef>
          <a:spcPct val="0"/>
        </a:spcBef>
        <a:spcAft>
          <a:spcPct val="0"/>
        </a:spcAft>
        <a:defRPr sz="2400" b="1">
          <a:solidFill>
            <a:schemeClr val="bg1"/>
          </a:solidFill>
          <a:latin typeface="Arial" charset="0"/>
          <a:ea typeface="ＭＳ Ｐゴシック" pitchFamily="112" charset="-128"/>
        </a:defRPr>
      </a:lvl2pPr>
      <a:lvl3pPr algn="l" rtl="0" eaLnBrk="1" fontAlgn="base" hangingPunct="1">
        <a:spcBef>
          <a:spcPct val="0"/>
        </a:spcBef>
        <a:spcAft>
          <a:spcPct val="0"/>
        </a:spcAft>
        <a:defRPr sz="2400" b="1">
          <a:solidFill>
            <a:schemeClr val="bg1"/>
          </a:solidFill>
          <a:latin typeface="Arial" charset="0"/>
          <a:ea typeface="ＭＳ Ｐゴシック" pitchFamily="112" charset="-128"/>
        </a:defRPr>
      </a:lvl3pPr>
      <a:lvl4pPr algn="l" rtl="0" eaLnBrk="1" fontAlgn="base" hangingPunct="1">
        <a:spcBef>
          <a:spcPct val="0"/>
        </a:spcBef>
        <a:spcAft>
          <a:spcPct val="0"/>
        </a:spcAft>
        <a:defRPr sz="2400" b="1">
          <a:solidFill>
            <a:schemeClr val="bg1"/>
          </a:solidFill>
          <a:latin typeface="Arial" charset="0"/>
          <a:ea typeface="ＭＳ Ｐゴシック" pitchFamily="112" charset="-128"/>
        </a:defRPr>
      </a:lvl4pPr>
      <a:lvl5pPr algn="l" rtl="0" eaLnBrk="1" fontAlgn="base" hangingPunct="1">
        <a:spcBef>
          <a:spcPct val="0"/>
        </a:spcBef>
        <a:spcAft>
          <a:spcPct val="0"/>
        </a:spcAft>
        <a:defRPr sz="2400" b="1">
          <a:solidFill>
            <a:schemeClr val="bg1"/>
          </a:solidFill>
          <a:latin typeface="Arial" charset="0"/>
          <a:ea typeface="ＭＳ Ｐゴシック" pitchFamily="112" charset="-128"/>
        </a:defRPr>
      </a:lvl5pPr>
      <a:lvl6pPr marL="457200" algn="l" rtl="0" eaLnBrk="1" fontAlgn="base" hangingPunct="1">
        <a:spcBef>
          <a:spcPct val="0"/>
        </a:spcBef>
        <a:spcAft>
          <a:spcPct val="0"/>
        </a:spcAft>
        <a:defRPr sz="2400" b="1">
          <a:solidFill>
            <a:schemeClr val="bg1"/>
          </a:solidFill>
          <a:latin typeface="Arial" charset="0"/>
          <a:ea typeface="ＭＳ Ｐゴシック" pitchFamily="112" charset="-128"/>
        </a:defRPr>
      </a:lvl6pPr>
      <a:lvl7pPr marL="914400" algn="l" rtl="0" eaLnBrk="1" fontAlgn="base" hangingPunct="1">
        <a:spcBef>
          <a:spcPct val="0"/>
        </a:spcBef>
        <a:spcAft>
          <a:spcPct val="0"/>
        </a:spcAft>
        <a:defRPr sz="2400" b="1">
          <a:solidFill>
            <a:schemeClr val="bg1"/>
          </a:solidFill>
          <a:latin typeface="Arial" charset="0"/>
          <a:ea typeface="ＭＳ Ｐゴシック" pitchFamily="112" charset="-128"/>
        </a:defRPr>
      </a:lvl7pPr>
      <a:lvl8pPr marL="1371600" algn="l" rtl="0" eaLnBrk="1" fontAlgn="base" hangingPunct="1">
        <a:spcBef>
          <a:spcPct val="0"/>
        </a:spcBef>
        <a:spcAft>
          <a:spcPct val="0"/>
        </a:spcAft>
        <a:defRPr sz="2400" b="1">
          <a:solidFill>
            <a:schemeClr val="bg1"/>
          </a:solidFill>
          <a:latin typeface="Arial" charset="0"/>
          <a:ea typeface="ＭＳ Ｐゴシック" pitchFamily="112" charset="-128"/>
        </a:defRPr>
      </a:lvl8pPr>
      <a:lvl9pPr marL="1828800" algn="l" rtl="0" eaLnBrk="1" fontAlgn="base" hangingPunct="1">
        <a:spcBef>
          <a:spcPct val="0"/>
        </a:spcBef>
        <a:spcAft>
          <a:spcPct val="0"/>
        </a:spcAft>
        <a:defRPr sz="2400" b="1">
          <a:solidFill>
            <a:schemeClr val="bg1"/>
          </a:solidFill>
          <a:latin typeface="Arial" charset="0"/>
          <a:ea typeface="ＭＳ Ｐゴシック" pitchFamily="112" charset="-128"/>
        </a:defRPr>
      </a:lvl9pPr>
    </p:titleStyle>
    <p:bodyStyle>
      <a:lvl1pPr marL="298450" indent="-298450" algn="l" rtl="0" eaLnBrk="1" fontAlgn="base" hangingPunct="1">
        <a:spcBef>
          <a:spcPct val="20000"/>
        </a:spcBef>
        <a:spcAft>
          <a:spcPct val="0"/>
        </a:spcAft>
        <a:buClr>
          <a:schemeClr val="accent2"/>
        </a:buClr>
        <a:buSzPct val="80000"/>
        <a:buFont typeface="Wingdings" pitchFamily="2" charset="2"/>
        <a:buChar char="n"/>
        <a:defRPr sz="2400">
          <a:solidFill>
            <a:schemeClr val="tx2"/>
          </a:solidFill>
          <a:latin typeface="+mn-lt"/>
          <a:ea typeface="+mn-ea"/>
          <a:cs typeface="+mn-cs"/>
        </a:defRPr>
      </a:lvl1pPr>
      <a:lvl2pPr marL="558800" indent="-258763" algn="l" rtl="0" eaLnBrk="1" fontAlgn="base" hangingPunct="1">
        <a:spcBef>
          <a:spcPct val="20000"/>
        </a:spcBef>
        <a:spcAft>
          <a:spcPct val="0"/>
        </a:spcAft>
        <a:buClr>
          <a:schemeClr val="accent1"/>
        </a:buClr>
        <a:buFont typeface="Wingdings" pitchFamily="2" charset="2"/>
        <a:buChar char="§"/>
        <a:defRPr sz="2400">
          <a:solidFill>
            <a:schemeClr val="tx2"/>
          </a:solidFill>
          <a:latin typeface="+mn-lt"/>
          <a:ea typeface="+mn-ea"/>
        </a:defRPr>
      </a:lvl2pPr>
      <a:lvl3pPr marL="817563" indent="-257175" algn="l" rtl="0" eaLnBrk="1" fontAlgn="base" hangingPunct="1">
        <a:spcBef>
          <a:spcPct val="20000"/>
        </a:spcBef>
        <a:spcAft>
          <a:spcPct val="0"/>
        </a:spcAft>
        <a:buClr>
          <a:schemeClr val="folHlink"/>
        </a:buClr>
        <a:buSzPct val="60000"/>
        <a:buFont typeface="Wingdings" pitchFamily="2" charset="2"/>
        <a:buChar char=""/>
        <a:defRPr sz="2400">
          <a:solidFill>
            <a:schemeClr val="tx2"/>
          </a:solidFill>
          <a:latin typeface="+mn-lt"/>
          <a:ea typeface="+mn-ea"/>
        </a:defRPr>
      </a:lvl3pPr>
      <a:lvl4pPr marL="1077913" indent="-258763" algn="l" rtl="0" eaLnBrk="1" fontAlgn="base" hangingPunct="1">
        <a:spcBef>
          <a:spcPct val="20000"/>
        </a:spcBef>
        <a:spcAft>
          <a:spcPct val="0"/>
        </a:spcAft>
        <a:buClr>
          <a:schemeClr val="hlink"/>
        </a:buClr>
        <a:buFont typeface="Wingdings" pitchFamily="2" charset="2"/>
        <a:buChar char="§"/>
        <a:defRPr sz="2400">
          <a:solidFill>
            <a:srgbClr val="100F2E"/>
          </a:solidFill>
          <a:latin typeface="+mn-lt"/>
          <a:ea typeface="+mn-ea"/>
        </a:defRPr>
      </a:lvl4pPr>
      <a:lvl5pPr marL="1312863" indent="-223838" algn="l" rtl="0" eaLnBrk="1" fontAlgn="base" hangingPunct="1">
        <a:spcBef>
          <a:spcPct val="20000"/>
        </a:spcBef>
        <a:spcAft>
          <a:spcPct val="0"/>
        </a:spcAft>
        <a:buClr>
          <a:schemeClr val="folHlink"/>
        </a:buClr>
        <a:buChar char="»"/>
        <a:defRPr sz="2400">
          <a:solidFill>
            <a:srgbClr val="100F2E"/>
          </a:solidFill>
          <a:latin typeface="+mn-lt"/>
          <a:ea typeface="+mn-ea"/>
        </a:defRPr>
      </a:lvl5pPr>
      <a:lvl6pPr marL="1770063" indent="-223838" algn="l" rtl="0" eaLnBrk="1" fontAlgn="base" hangingPunct="1">
        <a:spcBef>
          <a:spcPct val="20000"/>
        </a:spcBef>
        <a:spcAft>
          <a:spcPct val="0"/>
        </a:spcAft>
        <a:buClr>
          <a:schemeClr val="folHlink"/>
        </a:buClr>
        <a:buChar char="»"/>
        <a:defRPr sz="2400">
          <a:solidFill>
            <a:srgbClr val="100F2E"/>
          </a:solidFill>
          <a:latin typeface="+mn-lt"/>
          <a:ea typeface="+mn-ea"/>
        </a:defRPr>
      </a:lvl6pPr>
      <a:lvl7pPr marL="2227263" indent="-223838" algn="l" rtl="0" eaLnBrk="1" fontAlgn="base" hangingPunct="1">
        <a:spcBef>
          <a:spcPct val="20000"/>
        </a:spcBef>
        <a:spcAft>
          <a:spcPct val="0"/>
        </a:spcAft>
        <a:buClr>
          <a:schemeClr val="folHlink"/>
        </a:buClr>
        <a:buChar char="»"/>
        <a:defRPr sz="2400">
          <a:solidFill>
            <a:srgbClr val="100F2E"/>
          </a:solidFill>
          <a:latin typeface="+mn-lt"/>
          <a:ea typeface="+mn-ea"/>
        </a:defRPr>
      </a:lvl7pPr>
      <a:lvl8pPr marL="2684463" indent="-223838" algn="l" rtl="0" eaLnBrk="1" fontAlgn="base" hangingPunct="1">
        <a:spcBef>
          <a:spcPct val="20000"/>
        </a:spcBef>
        <a:spcAft>
          <a:spcPct val="0"/>
        </a:spcAft>
        <a:buClr>
          <a:schemeClr val="folHlink"/>
        </a:buClr>
        <a:buChar char="»"/>
        <a:defRPr sz="2400">
          <a:solidFill>
            <a:srgbClr val="100F2E"/>
          </a:solidFill>
          <a:latin typeface="+mn-lt"/>
          <a:ea typeface="+mn-ea"/>
        </a:defRPr>
      </a:lvl8pPr>
      <a:lvl9pPr marL="3141663" indent="-223838" algn="l" rtl="0" eaLnBrk="1" fontAlgn="base" hangingPunct="1">
        <a:spcBef>
          <a:spcPct val="20000"/>
        </a:spcBef>
        <a:spcAft>
          <a:spcPct val="0"/>
        </a:spcAft>
        <a:buClr>
          <a:schemeClr val="folHlink"/>
        </a:buClr>
        <a:buChar char="»"/>
        <a:defRPr sz="2400">
          <a:solidFill>
            <a:srgbClr val="100F2E"/>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58" name="Picture 134" descr="Undulator_final_nurh#50DE97_rechts"/>
          <p:cNvPicPr>
            <a:picLocks noChangeAspect="1" noChangeArrowheads="1"/>
          </p:cNvPicPr>
          <p:nvPr/>
        </p:nvPicPr>
        <p:blipFill>
          <a:blip r:embed="rId16" cstate="screen">
            <a:extLst>
              <a:ext uri="{28A0092B-C50C-407E-A947-70E740481C1C}">
                <a14:useLocalDpi xmlns:a14="http://schemas.microsoft.com/office/drawing/2010/main" val="0"/>
              </a:ext>
            </a:extLst>
          </a:blip>
          <a:srcRect/>
          <a:stretch>
            <a:fillRect/>
          </a:stretch>
        </p:blipFill>
        <p:spPr bwMode="auto">
          <a:xfrm>
            <a:off x="11262784" y="117475"/>
            <a:ext cx="770467" cy="914400"/>
          </a:xfrm>
          <a:prstGeom prst="rect">
            <a:avLst/>
          </a:prstGeom>
          <a:noFill/>
          <a:extLst>
            <a:ext uri="{909E8E84-426E-40DD-AFC4-6F175D3DCCD1}">
              <a14:hiddenFill xmlns:a14="http://schemas.microsoft.com/office/drawing/2010/main">
                <a:solidFill>
                  <a:srgbClr val="FFFFFF"/>
                </a:solidFill>
              </a14:hiddenFill>
            </a:ext>
          </a:extLst>
        </p:spPr>
      </p:pic>
      <p:sp>
        <p:nvSpPr>
          <p:cNvPr id="1150" name="Rectangle 126"/>
          <p:cNvSpPr>
            <a:spLocks noGrp="1" noChangeArrowheads="1"/>
          </p:cNvSpPr>
          <p:nvPr>
            <p:ph type="sldNum" sz="quarter" idx="4"/>
          </p:nvPr>
        </p:nvSpPr>
        <p:spPr bwMode="auto">
          <a:xfrm>
            <a:off x="11256434" y="114301"/>
            <a:ext cx="768351" cy="911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54000" tIns="45720" rIns="54000" bIns="18000" numCol="1" anchor="b" anchorCtr="0" compatLnSpc="1">
            <a:prstTxWarp prst="textNoShape">
              <a:avLst/>
            </a:prstTxWarp>
          </a:bodyPr>
          <a:lstStyle>
            <a:lvl1pPr algn="ctr" eaLnBrk="0" hangingPunct="0">
              <a:spcBef>
                <a:spcPct val="0"/>
              </a:spcBef>
              <a:buClrTx/>
              <a:buFontTx/>
              <a:buNone/>
              <a:defRPr sz="1000" b="1">
                <a:solidFill>
                  <a:schemeClr val="bg1"/>
                </a:solidFill>
                <a:ea typeface="Geneva" pitchFamily="1" charset="-128"/>
              </a:defRPr>
            </a:lvl1pPr>
          </a:lstStyle>
          <a:p>
            <a:pPr defTabSz="914400" fontAlgn="base">
              <a:spcAft>
                <a:spcPct val="0"/>
              </a:spcAft>
            </a:pPr>
            <a:fld id="{BA1EBF86-6A8F-4A06-BB51-46337A5CF2A5}" type="slidenum">
              <a:rPr lang="en-GB">
                <a:solidFill>
                  <a:srgbClr val="FFFFFF"/>
                </a:solidFill>
              </a:rPr>
              <a:pPr defTabSz="914400" fontAlgn="base">
                <a:spcAft>
                  <a:spcPct val="0"/>
                </a:spcAft>
              </a:pPr>
              <a:t>‹Nr.›</a:t>
            </a:fld>
            <a:endParaRPr lang="en-GB">
              <a:solidFill>
                <a:srgbClr val="FFFFFF"/>
              </a:solidFill>
            </a:endParaRPr>
          </a:p>
        </p:txBody>
      </p:sp>
      <p:pic>
        <p:nvPicPr>
          <p:cNvPr id="1061" name="Picture 37" descr="Helmholtz_Logo"/>
          <p:cNvPicPr>
            <a:picLocks noChangeAspect="1" noChangeArrowheads="1"/>
          </p:cNvPicPr>
          <p:nvPr/>
        </p:nvPicPr>
        <p:blipFill>
          <a:blip r:embed="rId17" cstate="screen">
            <a:extLst>
              <a:ext uri="{28A0092B-C50C-407E-A947-70E740481C1C}">
                <a14:useLocalDpi xmlns:a14="http://schemas.microsoft.com/office/drawing/2010/main" val="0"/>
              </a:ext>
            </a:extLst>
          </a:blip>
          <a:srcRect/>
          <a:stretch>
            <a:fillRect/>
          </a:stretch>
        </p:blipFill>
        <p:spPr bwMode="auto">
          <a:xfrm>
            <a:off x="11142134" y="6516689"/>
            <a:ext cx="778933" cy="236537"/>
          </a:xfrm>
          <a:prstGeom prst="rect">
            <a:avLst/>
          </a:prstGeom>
          <a:noFill/>
          <a:extLst>
            <a:ext uri="{909E8E84-426E-40DD-AFC4-6F175D3DCCD1}">
              <a14:hiddenFill xmlns:a14="http://schemas.microsoft.com/office/drawing/2010/main">
                <a:solidFill>
                  <a:srgbClr val="FFFFFF"/>
                </a:solidFill>
              </a14:hiddenFill>
            </a:ext>
          </a:extLst>
        </p:spPr>
      </p:pic>
      <p:sp>
        <p:nvSpPr>
          <p:cNvPr id="1144" name="Line 120"/>
          <p:cNvSpPr>
            <a:spLocks noChangeShapeType="1"/>
          </p:cNvSpPr>
          <p:nvPr/>
        </p:nvSpPr>
        <p:spPr bwMode="auto">
          <a:xfrm>
            <a:off x="154518" y="6477000"/>
            <a:ext cx="11872383" cy="0"/>
          </a:xfrm>
          <a:prstGeom prst="line">
            <a:avLst/>
          </a:prstGeom>
          <a:noFill/>
          <a:ln w="127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defTabSz="914400" fontAlgn="base">
              <a:spcBef>
                <a:spcPct val="20000"/>
              </a:spcBef>
              <a:spcAft>
                <a:spcPct val="0"/>
              </a:spcAft>
              <a:buClr>
                <a:srgbClr val="F8B323"/>
              </a:buClr>
              <a:buFont typeface="Wingdings" pitchFamily="2" charset="2"/>
              <a:buChar char="n"/>
            </a:pPr>
            <a:endParaRPr lang="en-US" sz="900">
              <a:solidFill>
                <a:srgbClr val="261748"/>
              </a:solidFill>
            </a:endParaRPr>
          </a:p>
        </p:txBody>
      </p:sp>
      <p:pic>
        <p:nvPicPr>
          <p:cNvPr id="1145" name="Picture 121" descr="DESY-Logo-cyan-RGB_Hintergrund weiss"/>
          <p:cNvPicPr>
            <a:picLocks noChangeAspect="1" noChangeArrowheads="1"/>
          </p:cNvPicPr>
          <p:nvPr/>
        </p:nvPicPr>
        <p:blipFill>
          <a:blip r:embed="rId18" cstate="screen">
            <a:extLst>
              <a:ext uri="{28A0092B-C50C-407E-A947-70E740481C1C}">
                <a14:useLocalDpi xmlns:a14="http://schemas.microsoft.com/office/drawing/2010/main" val="0"/>
              </a:ext>
            </a:extLst>
          </a:blip>
          <a:srcRect/>
          <a:stretch>
            <a:fillRect/>
          </a:stretch>
        </p:blipFill>
        <p:spPr bwMode="auto">
          <a:xfrm>
            <a:off x="10653184" y="6511926"/>
            <a:ext cx="336549" cy="252413"/>
          </a:xfrm>
          <a:prstGeom prst="rect">
            <a:avLst/>
          </a:prstGeom>
          <a:noFill/>
          <a:extLst>
            <a:ext uri="{909E8E84-426E-40DD-AFC4-6F175D3DCCD1}">
              <a14:hiddenFill xmlns:a14="http://schemas.microsoft.com/office/drawing/2010/main">
                <a:solidFill>
                  <a:srgbClr val="FFFFFF"/>
                </a:solidFill>
              </a14:hiddenFill>
            </a:ext>
          </a:extLst>
        </p:spPr>
      </p:pic>
      <p:sp>
        <p:nvSpPr>
          <p:cNvPr id="1146" name="Rectangle 122"/>
          <p:cNvSpPr>
            <a:spLocks noChangeArrowheads="1"/>
          </p:cNvSpPr>
          <p:nvPr/>
        </p:nvSpPr>
        <p:spPr bwMode="auto">
          <a:xfrm>
            <a:off x="1458384" y="114300"/>
            <a:ext cx="9711267" cy="915988"/>
          </a:xfrm>
          <a:prstGeom prst="rect">
            <a:avLst/>
          </a:prstGeom>
          <a:solidFill>
            <a:schemeClr val="hlink"/>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defTabSz="914400" eaLnBrk="0" fontAlgn="base" hangingPunct="0">
              <a:spcBef>
                <a:spcPct val="0"/>
              </a:spcBef>
              <a:spcAft>
                <a:spcPct val="0"/>
              </a:spcAft>
            </a:pPr>
            <a:endParaRPr lang="en-GB" sz="2400">
              <a:solidFill>
                <a:srgbClr val="261748"/>
              </a:solidFill>
            </a:endParaRPr>
          </a:p>
        </p:txBody>
      </p:sp>
      <p:sp>
        <p:nvSpPr>
          <p:cNvPr id="1147" name="Text Box 123"/>
          <p:cNvSpPr txBox="1">
            <a:spLocks noChangeArrowheads="1"/>
          </p:cNvSpPr>
          <p:nvPr/>
        </p:nvSpPr>
        <p:spPr bwMode="auto">
          <a:xfrm>
            <a:off x="1458384" y="114301"/>
            <a:ext cx="8839200" cy="193675"/>
          </a:xfrm>
          <a:prstGeom prst="rect">
            <a:avLst/>
          </a:prstGeom>
          <a:noFill/>
          <a:ln>
            <a:noFill/>
          </a:ln>
          <a:extLst>
            <a:ext uri="{909E8E84-426E-40DD-AFC4-6F175D3DCCD1}">
              <a14:hiddenFill xmlns:a14="http://schemas.microsoft.com/office/drawing/2010/main">
                <a:solidFill>
                  <a:srgbClr val="251555"/>
                </a:solidFill>
              </a14:hiddenFill>
            </a:ext>
            <a:ext uri="{91240B29-F687-4F45-9708-019B960494DF}">
              <a14:hiddenLine xmlns:a14="http://schemas.microsoft.com/office/drawing/2010/main" w="9525">
                <a:solidFill>
                  <a:schemeClr val="tx1"/>
                </a:solidFill>
                <a:miter lim="800000"/>
                <a:headEnd/>
                <a:tailEnd/>
              </a14:hiddenLine>
            </a:ext>
          </a:extLst>
        </p:spPr>
        <p:txBody>
          <a:bodyPr lIns="79200" tIns="0" rIns="46800" bIns="0" anchor="b"/>
          <a:lstStyle/>
          <a:p>
            <a:pPr defTabSz="914400" eaLnBrk="0" fontAlgn="base" hangingPunct="0">
              <a:lnSpc>
                <a:spcPct val="110000"/>
              </a:lnSpc>
              <a:spcBef>
                <a:spcPct val="50000"/>
              </a:spcBef>
              <a:spcAft>
                <a:spcPct val="0"/>
              </a:spcAft>
            </a:pPr>
            <a:r>
              <a:rPr lang="en-GB" sz="1000" dirty="0" smtClean="0">
                <a:solidFill>
                  <a:srgbClr val="FFFFFF"/>
                </a:solidFill>
              </a:rPr>
              <a:t>European XFEL Accelerator Status</a:t>
            </a:r>
            <a:endParaRPr lang="en-GB" sz="1000" dirty="0">
              <a:solidFill>
                <a:srgbClr val="FFFFFF"/>
              </a:solidFill>
            </a:endParaRPr>
          </a:p>
        </p:txBody>
      </p:sp>
      <p:pic>
        <p:nvPicPr>
          <p:cNvPr id="1151" name="Picture 127" descr="logo-XFEL_rgb"/>
          <p:cNvPicPr>
            <a:picLocks noChangeAspect="1" noChangeArrowheads="1"/>
          </p:cNvPicPr>
          <p:nvPr/>
        </p:nvPicPr>
        <p:blipFill>
          <a:blip r:embed="rId19" cstate="screen">
            <a:extLst>
              <a:ext uri="{28A0092B-C50C-407E-A947-70E740481C1C}">
                <a14:useLocalDpi xmlns:a14="http://schemas.microsoft.com/office/drawing/2010/main" val="0"/>
              </a:ext>
            </a:extLst>
          </a:blip>
          <a:srcRect/>
          <a:stretch>
            <a:fillRect/>
          </a:stretch>
        </p:blipFill>
        <p:spPr bwMode="auto">
          <a:xfrm>
            <a:off x="156634" y="114301"/>
            <a:ext cx="1214967" cy="911225"/>
          </a:xfrm>
          <a:prstGeom prst="rect">
            <a:avLst/>
          </a:prstGeom>
          <a:noFill/>
          <a:extLst>
            <a:ext uri="{909E8E84-426E-40DD-AFC4-6F175D3DCCD1}">
              <a14:hiddenFill xmlns:a14="http://schemas.microsoft.com/office/drawing/2010/main">
                <a:solidFill>
                  <a:srgbClr val="FFFFFF"/>
                </a:solidFill>
              </a14:hiddenFill>
            </a:ext>
          </a:extLst>
        </p:spPr>
      </p:pic>
      <p:sp>
        <p:nvSpPr>
          <p:cNvPr id="1154" name="Rectangle 130"/>
          <p:cNvSpPr>
            <a:spLocks noGrp="1" noChangeArrowheads="1"/>
          </p:cNvSpPr>
          <p:nvPr>
            <p:ph type="title"/>
          </p:nvPr>
        </p:nvSpPr>
        <p:spPr bwMode="auto">
          <a:xfrm>
            <a:off x="1458384" y="541338"/>
            <a:ext cx="9711267" cy="481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72000" tIns="45720" rIns="91440" bIns="0" numCol="1" anchor="b" anchorCtr="0" compatLnSpc="1">
            <a:prstTxWarp prst="textNoShape">
              <a:avLst/>
            </a:prstTxWarp>
          </a:bodyPr>
          <a:lstStyle/>
          <a:p>
            <a:pPr lvl="0"/>
            <a:r>
              <a:rPr lang="en-GB" smtClean="0"/>
              <a:t>Slide title: Don’t edit here!</a:t>
            </a:r>
          </a:p>
        </p:txBody>
      </p:sp>
      <p:sp>
        <p:nvSpPr>
          <p:cNvPr id="1156" name="Rectangle 132"/>
          <p:cNvSpPr>
            <a:spLocks noGrp="1" noChangeAspect="1" noChangeArrowheads="1"/>
          </p:cNvSpPr>
          <p:nvPr>
            <p:ph type="body" idx="1"/>
          </p:nvPr>
        </p:nvSpPr>
        <p:spPr bwMode="auto">
          <a:xfrm>
            <a:off x="156633" y="1347788"/>
            <a:ext cx="7603067" cy="4459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270000" tIns="0" rIns="91440" bIns="45720" numCol="1" anchor="t" anchorCtr="0" compatLnSpc="1">
            <a:prstTxWarp prst="textNoShape">
              <a:avLst/>
            </a:prstTxWarp>
          </a:bodyPr>
          <a:lstStyle/>
          <a:p>
            <a:pPr lvl="0"/>
            <a:r>
              <a:rPr lang="en-GB" smtClean="0"/>
              <a:t>text format – don’t edit!</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3" name="Text Box 123"/>
          <p:cNvSpPr txBox="1">
            <a:spLocks noChangeArrowheads="1"/>
          </p:cNvSpPr>
          <p:nvPr/>
        </p:nvSpPr>
        <p:spPr bwMode="auto">
          <a:xfrm>
            <a:off x="153600" y="6508000"/>
            <a:ext cx="8839200" cy="314000"/>
          </a:xfrm>
          <a:prstGeom prst="rect">
            <a:avLst/>
          </a:prstGeom>
          <a:noFill/>
          <a:ln>
            <a:noFill/>
          </a:ln>
          <a:extLst>
            <a:ext uri="{909E8E84-426E-40DD-AFC4-6F175D3DCCD1}">
              <a14:hiddenFill xmlns:a14="http://schemas.microsoft.com/office/drawing/2010/main">
                <a:solidFill>
                  <a:srgbClr val="251555"/>
                </a:solidFill>
              </a14:hiddenFill>
            </a:ext>
            <a:ext uri="{91240B29-F687-4F45-9708-019B960494DF}">
              <a14:hiddenLine xmlns:a14="http://schemas.microsoft.com/office/drawing/2010/main" w="9525">
                <a:solidFill>
                  <a:schemeClr val="tx1"/>
                </a:solidFill>
                <a:miter lim="800000"/>
                <a:headEnd/>
                <a:tailEnd/>
              </a14:hiddenLine>
            </a:ext>
          </a:extLst>
        </p:spPr>
        <p:txBody>
          <a:bodyPr lIns="79200" tIns="0" rIns="46800" bIns="0" anchor="b"/>
          <a:lstStyle/>
          <a:p>
            <a:pPr defTabSz="914400" eaLnBrk="0" fontAlgn="base" hangingPunct="0">
              <a:spcAft>
                <a:spcPct val="0"/>
              </a:spcAft>
            </a:pPr>
            <a:r>
              <a:rPr lang="en-US" sz="900" dirty="0" smtClean="0">
                <a:solidFill>
                  <a:srgbClr val="261748"/>
                </a:solidFill>
              </a:rPr>
              <a:t>European XFEL Users’ Meeting – January 2017</a:t>
            </a:r>
          </a:p>
          <a:p>
            <a:pPr defTabSz="914400" eaLnBrk="0" fontAlgn="base" hangingPunct="0">
              <a:spcAft>
                <a:spcPct val="0"/>
              </a:spcAft>
            </a:pPr>
            <a:r>
              <a:rPr lang="en-US" sz="900" dirty="0" smtClean="0">
                <a:solidFill>
                  <a:srgbClr val="261748"/>
                </a:solidFill>
              </a:rPr>
              <a:t>Hans Weise, DESY </a:t>
            </a:r>
            <a:r>
              <a:rPr lang="en-GB" sz="1000" dirty="0" smtClean="0">
                <a:solidFill>
                  <a:srgbClr val="FFFFFF"/>
                </a:solidFill>
              </a:rPr>
              <a:t>title of your talk</a:t>
            </a:r>
            <a:endParaRPr lang="en-GB" sz="1000" dirty="0">
              <a:solidFill>
                <a:srgbClr val="FFFFFF"/>
              </a:solidFill>
            </a:endParaRPr>
          </a:p>
        </p:txBody>
      </p:sp>
    </p:spTree>
    <p:extLst>
      <p:ext uri="{BB962C8B-B14F-4D97-AF65-F5344CB8AC3E}">
        <p14:creationId xmlns:p14="http://schemas.microsoft.com/office/powerpoint/2010/main" val="1443818259"/>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Lst>
  <p:timing>
    <p:tnLst>
      <p:par>
        <p:cTn id="1" dur="indefinite" restart="never" nodeType="tmRoot"/>
      </p:par>
    </p:tnLst>
  </p:timing>
  <p:hf hdr="0" dt="0"/>
  <p:txStyles>
    <p:titleStyle>
      <a:lvl1pPr algn="l" rtl="0" eaLnBrk="1" fontAlgn="base" hangingPunct="1">
        <a:spcBef>
          <a:spcPct val="0"/>
        </a:spcBef>
        <a:spcAft>
          <a:spcPct val="0"/>
        </a:spcAft>
        <a:defRPr sz="2400" b="1">
          <a:solidFill>
            <a:schemeClr val="bg1"/>
          </a:solidFill>
          <a:latin typeface="+mj-lt"/>
          <a:ea typeface="+mj-ea"/>
          <a:cs typeface="+mj-cs"/>
        </a:defRPr>
      </a:lvl1pPr>
      <a:lvl2pPr algn="l" rtl="0" eaLnBrk="1" fontAlgn="base" hangingPunct="1">
        <a:spcBef>
          <a:spcPct val="0"/>
        </a:spcBef>
        <a:spcAft>
          <a:spcPct val="0"/>
        </a:spcAft>
        <a:defRPr sz="2400" b="1">
          <a:solidFill>
            <a:schemeClr val="bg1"/>
          </a:solidFill>
          <a:latin typeface="Arial" charset="0"/>
          <a:ea typeface="ＭＳ Ｐゴシック" pitchFamily="112" charset="-128"/>
        </a:defRPr>
      </a:lvl2pPr>
      <a:lvl3pPr algn="l" rtl="0" eaLnBrk="1" fontAlgn="base" hangingPunct="1">
        <a:spcBef>
          <a:spcPct val="0"/>
        </a:spcBef>
        <a:spcAft>
          <a:spcPct val="0"/>
        </a:spcAft>
        <a:defRPr sz="2400" b="1">
          <a:solidFill>
            <a:schemeClr val="bg1"/>
          </a:solidFill>
          <a:latin typeface="Arial" charset="0"/>
          <a:ea typeface="ＭＳ Ｐゴシック" pitchFamily="112" charset="-128"/>
        </a:defRPr>
      </a:lvl3pPr>
      <a:lvl4pPr algn="l" rtl="0" eaLnBrk="1" fontAlgn="base" hangingPunct="1">
        <a:spcBef>
          <a:spcPct val="0"/>
        </a:spcBef>
        <a:spcAft>
          <a:spcPct val="0"/>
        </a:spcAft>
        <a:defRPr sz="2400" b="1">
          <a:solidFill>
            <a:schemeClr val="bg1"/>
          </a:solidFill>
          <a:latin typeface="Arial" charset="0"/>
          <a:ea typeface="ＭＳ Ｐゴシック" pitchFamily="112" charset="-128"/>
        </a:defRPr>
      </a:lvl4pPr>
      <a:lvl5pPr algn="l" rtl="0" eaLnBrk="1" fontAlgn="base" hangingPunct="1">
        <a:spcBef>
          <a:spcPct val="0"/>
        </a:spcBef>
        <a:spcAft>
          <a:spcPct val="0"/>
        </a:spcAft>
        <a:defRPr sz="2400" b="1">
          <a:solidFill>
            <a:schemeClr val="bg1"/>
          </a:solidFill>
          <a:latin typeface="Arial" charset="0"/>
          <a:ea typeface="ＭＳ Ｐゴシック" pitchFamily="112" charset="-128"/>
        </a:defRPr>
      </a:lvl5pPr>
      <a:lvl6pPr marL="457200" algn="l" rtl="0" eaLnBrk="1" fontAlgn="base" hangingPunct="1">
        <a:spcBef>
          <a:spcPct val="0"/>
        </a:spcBef>
        <a:spcAft>
          <a:spcPct val="0"/>
        </a:spcAft>
        <a:defRPr sz="2400" b="1">
          <a:solidFill>
            <a:schemeClr val="bg1"/>
          </a:solidFill>
          <a:latin typeface="Arial" charset="0"/>
          <a:ea typeface="ＭＳ Ｐゴシック" pitchFamily="112" charset="-128"/>
        </a:defRPr>
      </a:lvl6pPr>
      <a:lvl7pPr marL="914400" algn="l" rtl="0" eaLnBrk="1" fontAlgn="base" hangingPunct="1">
        <a:spcBef>
          <a:spcPct val="0"/>
        </a:spcBef>
        <a:spcAft>
          <a:spcPct val="0"/>
        </a:spcAft>
        <a:defRPr sz="2400" b="1">
          <a:solidFill>
            <a:schemeClr val="bg1"/>
          </a:solidFill>
          <a:latin typeface="Arial" charset="0"/>
          <a:ea typeface="ＭＳ Ｐゴシック" pitchFamily="112" charset="-128"/>
        </a:defRPr>
      </a:lvl7pPr>
      <a:lvl8pPr marL="1371600" algn="l" rtl="0" eaLnBrk="1" fontAlgn="base" hangingPunct="1">
        <a:spcBef>
          <a:spcPct val="0"/>
        </a:spcBef>
        <a:spcAft>
          <a:spcPct val="0"/>
        </a:spcAft>
        <a:defRPr sz="2400" b="1">
          <a:solidFill>
            <a:schemeClr val="bg1"/>
          </a:solidFill>
          <a:latin typeface="Arial" charset="0"/>
          <a:ea typeface="ＭＳ Ｐゴシック" pitchFamily="112" charset="-128"/>
        </a:defRPr>
      </a:lvl8pPr>
      <a:lvl9pPr marL="1828800" algn="l" rtl="0" eaLnBrk="1" fontAlgn="base" hangingPunct="1">
        <a:spcBef>
          <a:spcPct val="0"/>
        </a:spcBef>
        <a:spcAft>
          <a:spcPct val="0"/>
        </a:spcAft>
        <a:defRPr sz="2400" b="1">
          <a:solidFill>
            <a:schemeClr val="bg1"/>
          </a:solidFill>
          <a:latin typeface="Arial" charset="0"/>
          <a:ea typeface="ＭＳ Ｐゴシック" pitchFamily="112" charset="-128"/>
        </a:defRPr>
      </a:lvl9pPr>
    </p:titleStyle>
    <p:bodyStyle>
      <a:lvl1pPr marL="298450" indent="-298450" algn="l" rtl="0" eaLnBrk="1" fontAlgn="base" hangingPunct="1">
        <a:spcBef>
          <a:spcPct val="20000"/>
        </a:spcBef>
        <a:spcAft>
          <a:spcPct val="0"/>
        </a:spcAft>
        <a:buClr>
          <a:schemeClr val="accent2"/>
        </a:buClr>
        <a:buSzPct val="80000"/>
        <a:buFont typeface="Wingdings" pitchFamily="2" charset="2"/>
        <a:buChar char="n"/>
        <a:defRPr sz="2400">
          <a:solidFill>
            <a:schemeClr val="tx2"/>
          </a:solidFill>
          <a:latin typeface="+mn-lt"/>
          <a:ea typeface="+mn-ea"/>
          <a:cs typeface="+mn-cs"/>
        </a:defRPr>
      </a:lvl1pPr>
      <a:lvl2pPr marL="558800" indent="-258763" algn="l" rtl="0" eaLnBrk="1" fontAlgn="base" hangingPunct="1">
        <a:spcBef>
          <a:spcPct val="20000"/>
        </a:spcBef>
        <a:spcAft>
          <a:spcPct val="0"/>
        </a:spcAft>
        <a:buClr>
          <a:schemeClr val="accent1"/>
        </a:buClr>
        <a:buFont typeface="Wingdings" pitchFamily="2" charset="2"/>
        <a:buChar char="§"/>
        <a:defRPr sz="2400">
          <a:solidFill>
            <a:schemeClr val="tx2"/>
          </a:solidFill>
          <a:latin typeface="+mn-lt"/>
          <a:ea typeface="+mn-ea"/>
        </a:defRPr>
      </a:lvl2pPr>
      <a:lvl3pPr marL="817563" indent="-257175" algn="l" rtl="0" eaLnBrk="1" fontAlgn="base" hangingPunct="1">
        <a:spcBef>
          <a:spcPct val="20000"/>
        </a:spcBef>
        <a:spcAft>
          <a:spcPct val="0"/>
        </a:spcAft>
        <a:buClr>
          <a:schemeClr val="folHlink"/>
        </a:buClr>
        <a:buSzPct val="60000"/>
        <a:buFont typeface="Wingdings" pitchFamily="2" charset="2"/>
        <a:buChar char=""/>
        <a:defRPr sz="2400">
          <a:solidFill>
            <a:schemeClr val="tx2"/>
          </a:solidFill>
          <a:latin typeface="+mn-lt"/>
          <a:ea typeface="+mn-ea"/>
        </a:defRPr>
      </a:lvl3pPr>
      <a:lvl4pPr marL="1077913" indent="-258763" algn="l" rtl="0" eaLnBrk="1" fontAlgn="base" hangingPunct="1">
        <a:spcBef>
          <a:spcPct val="20000"/>
        </a:spcBef>
        <a:spcAft>
          <a:spcPct val="0"/>
        </a:spcAft>
        <a:buClr>
          <a:schemeClr val="hlink"/>
        </a:buClr>
        <a:buFont typeface="Wingdings" pitchFamily="2" charset="2"/>
        <a:buChar char="§"/>
        <a:defRPr sz="2400">
          <a:solidFill>
            <a:srgbClr val="100F2E"/>
          </a:solidFill>
          <a:latin typeface="+mn-lt"/>
          <a:ea typeface="+mn-ea"/>
        </a:defRPr>
      </a:lvl4pPr>
      <a:lvl5pPr marL="1312863" indent="-223838" algn="l" rtl="0" eaLnBrk="1" fontAlgn="base" hangingPunct="1">
        <a:spcBef>
          <a:spcPct val="20000"/>
        </a:spcBef>
        <a:spcAft>
          <a:spcPct val="0"/>
        </a:spcAft>
        <a:buClr>
          <a:schemeClr val="folHlink"/>
        </a:buClr>
        <a:buChar char="»"/>
        <a:defRPr sz="2400">
          <a:solidFill>
            <a:srgbClr val="100F2E"/>
          </a:solidFill>
          <a:latin typeface="+mn-lt"/>
          <a:ea typeface="+mn-ea"/>
        </a:defRPr>
      </a:lvl5pPr>
      <a:lvl6pPr marL="1770063" indent="-223838" algn="l" rtl="0" eaLnBrk="1" fontAlgn="base" hangingPunct="1">
        <a:spcBef>
          <a:spcPct val="20000"/>
        </a:spcBef>
        <a:spcAft>
          <a:spcPct val="0"/>
        </a:spcAft>
        <a:buClr>
          <a:schemeClr val="folHlink"/>
        </a:buClr>
        <a:buChar char="»"/>
        <a:defRPr sz="2400">
          <a:solidFill>
            <a:srgbClr val="100F2E"/>
          </a:solidFill>
          <a:latin typeface="+mn-lt"/>
          <a:ea typeface="+mn-ea"/>
        </a:defRPr>
      </a:lvl6pPr>
      <a:lvl7pPr marL="2227263" indent="-223838" algn="l" rtl="0" eaLnBrk="1" fontAlgn="base" hangingPunct="1">
        <a:spcBef>
          <a:spcPct val="20000"/>
        </a:spcBef>
        <a:spcAft>
          <a:spcPct val="0"/>
        </a:spcAft>
        <a:buClr>
          <a:schemeClr val="folHlink"/>
        </a:buClr>
        <a:buChar char="»"/>
        <a:defRPr sz="2400">
          <a:solidFill>
            <a:srgbClr val="100F2E"/>
          </a:solidFill>
          <a:latin typeface="+mn-lt"/>
          <a:ea typeface="+mn-ea"/>
        </a:defRPr>
      </a:lvl7pPr>
      <a:lvl8pPr marL="2684463" indent="-223838" algn="l" rtl="0" eaLnBrk="1" fontAlgn="base" hangingPunct="1">
        <a:spcBef>
          <a:spcPct val="20000"/>
        </a:spcBef>
        <a:spcAft>
          <a:spcPct val="0"/>
        </a:spcAft>
        <a:buClr>
          <a:schemeClr val="folHlink"/>
        </a:buClr>
        <a:buChar char="»"/>
        <a:defRPr sz="2400">
          <a:solidFill>
            <a:srgbClr val="100F2E"/>
          </a:solidFill>
          <a:latin typeface="+mn-lt"/>
          <a:ea typeface="+mn-ea"/>
        </a:defRPr>
      </a:lvl8pPr>
      <a:lvl9pPr marL="3141663" indent="-223838" algn="l" rtl="0" eaLnBrk="1" fontAlgn="base" hangingPunct="1">
        <a:spcBef>
          <a:spcPct val="20000"/>
        </a:spcBef>
        <a:spcAft>
          <a:spcPct val="0"/>
        </a:spcAft>
        <a:buClr>
          <a:schemeClr val="folHlink"/>
        </a:buClr>
        <a:buChar char="»"/>
        <a:defRPr sz="2400">
          <a:solidFill>
            <a:srgbClr val="100F2E"/>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jpeg"/><Relationship Id="rId7" Type="http://schemas.openxmlformats.org/officeDocument/2006/relationships/image" Target="../media/image18.png"/><Relationship Id="rId2" Type="http://schemas.openxmlformats.org/officeDocument/2006/relationships/image" Target="../media/image1.emf"/><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jpeg"/></Relationships>
</file>

<file path=ppt/slides/_rels/slide3.xml.rels><?xml version="1.0" encoding="UTF-8" standalone="yes"?>
<Relationships xmlns="http://schemas.openxmlformats.org/package/2006/relationships"><Relationship Id="rId8" Type="http://schemas.openxmlformats.org/officeDocument/2006/relationships/image" Target="../media/image210.png"/><Relationship Id="rId3" Type="http://schemas.openxmlformats.org/officeDocument/2006/relationships/image" Target="../media/image14.jpeg"/><Relationship Id="rId7" Type="http://schemas.openxmlformats.org/officeDocument/2006/relationships/image" Target="../media/image200.png"/><Relationship Id="rId2" Type="http://schemas.openxmlformats.org/officeDocument/2006/relationships/image" Target="../media/image1.emf"/><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5.jpeg"/></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image" Target="../media/image22.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24.png"/><Relationship Id="rId4" Type="http://schemas.openxmlformats.org/officeDocument/2006/relationships/image" Target="../media/image23.jpeg"/></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subTitle" sz="quarter" idx="1"/>
          </p:nvPr>
        </p:nvSpPr>
        <p:spPr>
          <a:xfrm>
            <a:off x="143340" y="5596877"/>
            <a:ext cx="11905323" cy="784690"/>
          </a:xfrm>
          <a:ln w="9525"/>
        </p:spPr>
        <p:txBody>
          <a:bodyPr/>
          <a:lstStyle/>
          <a:p>
            <a:pPr algn="ctr" eaLnBrk="1" hangingPunct="1"/>
            <a:r>
              <a:rPr lang="en-US" sz="1800" b="1" dirty="0" smtClean="0"/>
              <a:t>T. Wohlenberg</a:t>
            </a:r>
          </a:p>
          <a:p>
            <a:pPr algn="ctr" eaLnBrk="1" hangingPunct="1"/>
            <a:r>
              <a:rPr lang="en-US" sz="1800" b="1" dirty="0" smtClean="0"/>
              <a:t>Radiation Task Force, Meeting, June 14</a:t>
            </a:r>
            <a:r>
              <a:rPr lang="en-US" sz="1800" b="1" baseline="30000" dirty="0" smtClean="0"/>
              <a:t>th</a:t>
            </a:r>
            <a:r>
              <a:rPr lang="en-US" sz="1800" b="1" dirty="0" smtClean="0"/>
              <a:t>, 2018</a:t>
            </a:r>
            <a:endParaRPr lang="en-US" sz="1800" b="1" dirty="0"/>
          </a:p>
          <a:p>
            <a:pPr eaLnBrk="1" hangingPunct="1"/>
            <a:endParaRPr lang="en-US" sz="1050" b="1" dirty="0" smtClean="0"/>
          </a:p>
          <a:p>
            <a:pPr eaLnBrk="1" hangingPunct="1"/>
            <a:endParaRPr lang="en-US" sz="2000" b="1" dirty="0" smtClean="0"/>
          </a:p>
          <a:p>
            <a:pPr eaLnBrk="1" hangingPunct="1"/>
            <a:endParaRPr lang="en-US" sz="1600" b="1" dirty="0" smtClean="0"/>
          </a:p>
          <a:p>
            <a:pPr eaLnBrk="1" hangingPunct="1">
              <a:spcBef>
                <a:spcPts val="0"/>
              </a:spcBef>
            </a:pPr>
            <a:r>
              <a:rPr lang="en-US" sz="1400" b="1" dirty="0" smtClean="0"/>
              <a:t>				</a:t>
            </a:r>
          </a:p>
          <a:p>
            <a:pPr eaLnBrk="1" hangingPunct="1">
              <a:spcBef>
                <a:spcPts val="2400"/>
              </a:spcBef>
            </a:pPr>
            <a:r>
              <a:rPr lang="en-US" sz="2000" b="1" dirty="0" smtClean="0"/>
              <a:t>          </a:t>
            </a:r>
            <a:endParaRPr lang="en-GB" sz="2000" dirty="0" smtClean="0"/>
          </a:p>
        </p:txBody>
      </p:sp>
      <p:sp>
        <p:nvSpPr>
          <p:cNvPr id="3" name="Title 2"/>
          <p:cNvSpPr>
            <a:spLocks noGrp="1"/>
          </p:cNvSpPr>
          <p:nvPr>
            <p:ph type="ctrTitle" sz="quarter"/>
          </p:nvPr>
        </p:nvSpPr>
        <p:spPr>
          <a:xfrm>
            <a:off x="-56147" y="2866901"/>
            <a:ext cx="12192000" cy="940346"/>
          </a:xfrm>
        </p:spPr>
        <p:txBody>
          <a:bodyPr/>
          <a:lstStyle/>
          <a:p>
            <a:pPr algn="ctr">
              <a:spcBef>
                <a:spcPts val="0"/>
              </a:spcBef>
              <a:spcAft>
                <a:spcPts val="0"/>
              </a:spcAft>
            </a:pPr>
            <a:r>
              <a:rPr lang="en-US" sz="3600" dirty="0" smtClean="0"/>
              <a:t>“Tune up Dumps”</a:t>
            </a:r>
            <a:endParaRPr lang="de-DE" sz="3600" dirty="0"/>
          </a:p>
        </p:txBody>
      </p:sp>
    </p:spTree>
    <p:extLst>
      <p:ext uri="{BB962C8B-B14F-4D97-AF65-F5344CB8AC3E}">
        <p14:creationId xmlns:p14="http://schemas.microsoft.com/office/powerpoint/2010/main" val="13260607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809625" y="818643"/>
            <a:ext cx="10544175" cy="1331495"/>
          </a:xfrm>
          <a:prstGeom prst="rect">
            <a:avLst/>
          </a:prstGeom>
          <a:noFill/>
        </p:spPr>
        <p:txBody>
          <a:bodyPr wrap="square" rtlCol="0">
            <a:noAutofit/>
          </a:bodyPr>
          <a:lstStyle/>
          <a:p>
            <a:pPr marL="269875" indent="-269875">
              <a:lnSpc>
                <a:spcPct val="112000"/>
              </a:lnSpc>
              <a:buBlip>
                <a:blip r:embed="rId2"/>
              </a:buBlip>
            </a:pPr>
            <a:r>
              <a:rPr lang="en-GB" sz="2000" dirty="0" smtClean="0"/>
              <a:t>Idea from </a:t>
            </a:r>
            <a:r>
              <a:rPr lang="en-GB" sz="2000" dirty="0" err="1" smtClean="0"/>
              <a:t>Winni</a:t>
            </a:r>
            <a:r>
              <a:rPr lang="en-GB" sz="2000" dirty="0" smtClean="0"/>
              <a:t>: To have „Tune up dumps“ in the front of each SASE section. To have the possibility to run with one Bunch and low charge. Another possibility are to make wire scans in the front of the SASE section </a:t>
            </a:r>
            <a:r>
              <a:rPr lang="en-GB" sz="2000" dirty="0" smtClean="0"/>
              <a:t>to </a:t>
            </a:r>
            <a:r>
              <a:rPr lang="en-GB" sz="2000" dirty="0" smtClean="0"/>
              <a:t>avoid losses in the </a:t>
            </a:r>
            <a:r>
              <a:rPr lang="en-GB" sz="2000" dirty="0" err="1" smtClean="0"/>
              <a:t>undulators</a:t>
            </a:r>
            <a:r>
              <a:rPr lang="en-GB" sz="2000" dirty="0" smtClean="0"/>
              <a:t>.  </a:t>
            </a:r>
          </a:p>
          <a:p>
            <a:pPr marL="269875" indent="-269875">
              <a:lnSpc>
                <a:spcPct val="112000"/>
              </a:lnSpc>
              <a:buBlip>
                <a:blip r:embed="rId2"/>
              </a:buBlip>
            </a:pPr>
            <a:endParaRPr lang="de-DE" sz="2000" dirty="0" err="1" smtClean="0"/>
          </a:p>
        </p:txBody>
      </p:sp>
      <p:pic>
        <p:nvPicPr>
          <p:cNvPr id="6" name="Picture 92" descr="\\win.desy.de\home\wohlenb\My Pictures\Bilder Samsung Handy\20180411_13412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27080" y="2557309"/>
            <a:ext cx="3600000" cy="2700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93" descr="\\win.desy.de\home\wohlenb\My Pictures\Bilder Samsung Handy\20180411_13365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44833" y="2557309"/>
            <a:ext cx="3600000" cy="2700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94" descr="\\win.desy.de\home\wohlenb\My Pictures\Bilder Samsung Handy\20180409_124744.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2588" y="2557309"/>
            <a:ext cx="3599999" cy="2700000"/>
          </a:xfrm>
          <a:prstGeom prst="rect">
            <a:avLst/>
          </a:prstGeom>
          <a:noFill/>
          <a:extLst>
            <a:ext uri="{909E8E84-426E-40DD-AFC4-6F175D3DCCD1}">
              <a14:hiddenFill xmlns:a14="http://schemas.microsoft.com/office/drawing/2010/main">
                <a:solidFill>
                  <a:srgbClr val="FFFFFF"/>
                </a:solidFill>
              </a14:hiddenFill>
            </a:ext>
          </a:extLst>
        </p:spPr>
      </p:pic>
      <p:sp>
        <p:nvSpPr>
          <p:cNvPr id="9" name="Textfeld 8"/>
          <p:cNvSpPr txBox="1"/>
          <p:nvPr/>
        </p:nvSpPr>
        <p:spPr>
          <a:xfrm>
            <a:off x="9241254" y="5572125"/>
            <a:ext cx="1902995" cy="304800"/>
          </a:xfrm>
          <a:prstGeom prst="rect">
            <a:avLst/>
          </a:prstGeom>
          <a:noFill/>
        </p:spPr>
        <p:txBody>
          <a:bodyPr wrap="square" rtlCol="0">
            <a:noAutofit/>
          </a:bodyPr>
          <a:lstStyle/>
          <a:p>
            <a:pPr marL="269875" indent="-269875">
              <a:lnSpc>
                <a:spcPct val="112000"/>
              </a:lnSpc>
              <a:buBlip>
                <a:blip r:embed="rId2"/>
              </a:buBlip>
            </a:pPr>
            <a:r>
              <a:rPr lang="de-DE" sz="1400" dirty="0" smtClean="0"/>
              <a:t>SASE3:  2791,2m</a:t>
            </a:r>
          </a:p>
        </p:txBody>
      </p:sp>
      <p:sp>
        <p:nvSpPr>
          <p:cNvPr id="10" name="Textfeld 9"/>
          <p:cNvSpPr txBox="1"/>
          <p:nvPr/>
        </p:nvSpPr>
        <p:spPr>
          <a:xfrm>
            <a:off x="5214912" y="5572125"/>
            <a:ext cx="1890738" cy="304800"/>
          </a:xfrm>
          <a:prstGeom prst="rect">
            <a:avLst/>
          </a:prstGeom>
          <a:noFill/>
        </p:spPr>
        <p:txBody>
          <a:bodyPr wrap="square" rtlCol="0">
            <a:noAutofit/>
          </a:bodyPr>
          <a:lstStyle/>
          <a:p>
            <a:pPr marL="269875" indent="-269875">
              <a:lnSpc>
                <a:spcPct val="112000"/>
              </a:lnSpc>
              <a:buBlip>
                <a:blip r:embed="rId2"/>
              </a:buBlip>
            </a:pPr>
            <a:r>
              <a:rPr lang="de-DE" sz="1400" dirty="0" smtClean="0"/>
              <a:t>SASE1: 2224,0m</a:t>
            </a:r>
          </a:p>
        </p:txBody>
      </p:sp>
      <p:sp>
        <p:nvSpPr>
          <p:cNvPr id="11" name="Textfeld 10"/>
          <p:cNvSpPr txBox="1"/>
          <p:nvPr/>
        </p:nvSpPr>
        <p:spPr>
          <a:xfrm>
            <a:off x="1276762" y="5572125"/>
            <a:ext cx="1904588" cy="304800"/>
          </a:xfrm>
          <a:prstGeom prst="rect">
            <a:avLst/>
          </a:prstGeom>
          <a:noFill/>
        </p:spPr>
        <p:txBody>
          <a:bodyPr wrap="square" rtlCol="0">
            <a:noAutofit/>
          </a:bodyPr>
          <a:lstStyle/>
          <a:p>
            <a:pPr marL="269875" indent="-269875">
              <a:lnSpc>
                <a:spcPct val="112000"/>
              </a:lnSpc>
              <a:buBlip>
                <a:blip r:embed="rId2"/>
              </a:buBlip>
            </a:pPr>
            <a:r>
              <a:rPr lang="de-DE" sz="1400" dirty="0" smtClean="0"/>
              <a:t>SASE2: 2185,5m</a:t>
            </a:r>
          </a:p>
        </p:txBody>
      </p:sp>
      <p:sp>
        <p:nvSpPr>
          <p:cNvPr id="12" name="Textfeld 11"/>
          <p:cNvSpPr txBox="1"/>
          <p:nvPr/>
        </p:nvSpPr>
        <p:spPr>
          <a:xfrm>
            <a:off x="809625" y="1902234"/>
            <a:ext cx="6905625" cy="495807"/>
          </a:xfrm>
          <a:prstGeom prst="rect">
            <a:avLst/>
          </a:prstGeom>
          <a:noFill/>
        </p:spPr>
        <p:txBody>
          <a:bodyPr wrap="square" rtlCol="0">
            <a:noAutofit/>
          </a:bodyPr>
          <a:lstStyle/>
          <a:p>
            <a:pPr marL="269875" indent="-269875">
              <a:lnSpc>
                <a:spcPct val="112000"/>
              </a:lnSpc>
              <a:buBlip>
                <a:blip r:embed="rId2"/>
              </a:buBlip>
            </a:pPr>
            <a:r>
              <a:rPr lang="en-GB" sz="2000" dirty="0" smtClean="0"/>
              <a:t> Position  in the XFEL Tunnel XDT1, XTD2, and XTD4</a:t>
            </a:r>
          </a:p>
          <a:p>
            <a:pPr marL="269875" indent="-269875">
              <a:lnSpc>
                <a:spcPct val="112000"/>
              </a:lnSpc>
              <a:buBlip>
                <a:blip r:embed="rId2"/>
              </a:buBlip>
            </a:pPr>
            <a:endParaRPr lang="de-DE" sz="2000" dirty="0" err="1" smtClean="0"/>
          </a:p>
        </p:txBody>
      </p:sp>
      <mc:AlternateContent xmlns:mc="http://schemas.openxmlformats.org/markup-compatibility/2006">
        <mc:Choice xmlns:a14="http://schemas.microsoft.com/office/drawing/2010/main" Requires="a14">
          <p:sp>
            <p:nvSpPr>
              <p:cNvPr id="14" name="Textfeld 13"/>
              <p:cNvSpPr txBox="1"/>
              <p:nvPr/>
            </p:nvSpPr>
            <p:spPr>
              <a:xfrm>
                <a:off x="1779126" y="4592890"/>
                <a:ext cx="899859" cy="219647"/>
              </a:xfrm>
              <a:prstGeom prst="rect">
                <a:avLst/>
              </a:prstGeom>
              <a:noFill/>
            </p:spPr>
            <p:txBody>
              <a:bodyPr wrap="none" rtlCol="0">
                <a:noAutofit/>
              </a:bodyPr>
              <a:lstStyle/>
              <a:p>
                <a:pPr marL="269875" indent="-269875">
                  <a:lnSpc>
                    <a:spcPct val="112000"/>
                  </a:lnSpc>
                  <a:buBlip>
                    <a:blip r:embed="rId2"/>
                  </a:buBlip>
                </a:pPr>
                <a14:m>
                  <m:oMath xmlns:m="http://schemas.openxmlformats.org/officeDocument/2006/math">
                    <m:sSup>
                      <m:sSupPr>
                        <m:ctrlPr>
                          <a:rPr lang="de-DE" sz="1600" b="1" i="1" smtClean="0">
                            <a:latin typeface="Cambria Math"/>
                          </a:rPr>
                        </m:ctrlPr>
                      </m:sSupPr>
                      <m:e>
                        <m:r>
                          <a:rPr lang="de-DE" sz="1600" b="1" i="0" smtClean="0">
                            <a:latin typeface="Cambria Math"/>
                          </a:rPr>
                          <m:t>𝐞</m:t>
                        </m:r>
                      </m:e>
                      <m:sup>
                        <m:r>
                          <a:rPr lang="de-DE" sz="1600" b="1" i="0" smtClean="0">
                            <a:latin typeface="Cambria Math"/>
                          </a:rPr>
                          <m:t>−</m:t>
                        </m:r>
                      </m:sup>
                    </m:sSup>
                  </m:oMath>
                </a14:m>
                <a:endParaRPr lang="de-DE" sz="1600" b="1" dirty="0" err="1" smtClean="0"/>
              </a:p>
            </p:txBody>
          </p:sp>
        </mc:Choice>
        <mc:Fallback>
          <p:sp>
            <p:nvSpPr>
              <p:cNvPr id="14" name="Textfeld 13"/>
              <p:cNvSpPr txBox="1">
                <a:spLocks noRot="1" noChangeAspect="1" noMove="1" noResize="1" noEditPoints="1" noAdjustHandles="1" noChangeArrowheads="1" noChangeShapeType="1" noTextEdit="1"/>
              </p:cNvSpPr>
              <p:nvPr/>
            </p:nvSpPr>
            <p:spPr>
              <a:xfrm>
                <a:off x="1779126" y="4592890"/>
                <a:ext cx="899859" cy="219647"/>
              </a:xfrm>
              <a:prstGeom prst="rect">
                <a:avLst/>
              </a:prstGeom>
              <a:blipFill rotWithShape="1">
                <a:blip r:embed="rId6"/>
                <a:stretch>
                  <a:fillRect b="-38889"/>
                </a:stretch>
              </a:blipFill>
            </p:spPr>
            <p:txBody>
              <a:bodyPr/>
              <a:lstStyle/>
              <a:p>
                <a:r>
                  <a:rPr lang="en-GB">
                    <a:noFill/>
                  </a:rPr>
                  <a:t> </a:t>
                </a:r>
              </a:p>
            </p:txBody>
          </p:sp>
        </mc:Fallback>
      </mc:AlternateContent>
      <p:cxnSp>
        <p:nvCxnSpPr>
          <p:cNvPr id="15" name="Gerade Verbindung mit Pfeil 14"/>
          <p:cNvCxnSpPr/>
          <p:nvPr/>
        </p:nvCxnSpPr>
        <p:spPr>
          <a:xfrm flipH="1">
            <a:off x="1779127" y="5036024"/>
            <a:ext cx="773004" cy="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Gerade Verbindung mit Pfeil 17"/>
          <p:cNvCxnSpPr/>
          <p:nvPr/>
        </p:nvCxnSpPr>
        <p:spPr>
          <a:xfrm>
            <a:off x="4764982" y="3217317"/>
            <a:ext cx="930066"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19" name="Textfeld 18"/>
              <p:cNvSpPr txBox="1"/>
              <p:nvPr/>
            </p:nvSpPr>
            <p:spPr>
              <a:xfrm>
                <a:off x="4764982" y="2873272"/>
                <a:ext cx="899859" cy="219647"/>
              </a:xfrm>
              <a:prstGeom prst="rect">
                <a:avLst/>
              </a:prstGeom>
              <a:noFill/>
            </p:spPr>
            <p:txBody>
              <a:bodyPr wrap="none" rtlCol="0">
                <a:noAutofit/>
              </a:bodyPr>
              <a:lstStyle/>
              <a:p>
                <a:pPr marL="269875" indent="-269875">
                  <a:lnSpc>
                    <a:spcPct val="112000"/>
                  </a:lnSpc>
                  <a:buBlip>
                    <a:blip r:embed="rId2"/>
                  </a:buBlip>
                </a:pPr>
                <a14:m>
                  <m:oMath xmlns:m="http://schemas.openxmlformats.org/officeDocument/2006/math">
                    <m:sSup>
                      <m:sSupPr>
                        <m:ctrlPr>
                          <a:rPr lang="de-DE" sz="1600" b="1" i="1" smtClean="0">
                            <a:latin typeface="Cambria Math"/>
                          </a:rPr>
                        </m:ctrlPr>
                      </m:sSupPr>
                      <m:e>
                        <m:r>
                          <a:rPr lang="de-DE" sz="1600" b="1" i="0" smtClean="0">
                            <a:latin typeface="Cambria Math"/>
                          </a:rPr>
                          <m:t>𝐞</m:t>
                        </m:r>
                      </m:e>
                      <m:sup>
                        <m:r>
                          <a:rPr lang="de-DE" sz="1600" b="1" i="0" smtClean="0">
                            <a:latin typeface="Cambria Math"/>
                          </a:rPr>
                          <m:t>−</m:t>
                        </m:r>
                      </m:sup>
                    </m:sSup>
                  </m:oMath>
                </a14:m>
                <a:endParaRPr lang="de-DE" sz="1600" b="1" dirty="0" err="1" smtClean="0"/>
              </a:p>
            </p:txBody>
          </p:sp>
        </mc:Choice>
        <mc:Fallback>
          <p:sp>
            <p:nvSpPr>
              <p:cNvPr id="19" name="Textfeld 18"/>
              <p:cNvSpPr txBox="1">
                <a:spLocks noRot="1" noChangeAspect="1" noMove="1" noResize="1" noEditPoints="1" noAdjustHandles="1" noChangeArrowheads="1" noChangeShapeType="1" noTextEdit="1"/>
              </p:cNvSpPr>
              <p:nvPr/>
            </p:nvSpPr>
            <p:spPr>
              <a:xfrm>
                <a:off x="4764982" y="2873272"/>
                <a:ext cx="899859" cy="219647"/>
              </a:xfrm>
              <a:prstGeom prst="rect">
                <a:avLst/>
              </a:prstGeom>
              <a:blipFill rotWithShape="1">
                <a:blip r:embed="rId7"/>
                <a:stretch>
                  <a:fillRect b="-38889"/>
                </a:stretch>
              </a:blipFill>
            </p:spPr>
            <p:txBody>
              <a:bodyPr/>
              <a:lstStyle/>
              <a:p>
                <a:r>
                  <a:rPr lang="en-GB">
                    <a:noFill/>
                  </a:rPr>
                  <a:t> </a:t>
                </a:r>
              </a:p>
            </p:txBody>
          </p:sp>
        </mc:Fallback>
      </mc:AlternateContent>
      <p:cxnSp>
        <p:nvCxnSpPr>
          <p:cNvPr id="22" name="Gerade Verbindung mit Pfeil 21"/>
          <p:cNvCxnSpPr/>
          <p:nvPr/>
        </p:nvCxnSpPr>
        <p:spPr>
          <a:xfrm>
            <a:off x="8400903" y="3210912"/>
            <a:ext cx="930066"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23" name="Textfeld 22"/>
              <p:cNvSpPr txBox="1"/>
              <p:nvPr/>
            </p:nvSpPr>
            <p:spPr>
              <a:xfrm>
                <a:off x="8400903" y="2866867"/>
                <a:ext cx="899859" cy="219647"/>
              </a:xfrm>
              <a:prstGeom prst="rect">
                <a:avLst/>
              </a:prstGeom>
              <a:noFill/>
            </p:spPr>
            <p:txBody>
              <a:bodyPr wrap="none" rtlCol="0">
                <a:noAutofit/>
              </a:bodyPr>
              <a:lstStyle/>
              <a:p>
                <a:pPr marL="269875" indent="-269875">
                  <a:lnSpc>
                    <a:spcPct val="112000"/>
                  </a:lnSpc>
                  <a:buBlip>
                    <a:blip r:embed="rId2"/>
                  </a:buBlip>
                </a:pPr>
                <a14:m>
                  <m:oMath xmlns:m="http://schemas.openxmlformats.org/officeDocument/2006/math">
                    <m:sSup>
                      <m:sSupPr>
                        <m:ctrlPr>
                          <a:rPr lang="de-DE" sz="1600" b="1" i="1" smtClean="0">
                            <a:latin typeface="Cambria Math"/>
                          </a:rPr>
                        </m:ctrlPr>
                      </m:sSupPr>
                      <m:e>
                        <m:r>
                          <a:rPr lang="de-DE" sz="1600" b="1" i="0" smtClean="0">
                            <a:latin typeface="Cambria Math"/>
                          </a:rPr>
                          <m:t>𝐞</m:t>
                        </m:r>
                      </m:e>
                      <m:sup>
                        <m:r>
                          <a:rPr lang="de-DE" sz="1600" b="1" i="0" smtClean="0">
                            <a:latin typeface="Cambria Math"/>
                          </a:rPr>
                          <m:t>−</m:t>
                        </m:r>
                      </m:sup>
                    </m:sSup>
                  </m:oMath>
                </a14:m>
                <a:endParaRPr lang="de-DE" sz="1600" b="1" dirty="0" err="1" smtClean="0"/>
              </a:p>
            </p:txBody>
          </p:sp>
        </mc:Choice>
        <mc:Fallback>
          <p:sp>
            <p:nvSpPr>
              <p:cNvPr id="23" name="Textfeld 22"/>
              <p:cNvSpPr txBox="1">
                <a:spLocks noRot="1" noChangeAspect="1" noMove="1" noResize="1" noEditPoints="1" noAdjustHandles="1" noChangeArrowheads="1" noChangeShapeType="1" noTextEdit="1"/>
              </p:cNvSpPr>
              <p:nvPr/>
            </p:nvSpPr>
            <p:spPr>
              <a:xfrm>
                <a:off x="8400903" y="2866867"/>
                <a:ext cx="899859" cy="219647"/>
              </a:xfrm>
              <a:prstGeom prst="rect">
                <a:avLst/>
              </a:prstGeom>
              <a:blipFill rotWithShape="1">
                <a:blip r:embed="rId8"/>
                <a:stretch>
                  <a:fillRect b="-38889"/>
                </a:stretch>
              </a:blipFill>
            </p:spPr>
            <p:txBody>
              <a:bodyPr/>
              <a:lstStyle/>
              <a:p>
                <a:r>
                  <a:rPr lang="en-GB">
                    <a:noFill/>
                  </a:rPr>
                  <a:t> </a:t>
                </a:r>
              </a:p>
            </p:txBody>
          </p:sp>
        </mc:Fallback>
      </mc:AlternateContent>
    </p:spTree>
    <p:extLst>
      <p:ext uri="{BB962C8B-B14F-4D97-AF65-F5344CB8AC3E}">
        <p14:creationId xmlns:p14="http://schemas.microsoft.com/office/powerpoint/2010/main" val="3968496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ppt_x"/>
                                          </p:val>
                                        </p:tav>
                                        <p:tav tm="100000">
                                          <p:val>
                                            <p:strVal val="#ppt_x"/>
                                          </p:val>
                                        </p:tav>
                                      </p:tavLst>
                                    </p:anim>
                                    <p:anim calcmode="lin" valueType="num">
                                      <p:cBhvr additive="base">
                                        <p:cTn id="14" dur="500" fill="hold"/>
                                        <p:tgtEl>
                                          <p:spTgt spid="18"/>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ppt_x"/>
                                          </p:val>
                                        </p:tav>
                                        <p:tav tm="100000">
                                          <p:val>
                                            <p:strVal val="#ppt_x"/>
                                          </p:val>
                                        </p:tav>
                                      </p:tavLst>
                                    </p:anim>
                                    <p:anim calcmode="lin" valueType="num">
                                      <p:cBhvr additive="base">
                                        <p:cTn id="1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additive="base">
                                        <p:cTn id="23" dur="500" fill="hold"/>
                                        <p:tgtEl>
                                          <p:spTgt spid="22"/>
                                        </p:tgtEl>
                                        <p:attrNameLst>
                                          <p:attrName>ppt_x</p:attrName>
                                        </p:attrNameLst>
                                      </p:cBhvr>
                                      <p:tavLst>
                                        <p:tav tm="0">
                                          <p:val>
                                            <p:strVal val="#ppt_x"/>
                                          </p:val>
                                        </p:tav>
                                        <p:tav tm="100000">
                                          <p:val>
                                            <p:strVal val="#ppt_x"/>
                                          </p:val>
                                        </p:tav>
                                      </p:tavLst>
                                    </p:anim>
                                    <p:anim calcmode="lin" valueType="num">
                                      <p:cBhvr additive="base">
                                        <p:cTn id="24" dur="500" fill="hold"/>
                                        <p:tgtEl>
                                          <p:spTgt spid="2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fill="hold"/>
                                        <p:tgtEl>
                                          <p:spTgt spid="23"/>
                                        </p:tgtEl>
                                        <p:attrNameLst>
                                          <p:attrName>ppt_x</p:attrName>
                                        </p:attrNameLst>
                                      </p:cBhvr>
                                      <p:tavLst>
                                        <p:tav tm="0">
                                          <p:val>
                                            <p:strVal val="#ppt_x"/>
                                          </p:val>
                                        </p:tav>
                                        <p:tav tm="100000">
                                          <p:val>
                                            <p:strVal val="#ppt_x"/>
                                          </p:val>
                                        </p:tav>
                                      </p:tavLst>
                                    </p:anim>
                                    <p:anim calcmode="lin" valueType="num">
                                      <p:cBhvr additive="base">
                                        <p:cTn id="2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9" grpId="0"/>
      <p:bldP spid="2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809626" y="818643"/>
            <a:ext cx="2603080" cy="495807"/>
          </a:xfrm>
          <a:prstGeom prst="rect">
            <a:avLst/>
          </a:prstGeom>
          <a:noFill/>
        </p:spPr>
        <p:txBody>
          <a:bodyPr wrap="square" rtlCol="0">
            <a:noAutofit/>
          </a:bodyPr>
          <a:lstStyle/>
          <a:p>
            <a:pPr marL="269875" indent="-269875">
              <a:lnSpc>
                <a:spcPct val="112000"/>
              </a:lnSpc>
              <a:buBlip>
                <a:blip r:embed="rId2"/>
              </a:buBlip>
            </a:pPr>
            <a:r>
              <a:rPr lang="en-GB" sz="2000" dirty="0" smtClean="0"/>
              <a:t> How it looks like</a:t>
            </a:r>
          </a:p>
          <a:p>
            <a:pPr marL="269875" indent="-269875">
              <a:lnSpc>
                <a:spcPct val="112000"/>
              </a:lnSpc>
              <a:buBlip>
                <a:blip r:embed="rId2"/>
              </a:buBlip>
            </a:pPr>
            <a:endParaRPr lang="en-GB" sz="2000" dirty="0" smtClean="0"/>
          </a:p>
          <a:p>
            <a:pPr marL="269875" indent="-269875">
              <a:lnSpc>
                <a:spcPct val="112000"/>
              </a:lnSpc>
              <a:buBlip>
                <a:blip r:embed="rId2"/>
              </a:buBlip>
            </a:pPr>
            <a:endParaRPr lang="de-DE" sz="2000" dirty="0" err="1" smtClean="0"/>
          </a:p>
        </p:txBody>
      </p:sp>
      <p:sp>
        <p:nvSpPr>
          <p:cNvPr id="5" name="Textfeld 4"/>
          <p:cNvSpPr txBox="1"/>
          <p:nvPr/>
        </p:nvSpPr>
        <p:spPr>
          <a:xfrm>
            <a:off x="2588791" y="5229227"/>
            <a:ext cx="1647825" cy="381000"/>
          </a:xfrm>
          <a:prstGeom prst="rect">
            <a:avLst/>
          </a:prstGeom>
          <a:noFill/>
        </p:spPr>
        <p:txBody>
          <a:bodyPr wrap="square" rtlCol="0">
            <a:noAutofit/>
          </a:bodyPr>
          <a:lstStyle/>
          <a:p>
            <a:pPr marL="269875" indent="-269875">
              <a:lnSpc>
                <a:spcPct val="112000"/>
              </a:lnSpc>
              <a:buBlip>
                <a:blip r:embed="rId2"/>
              </a:buBlip>
            </a:pPr>
            <a:r>
              <a:rPr lang="de-DE" sz="1400" dirty="0" smtClean="0"/>
              <a:t>SASE 1 &amp; 2  </a:t>
            </a:r>
          </a:p>
        </p:txBody>
      </p:sp>
      <p:sp>
        <p:nvSpPr>
          <p:cNvPr id="6" name="Textfeld 5"/>
          <p:cNvSpPr txBox="1"/>
          <p:nvPr/>
        </p:nvSpPr>
        <p:spPr>
          <a:xfrm>
            <a:off x="8648876" y="5267327"/>
            <a:ext cx="1283494" cy="304799"/>
          </a:xfrm>
          <a:prstGeom prst="rect">
            <a:avLst/>
          </a:prstGeom>
          <a:noFill/>
        </p:spPr>
        <p:txBody>
          <a:bodyPr wrap="square" rtlCol="0">
            <a:noAutofit/>
          </a:bodyPr>
          <a:lstStyle/>
          <a:p>
            <a:pPr marL="269875" indent="-269875">
              <a:lnSpc>
                <a:spcPct val="112000"/>
              </a:lnSpc>
              <a:buBlip>
                <a:blip r:embed="rId2"/>
              </a:buBlip>
            </a:pPr>
            <a:r>
              <a:rPr lang="de-DE" sz="1400" dirty="0" smtClean="0"/>
              <a:t>SASE3</a:t>
            </a:r>
          </a:p>
        </p:txBody>
      </p:sp>
      <p:pic>
        <p:nvPicPr>
          <p:cNvPr id="15" name="Picture 92" descr="\\win.desy.de\home\wohlenb\My Pictures\Bilder Samsung Handy\20180411_13412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0624" y="1852050"/>
            <a:ext cx="4079999" cy="30600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93" descr="\\win.desy.de\home\wohlenb\My Pictures\Bilder Samsung Handy\20180411_13365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72705" y="1852050"/>
            <a:ext cx="4080000" cy="3060000"/>
          </a:xfrm>
          <a:prstGeom prst="rect">
            <a:avLst/>
          </a:prstGeom>
          <a:noFill/>
          <a:extLst>
            <a:ext uri="{909E8E84-426E-40DD-AFC4-6F175D3DCCD1}">
              <a14:hiddenFill xmlns:a14="http://schemas.microsoft.com/office/drawing/2010/main">
                <a:solidFill>
                  <a:srgbClr val="FFFFFF"/>
                </a:solidFill>
              </a14:hiddenFill>
            </a:ext>
          </a:extLst>
        </p:spPr>
      </p:pic>
      <p:pic>
        <p:nvPicPr>
          <p:cNvPr id="1741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41825" y="1852050"/>
            <a:ext cx="4897595" cy="30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1"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63904" y="1852050"/>
            <a:ext cx="4897598" cy="30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Gerade Verbindung mit Pfeil 3"/>
          <p:cNvCxnSpPr/>
          <p:nvPr/>
        </p:nvCxnSpPr>
        <p:spPr>
          <a:xfrm>
            <a:off x="1181100" y="2562225"/>
            <a:ext cx="930066"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 name="Textfeld 9"/>
              <p:cNvSpPr txBox="1"/>
              <p:nvPr/>
            </p:nvSpPr>
            <p:spPr>
              <a:xfrm>
                <a:off x="1181100" y="2218180"/>
                <a:ext cx="899859" cy="219647"/>
              </a:xfrm>
              <a:prstGeom prst="rect">
                <a:avLst/>
              </a:prstGeom>
              <a:noFill/>
            </p:spPr>
            <p:txBody>
              <a:bodyPr wrap="none" rtlCol="0">
                <a:noAutofit/>
              </a:bodyPr>
              <a:lstStyle/>
              <a:p>
                <a:pPr marL="269875" indent="-269875">
                  <a:lnSpc>
                    <a:spcPct val="112000"/>
                  </a:lnSpc>
                  <a:buBlip>
                    <a:blip r:embed="rId2"/>
                  </a:buBlip>
                </a:pPr>
                <a14:m>
                  <m:oMath xmlns:m="http://schemas.openxmlformats.org/officeDocument/2006/math">
                    <m:sSup>
                      <m:sSupPr>
                        <m:ctrlPr>
                          <a:rPr lang="de-DE" sz="1600" b="1" i="1" smtClean="0">
                            <a:latin typeface="Cambria Math"/>
                          </a:rPr>
                        </m:ctrlPr>
                      </m:sSupPr>
                      <m:e>
                        <m:r>
                          <a:rPr lang="de-DE" sz="1600" b="1" i="0" smtClean="0">
                            <a:latin typeface="Cambria Math"/>
                          </a:rPr>
                          <m:t>𝐞</m:t>
                        </m:r>
                      </m:e>
                      <m:sup>
                        <m:r>
                          <a:rPr lang="de-DE" sz="1600" b="1" i="0" smtClean="0">
                            <a:latin typeface="Cambria Math"/>
                          </a:rPr>
                          <m:t>−</m:t>
                        </m:r>
                      </m:sup>
                    </m:sSup>
                  </m:oMath>
                </a14:m>
                <a:endParaRPr lang="de-DE" sz="1600" b="1" dirty="0" err="1" smtClean="0"/>
              </a:p>
            </p:txBody>
          </p:sp>
        </mc:Choice>
        <mc:Fallback xmlns="">
          <p:sp>
            <p:nvSpPr>
              <p:cNvPr id="10" name="Textfeld 9"/>
              <p:cNvSpPr txBox="1">
                <a:spLocks noRot="1" noChangeAspect="1" noMove="1" noResize="1" noEditPoints="1" noAdjustHandles="1" noChangeArrowheads="1" noChangeShapeType="1" noTextEdit="1"/>
              </p:cNvSpPr>
              <p:nvPr/>
            </p:nvSpPr>
            <p:spPr>
              <a:xfrm>
                <a:off x="1181100" y="2218180"/>
                <a:ext cx="899859" cy="219647"/>
              </a:xfrm>
              <a:prstGeom prst="rect">
                <a:avLst/>
              </a:prstGeom>
              <a:blipFill rotWithShape="1">
                <a:blip r:embed="rId7"/>
                <a:stretch>
                  <a:fillRect b="-38889"/>
                </a:stretch>
              </a:blipFill>
            </p:spPr>
            <p:txBody>
              <a:bodyPr/>
              <a:lstStyle/>
              <a:p>
                <a:r>
                  <a:rPr lang="de-DE">
                    <a:noFill/>
                  </a:rPr>
                  <a:t> </a:t>
                </a:r>
              </a:p>
            </p:txBody>
          </p:sp>
        </mc:Fallback>
      </mc:AlternateContent>
      <p:cxnSp>
        <p:nvCxnSpPr>
          <p:cNvPr id="16" name="Gerade Verbindung mit Pfeil 15"/>
          <p:cNvCxnSpPr/>
          <p:nvPr/>
        </p:nvCxnSpPr>
        <p:spPr>
          <a:xfrm>
            <a:off x="7311660" y="2562225"/>
            <a:ext cx="930066"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 name="Textfeld 16"/>
              <p:cNvSpPr txBox="1"/>
              <p:nvPr/>
            </p:nvSpPr>
            <p:spPr>
              <a:xfrm>
                <a:off x="7311660" y="2218180"/>
                <a:ext cx="899859" cy="219647"/>
              </a:xfrm>
              <a:prstGeom prst="rect">
                <a:avLst/>
              </a:prstGeom>
              <a:noFill/>
            </p:spPr>
            <p:txBody>
              <a:bodyPr wrap="none" rtlCol="0">
                <a:noAutofit/>
              </a:bodyPr>
              <a:lstStyle/>
              <a:p>
                <a:pPr marL="269875" indent="-269875">
                  <a:lnSpc>
                    <a:spcPct val="112000"/>
                  </a:lnSpc>
                  <a:buBlip>
                    <a:blip r:embed="rId2"/>
                  </a:buBlip>
                </a:pPr>
                <a14:m>
                  <m:oMath xmlns:m="http://schemas.openxmlformats.org/officeDocument/2006/math">
                    <m:sSup>
                      <m:sSupPr>
                        <m:ctrlPr>
                          <a:rPr lang="de-DE" sz="1600" b="1" i="1" smtClean="0">
                            <a:latin typeface="Cambria Math"/>
                          </a:rPr>
                        </m:ctrlPr>
                      </m:sSupPr>
                      <m:e>
                        <m:r>
                          <a:rPr lang="de-DE" sz="1600" b="1" i="0" smtClean="0">
                            <a:latin typeface="Cambria Math"/>
                          </a:rPr>
                          <m:t>𝐞</m:t>
                        </m:r>
                      </m:e>
                      <m:sup>
                        <m:r>
                          <a:rPr lang="de-DE" sz="1600" b="1" i="0" smtClean="0">
                            <a:latin typeface="Cambria Math"/>
                          </a:rPr>
                          <m:t>−</m:t>
                        </m:r>
                      </m:sup>
                    </m:sSup>
                  </m:oMath>
                </a14:m>
                <a:endParaRPr lang="de-DE" sz="1600" b="1" dirty="0" err="1" smtClean="0"/>
              </a:p>
            </p:txBody>
          </p:sp>
        </mc:Choice>
        <mc:Fallback xmlns="">
          <p:sp>
            <p:nvSpPr>
              <p:cNvPr id="17" name="Textfeld 16"/>
              <p:cNvSpPr txBox="1">
                <a:spLocks noRot="1" noChangeAspect="1" noMove="1" noResize="1" noEditPoints="1" noAdjustHandles="1" noChangeArrowheads="1" noChangeShapeType="1" noTextEdit="1"/>
              </p:cNvSpPr>
              <p:nvPr/>
            </p:nvSpPr>
            <p:spPr>
              <a:xfrm>
                <a:off x="7311660" y="2218180"/>
                <a:ext cx="899859" cy="219647"/>
              </a:xfrm>
              <a:prstGeom prst="rect">
                <a:avLst/>
              </a:prstGeom>
              <a:blipFill rotWithShape="1">
                <a:blip r:embed="rId8"/>
                <a:stretch>
                  <a:fillRect b="-38889"/>
                </a:stretch>
              </a:blipFill>
            </p:spPr>
            <p:txBody>
              <a:bodyPr/>
              <a:lstStyle/>
              <a:p>
                <a:r>
                  <a:rPr lang="de-DE">
                    <a:noFill/>
                  </a:rPr>
                  <a:t> </a:t>
                </a:r>
              </a:p>
            </p:txBody>
          </p:sp>
        </mc:Fallback>
      </mc:AlternateContent>
    </p:spTree>
    <p:extLst>
      <p:ext uri="{BB962C8B-B14F-4D97-AF65-F5344CB8AC3E}">
        <p14:creationId xmlns:p14="http://schemas.microsoft.com/office/powerpoint/2010/main" val="2139315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411"/>
                                        </p:tgtEl>
                                        <p:attrNameLst>
                                          <p:attrName>style.visibility</p:attrName>
                                        </p:attrNameLst>
                                      </p:cBhvr>
                                      <p:to>
                                        <p:strVal val="visible"/>
                                      </p:to>
                                    </p:set>
                                    <p:anim calcmode="lin" valueType="num">
                                      <p:cBhvr additive="base">
                                        <p:cTn id="15" dur="500" fill="hold"/>
                                        <p:tgtEl>
                                          <p:spTgt spid="17411"/>
                                        </p:tgtEl>
                                        <p:attrNameLst>
                                          <p:attrName>ppt_x</p:attrName>
                                        </p:attrNameLst>
                                      </p:cBhvr>
                                      <p:tavLst>
                                        <p:tav tm="0">
                                          <p:val>
                                            <p:strVal val="#ppt_x"/>
                                          </p:val>
                                        </p:tav>
                                        <p:tav tm="100000">
                                          <p:val>
                                            <p:strVal val="#ppt_x"/>
                                          </p:val>
                                        </p:tav>
                                      </p:tavLst>
                                    </p:anim>
                                    <p:anim calcmode="lin" valueType="num">
                                      <p:cBhvr additive="base">
                                        <p:cTn id="16" dur="500" fill="hold"/>
                                        <p:tgtEl>
                                          <p:spTgt spid="17411"/>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7410"/>
                                        </p:tgtEl>
                                        <p:attrNameLst>
                                          <p:attrName>style.visibility</p:attrName>
                                        </p:attrNameLst>
                                      </p:cBhvr>
                                      <p:to>
                                        <p:strVal val="visible"/>
                                      </p:to>
                                    </p:set>
                                    <p:anim calcmode="lin" valueType="num">
                                      <p:cBhvr additive="base">
                                        <p:cTn id="19" dur="500" fill="hold"/>
                                        <p:tgtEl>
                                          <p:spTgt spid="17410"/>
                                        </p:tgtEl>
                                        <p:attrNameLst>
                                          <p:attrName>ppt_x</p:attrName>
                                        </p:attrNameLst>
                                      </p:cBhvr>
                                      <p:tavLst>
                                        <p:tav tm="0">
                                          <p:val>
                                            <p:strVal val="#ppt_x"/>
                                          </p:val>
                                        </p:tav>
                                        <p:tav tm="100000">
                                          <p:val>
                                            <p:strVal val="#ppt_x"/>
                                          </p:val>
                                        </p:tav>
                                      </p:tavLst>
                                    </p:anim>
                                    <p:anim calcmode="lin" valueType="num">
                                      <p:cBhvr additive="base">
                                        <p:cTn id="20" dur="500" fill="hold"/>
                                        <p:tgtEl>
                                          <p:spTgt spid="17410"/>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ppt_x"/>
                                          </p:val>
                                        </p:tav>
                                        <p:tav tm="100000">
                                          <p:val>
                                            <p:strVal val="#ppt_x"/>
                                          </p:val>
                                        </p:tav>
                                      </p:tavLst>
                                    </p:anim>
                                    <p:anim calcmode="lin" valueType="num">
                                      <p:cBhvr additive="base">
                                        <p:cTn id="24" dur="500" fill="hold"/>
                                        <p:tgtEl>
                                          <p:spTgt spid="1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ppt_x"/>
                                          </p:val>
                                        </p:tav>
                                        <p:tav tm="100000">
                                          <p:val>
                                            <p:strVal val="#ppt_x"/>
                                          </p:val>
                                        </p:tav>
                                      </p:tavLst>
                                    </p:anim>
                                    <p:anim calcmode="lin" valueType="num">
                                      <p:cBhvr additive="base">
                                        <p:cTn id="2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809626" y="818643"/>
            <a:ext cx="2603078" cy="495807"/>
          </a:xfrm>
          <a:prstGeom prst="rect">
            <a:avLst/>
          </a:prstGeom>
          <a:noFill/>
        </p:spPr>
        <p:txBody>
          <a:bodyPr wrap="square" rtlCol="0">
            <a:noAutofit/>
          </a:bodyPr>
          <a:lstStyle/>
          <a:p>
            <a:pPr marL="269875" indent="-269875">
              <a:lnSpc>
                <a:spcPct val="112000"/>
              </a:lnSpc>
              <a:buBlip>
                <a:blip r:embed="rId3"/>
              </a:buBlip>
            </a:pPr>
            <a:r>
              <a:rPr lang="en-GB" sz="2000" dirty="0" smtClean="0"/>
              <a:t> How it looks like: </a:t>
            </a:r>
          </a:p>
          <a:p>
            <a:pPr marL="269875" indent="-269875">
              <a:lnSpc>
                <a:spcPct val="112000"/>
              </a:lnSpc>
              <a:buBlip>
                <a:blip r:embed="rId3"/>
              </a:buBlip>
            </a:pPr>
            <a:endParaRPr lang="en-GB" sz="2000" dirty="0" smtClean="0"/>
          </a:p>
          <a:p>
            <a:pPr marL="269875" indent="-269875">
              <a:lnSpc>
                <a:spcPct val="112000"/>
              </a:lnSpc>
              <a:buBlip>
                <a:blip r:embed="rId3"/>
              </a:buBlip>
            </a:pPr>
            <a:endParaRPr lang="de-DE" sz="2000" dirty="0" err="1" smtClean="0"/>
          </a:p>
        </p:txBody>
      </p:sp>
      <p:pic>
        <p:nvPicPr>
          <p:cNvPr id="1026" name="Picture 2" descr="N:\wohlenb\Privat\DESY\MASCHINEN\XFEL\12 Umbauarbeiten\2018 Umbauarbeiten\Mini Beam Stop SASE1-3\Bilder\Tune up dump 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 y="1447546"/>
            <a:ext cx="2223985" cy="46800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N:\wohlenb\Privat\DESY\MASCHINEN\XFEL\12 Umbauarbeiten\2018 Umbauarbeiten\Mini Beam Stop SASE1-3\Bilder\Tune up dump B.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40068" y="1807546"/>
            <a:ext cx="4725249" cy="3960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Objekt 8"/>
          <p:cNvGraphicFramePr>
            <a:graphicFrameLocks noChangeAspect="1"/>
          </p:cNvGraphicFramePr>
          <p:nvPr>
            <p:extLst>
              <p:ext uri="{D42A27DB-BD31-4B8C-83A1-F6EECF244321}">
                <p14:modId xmlns:p14="http://schemas.microsoft.com/office/powerpoint/2010/main" val="2091992200"/>
              </p:ext>
            </p:extLst>
          </p:nvPr>
        </p:nvGraphicFramePr>
        <p:xfrm>
          <a:off x="7784392" y="2370113"/>
          <a:ext cx="4007685" cy="2834866"/>
        </p:xfrm>
        <a:graphic>
          <a:graphicData uri="http://schemas.openxmlformats.org/presentationml/2006/ole">
            <mc:AlternateContent xmlns:mc="http://schemas.openxmlformats.org/markup-compatibility/2006">
              <mc:Choice xmlns:v="urn:schemas-microsoft-com:vml" Requires="v">
                <p:oleObj spid="_x0000_s1035" name="Acrobat Document" r:id="rId6" imgW="12831963" imgH="9075240" progId="AcroExch.Document.DC">
                  <p:embed/>
                </p:oleObj>
              </mc:Choice>
              <mc:Fallback>
                <p:oleObj name="Acrobat Document" r:id="rId6" imgW="12831963" imgH="9075240" progId="AcroExch.Document.DC">
                  <p:embed/>
                  <p:pic>
                    <p:nvPicPr>
                      <p:cNvPr id="0" name=""/>
                      <p:cNvPicPr/>
                      <p:nvPr/>
                    </p:nvPicPr>
                    <p:blipFill>
                      <a:blip r:embed="rId7"/>
                      <a:stretch>
                        <a:fillRect/>
                      </a:stretch>
                    </p:blipFill>
                    <p:spPr>
                      <a:xfrm>
                        <a:off x="7784392" y="2370113"/>
                        <a:ext cx="4007685" cy="2834866"/>
                      </a:xfrm>
                      <a:prstGeom prst="rect">
                        <a:avLst/>
                      </a:prstGeom>
                    </p:spPr>
                  </p:pic>
                </p:oleObj>
              </mc:Fallback>
            </mc:AlternateContent>
          </a:graphicData>
        </a:graphic>
      </p:graphicFrame>
      <p:sp>
        <p:nvSpPr>
          <p:cNvPr id="10" name="Textfeld 9"/>
          <p:cNvSpPr txBox="1"/>
          <p:nvPr/>
        </p:nvSpPr>
        <p:spPr>
          <a:xfrm>
            <a:off x="8009467" y="1532466"/>
            <a:ext cx="4021666" cy="778933"/>
          </a:xfrm>
          <a:prstGeom prst="rect">
            <a:avLst/>
          </a:prstGeom>
          <a:noFill/>
        </p:spPr>
        <p:txBody>
          <a:bodyPr wrap="square" rtlCol="0">
            <a:noAutofit/>
          </a:bodyPr>
          <a:lstStyle/>
          <a:p>
            <a:pPr marL="269875" indent="-269875">
              <a:lnSpc>
                <a:spcPct val="112000"/>
              </a:lnSpc>
              <a:buBlip>
                <a:blip r:embed="rId3"/>
              </a:buBlip>
            </a:pPr>
            <a:r>
              <a:rPr lang="de-DE" sz="1400" dirty="0" smtClean="0"/>
              <a:t>Material: Tungsten </a:t>
            </a:r>
          </a:p>
          <a:p>
            <a:pPr marL="269875" indent="-269875">
              <a:lnSpc>
                <a:spcPct val="112000"/>
              </a:lnSpc>
              <a:buBlip>
                <a:blip r:embed="rId3"/>
              </a:buBlip>
            </a:pPr>
            <a:r>
              <a:rPr lang="de-DE" sz="1400" dirty="0" smtClean="0"/>
              <a:t>Geometrie: 139mm high, 134mm </a:t>
            </a:r>
            <a:r>
              <a:rPr lang="de-DE" sz="1400" dirty="0" err="1" smtClean="0"/>
              <a:t>wide</a:t>
            </a:r>
            <a:r>
              <a:rPr lang="de-DE" sz="1400" dirty="0" smtClean="0"/>
              <a:t>, 200mm </a:t>
            </a:r>
            <a:r>
              <a:rPr lang="de-DE" sz="1400" dirty="0" err="1" smtClean="0"/>
              <a:t>length</a:t>
            </a:r>
            <a:endParaRPr lang="de-DE" sz="1400" dirty="0" smtClean="0"/>
          </a:p>
          <a:p>
            <a:pPr marL="269875" indent="-269875">
              <a:lnSpc>
                <a:spcPct val="112000"/>
              </a:lnSpc>
              <a:buBlip>
                <a:blip r:embed="rId3"/>
              </a:buBlip>
            </a:pPr>
            <a:endParaRPr lang="de-DE" sz="1400" dirty="0" smtClean="0"/>
          </a:p>
        </p:txBody>
      </p:sp>
    </p:spTree>
    <p:extLst>
      <p:ext uri="{BB962C8B-B14F-4D97-AF65-F5344CB8AC3E}">
        <p14:creationId xmlns:p14="http://schemas.microsoft.com/office/powerpoint/2010/main" val="21207673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51034" y="775709"/>
            <a:ext cx="7279366" cy="4437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feld 3"/>
          <p:cNvSpPr txBox="1"/>
          <p:nvPr/>
        </p:nvSpPr>
        <p:spPr>
          <a:xfrm>
            <a:off x="524585" y="953130"/>
            <a:ext cx="3133726" cy="1612649"/>
          </a:xfrm>
          <a:prstGeom prst="rect">
            <a:avLst/>
          </a:prstGeom>
          <a:noFill/>
        </p:spPr>
        <p:txBody>
          <a:bodyPr wrap="square" rtlCol="0">
            <a:noAutofit/>
          </a:bodyPr>
          <a:lstStyle/>
          <a:p>
            <a:pPr marL="269875" indent="-269875">
              <a:lnSpc>
                <a:spcPct val="112000"/>
              </a:lnSpc>
              <a:buBlip>
                <a:blip r:embed="rId3"/>
              </a:buBlip>
            </a:pPr>
            <a:r>
              <a:rPr lang="en-GB" sz="1400" dirty="0" smtClean="0"/>
              <a:t>Calculation from Lars Froehlich: </a:t>
            </a:r>
            <a:r>
              <a:rPr lang="en-GB" sz="1400" dirty="0" err="1" smtClean="0"/>
              <a:t>Beamstopper</a:t>
            </a:r>
            <a:r>
              <a:rPr lang="en-GB" sz="1400" dirty="0" smtClean="0"/>
              <a:t>  100% tungsten Geometry:  Cylinder 20cm long  and radius of </a:t>
            </a:r>
            <a:r>
              <a:rPr lang="en-GB" sz="1400" dirty="0" smtClean="0"/>
              <a:t>14cm</a:t>
            </a:r>
          </a:p>
          <a:p>
            <a:pPr marL="269875" indent="-269875">
              <a:lnSpc>
                <a:spcPct val="112000"/>
              </a:lnSpc>
              <a:buBlip>
                <a:blip r:embed="rId3"/>
              </a:buBlip>
            </a:pPr>
            <a:r>
              <a:rPr lang="en-GB" sz="1400" dirty="0" smtClean="0"/>
              <a:t>Absorption 99,69% of the beam energy</a:t>
            </a:r>
            <a:endParaRPr lang="en-GB" sz="1400" dirty="0" smtClean="0"/>
          </a:p>
          <a:p>
            <a:pPr marL="269875" indent="-269875">
              <a:lnSpc>
                <a:spcPct val="112000"/>
              </a:lnSpc>
              <a:buBlip>
                <a:blip r:embed="rId3"/>
              </a:buBlip>
            </a:pPr>
            <a:endParaRPr lang="en-GB" sz="1400" dirty="0" smtClean="0"/>
          </a:p>
        </p:txBody>
      </p:sp>
      <p:sp>
        <p:nvSpPr>
          <p:cNvPr id="5" name="Textfeld 4"/>
          <p:cNvSpPr txBox="1"/>
          <p:nvPr/>
        </p:nvSpPr>
        <p:spPr>
          <a:xfrm>
            <a:off x="524585" y="5600700"/>
            <a:ext cx="8286750" cy="476250"/>
          </a:xfrm>
          <a:prstGeom prst="rect">
            <a:avLst/>
          </a:prstGeom>
          <a:noFill/>
        </p:spPr>
        <p:txBody>
          <a:bodyPr wrap="square" rtlCol="0">
            <a:noAutofit/>
          </a:bodyPr>
          <a:lstStyle/>
          <a:p>
            <a:pPr marL="269875" indent="-269875">
              <a:lnSpc>
                <a:spcPct val="112000"/>
              </a:lnSpc>
              <a:buBlip>
                <a:blip r:embed="rId3"/>
              </a:buBlip>
            </a:pPr>
            <a:r>
              <a:rPr lang="en-GB" sz="1400" dirty="0" smtClean="0"/>
              <a:t>Comment  from Lars Froehlich : Around  the Tune up dumps some </a:t>
            </a:r>
            <a:r>
              <a:rPr lang="en-GB" sz="1400" dirty="0" smtClean="0"/>
              <a:t>shielding </a:t>
            </a:r>
            <a:r>
              <a:rPr lang="en-GB" sz="1400" dirty="0" smtClean="0"/>
              <a:t>against neutrons and activation should be built.</a:t>
            </a:r>
          </a:p>
        </p:txBody>
      </p:sp>
      <p:cxnSp>
        <p:nvCxnSpPr>
          <p:cNvPr id="6" name="Gerade Verbindung mit Pfeil 5"/>
          <p:cNvCxnSpPr/>
          <p:nvPr/>
        </p:nvCxnSpPr>
        <p:spPr>
          <a:xfrm>
            <a:off x="5050543" y="5337115"/>
            <a:ext cx="930066"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7" name="Textfeld 6"/>
              <p:cNvSpPr txBox="1"/>
              <p:nvPr/>
            </p:nvSpPr>
            <p:spPr>
              <a:xfrm>
                <a:off x="5050543" y="4993070"/>
                <a:ext cx="899859" cy="219647"/>
              </a:xfrm>
              <a:prstGeom prst="rect">
                <a:avLst/>
              </a:prstGeom>
              <a:noFill/>
            </p:spPr>
            <p:txBody>
              <a:bodyPr wrap="none" rtlCol="0">
                <a:noAutofit/>
              </a:bodyPr>
              <a:lstStyle/>
              <a:p>
                <a:pPr marL="269875" indent="-269875">
                  <a:lnSpc>
                    <a:spcPct val="112000"/>
                  </a:lnSpc>
                  <a:buBlip>
                    <a:blip r:embed="rId3"/>
                  </a:buBlip>
                </a:pPr>
                <a14:m>
                  <m:oMath xmlns:m="http://schemas.openxmlformats.org/officeDocument/2006/math">
                    <m:sSup>
                      <m:sSupPr>
                        <m:ctrlPr>
                          <a:rPr lang="de-DE" sz="1600" b="1" i="1" smtClean="0">
                            <a:latin typeface="Cambria Math"/>
                          </a:rPr>
                        </m:ctrlPr>
                      </m:sSupPr>
                      <m:e>
                        <m:r>
                          <a:rPr lang="de-DE" sz="1600" b="1" i="0" smtClean="0">
                            <a:latin typeface="Cambria Math"/>
                          </a:rPr>
                          <m:t>𝐞</m:t>
                        </m:r>
                      </m:e>
                      <m:sup>
                        <m:r>
                          <a:rPr lang="de-DE" sz="1600" b="1" i="0" smtClean="0">
                            <a:latin typeface="Cambria Math"/>
                          </a:rPr>
                          <m:t>−</m:t>
                        </m:r>
                      </m:sup>
                    </m:sSup>
                  </m:oMath>
                </a14:m>
                <a:endParaRPr lang="de-DE" sz="1600" b="1" dirty="0" err="1" smtClean="0"/>
              </a:p>
            </p:txBody>
          </p:sp>
        </mc:Choice>
        <mc:Fallback>
          <p:sp>
            <p:nvSpPr>
              <p:cNvPr id="7" name="Textfeld 6"/>
              <p:cNvSpPr txBox="1">
                <a:spLocks noRot="1" noChangeAspect="1" noMove="1" noResize="1" noEditPoints="1" noAdjustHandles="1" noChangeArrowheads="1" noChangeShapeType="1" noTextEdit="1"/>
              </p:cNvSpPr>
              <p:nvPr/>
            </p:nvSpPr>
            <p:spPr>
              <a:xfrm>
                <a:off x="5050543" y="4993070"/>
                <a:ext cx="899859" cy="219647"/>
              </a:xfrm>
              <a:prstGeom prst="rect">
                <a:avLst/>
              </a:prstGeom>
              <a:blipFill rotWithShape="1">
                <a:blip r:embed="rId4"/>
                <a:stretch>
                  <a:fillRect b="-38889"/>
                </a:stretch>
              </a:blipFill>
            </p:spPr>
            <p:txBody>
              <a:bodyPr/>
              <a:lstStyle/>
              <a:p>
                <a:r>
                  <a:rPr lang="en-GB">
                    <a:noFill/>
                  </a:rPr>
                  <a:t> </a:t>
                </a:r>
              </a:p>
            </p:txBody>
          </p:sp>
        </mc:Fallback>
      </mc:AlternateContent>
    </p:spTree>
    <p:extLst>
      <p:ext uri="{BB962C8B-B14F-4D97-AF65-F5344CB8AC3E}">
        <p14:creationId xmlns:p14="http://schemas.microsoft.com/office/powerpoint/2010/main" val="1534463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809625" y="818643"/>
            <a:ext cx="3906308" cy="495807"/>
          </a:xfrm>
          <a:prstGeom prst="rect">
            <a:avLst/>
          </a:prstGeom>
          <a:noFill/>
        </p:spPr>
        <p:txBody>
          <a:bodyPr wrap="square" rtlCol="0">
            <a:noAutofit/>
          </a:bodyPr>
          <a:lstStyle/>
          <a:p>
            <a:pPr marL="269875" indent="-269875">
              <a:lnSpc>
                <a:spcPct val="112000"/>
              </a:lnSpc>
              <a:buBlip>
                <a:blip r:embed="rId2"/>
              </a:buBlip>
            </a:pPr>
            <a:r>
              <a:rPr lang="en-GB" sz="2000" dirty="0" smtClean="0"/>
              <a:t> Timetable and comments: </a:t>
            </a:r>
          </a:p>
          <a:p>
            <a:pPr marL="269875" indent="-269875">
              <a:lnSpc>
                <a:spcPct val="112000"/>
              </a:lnSpc>
              <a:buBlip>
                <a:blip r:embed="rId2"/>
              </a:buBlip>
            </a:pPr>
            <a:endParaRPr lang="en-GB" sz="2000" dirty="0" smtClean="0"/>
          </a:p>
          <a:p>
            <a:pPr marL="269875" indent="-269875">
              <a:lnSpc>
                <a:spcPct val="112000"/>
              </a:lnSpc>
              <a:buBlip>
                <a:blip r:embed="rId2"/>
              </a:buBlip>
            </a:pPr>
            <a:endParaRPr lang="de-DE" sz="2000" dirty="0" err="1" smtClean="0"/>
          </a:p>
        </p:txBody>
      </p:sp>
      <p:sp>
        <p:nvSpPr>
          <p:cNvPr id="3" name="Textfeld 2"/>
          <p:cNvSpPr txBox="1"/>
          <p:nvPr/>
        </p:nvSpPr>
        <p:spPr>
          <a:xfrm>
            <a:off x="2861732" y="1540932"/>
            <a:ext cx="5477933" cy="3268133"/>
          </a:xfrm>
          <a:prstGeom prst="rect">
            <a:avLst/>
          </a:prstGeom>
          <a:noFill/>
        </p:spPr>
        <p:txBody>
          <a:bodyPr wrap="square" rtlCol="0">
            <a:noAutofit/>
          </a:bodyPr>
          <a:lstStyle/>
          <a:p>
            <a:pPr marL="269875" indent="-269875">
              <a:lnSpc>
                <a:spcPct val="112000"/>
              </a:lnSpc>
              <a:buBlip>
                <a:blip r:embed="rId2"/>
              </a:buBlip>
            </a:pPr>
            <a:r>
              <a:rPr lang="en-GB" sz="1600" dirty="0" smtClean="0"/>
              <a:t>Installations of the „tune up dumps“ in the XFEL winter shutdown 2018</a:t>
            </a:r>
          </a:p>
          <a:p>
            <a:pPr marL="269875" indent="-269875">
              <a:lnSpc>
                <a:spcPct val="112000"/>
              </a:lnSpc>
              <a:buBlip>
                <a:blip r:embed="rId2"/>
              </a:buBlip>
            </a:pPr>
            <a:r>
              <a:rPr lang="en-GB" sz="1600" dirty="0" smtClean="0"/>
              <a:t>MVS will take care of the installation of the tune up dumps, but not of  the shielding  around the “tune up dumps“</a:t>
            </a:r>
          </a:p>
          <a:p>
            <a:pPr marL="269875" indent="-269875">
              <a:lnSpc>
                <a:spcPct val="112000"/>
              </a:lnSpc>
              <a:buBlip>
                <a:blip r:embed="rId2"/>
              </a:buBlip>
            </a:pPr>
            <a:r>
              <a:rPr lang="en-GB" sz="1600" dirty="0" smtClean="0"/>
              <a:t>The shielding concept needs to be handle by someone different</a:t>
            </a:r>
          </a:p>
          <a:p>
            <a:pPr marL="269875" indent="-269875">
              <a:lnSpc>
                <a:spcPct val="112000"/>
              </a:lnSpc>
              <a:buBlip>
                <a:blip r:embed="rId2"/>
              </a:buBlip>
            </a:pPr>
            <a:r>
              <a:rPr lang="en-GB" sz="1600" dirty="0" smtClean="0"/>
              <a:t>MDI already aware that we will install three additional BPM‘s one in  the front of each “tune up dumps“</a:t>
            </a:r>
          </a:p>
          <a:p>
            <a:pPr marL="269875" indent="-269875">
              <a:lnSpc>
                <a:spcPct val="112000"/>
              </a:lnSpc>
              <a:buBlip>
                <a:blip r:embed="rId2"/>
              </a:buBlip>
            </a:pPr>
            <a:r>
              <a:rPr lang="en-GB" sz="1600" dirty="0" smtClean="0"/>
              <a:t>MPS (Martin </a:t>
            </a:r>
            <a:r>
              <a:rPr lang="en-GB" sz="1600" dirty="0" err="1" smtClean="0"/>
              <a:t>Staack</a:t>
            </a:r>
            <a:r>
              <a:rPr lang="en-GB" sz="1600" dirty="0" smtClean="0"/>
              <a:t>) already aware that we need additional MPS cable for the „tune up dumps“</a:t>
            </a:r>
          </a:p>
          <a:p>
            <a:pPr marL="269875" indent="-269875">
              <a:lnSpc>
                <a:spcPct val="112000"/>
              </a:lnSpc>
              <a:buBlip>
                <a:blip r:embed="rId2"/>
              </a:buBlip>
            </a:pPr>
            <a:r>
              <a:rPr lang="en-GB" sz="1600" dirty="0" smtClean="0"/>
              <a:t>Three concrete stone and  three mini girder are available from MEA</a:t>
            </a:r>
          </a:p>
          <a:p>
            <a:pPr marL="269875" indent="-269875">
              <a:lnSpc>
                <a:spcPct val="112000"/>
              </a:lnSpc>
              <a:buBlip>
                <a:blip r:embed="rId2"/>
              </a:buBlip>
            </a:pPr>
            <a:r>
              <a:rPr lang="en-GB" sz="1600" dirty="0" smtClean="0"/>
              <a:t>Instruction  from D3: It is only a few bunches </a:t>
            </a:r>
            <a:r>
              <a:rPr lang="en-GB" sz="1600" dirty="0" smtClean="0"/>
              <a:t>allowed. </a:t>
            </a:r>
            <a:r>
              <a:rPr lang="en-GB" sz="1600" dirty="0" smtClean="0"/>
              <a:t>We have to count the bunches on the “tune up dumps</a:t>
            </a:r>
            <a:r>
              <a:rPr lang="en-GB" sz="1600" dirty="0" smtClean="0"/>
              <a:t>”. </a:t>
            </a:r>
            <a:r>
              <a:rPr lang="en-GB" sz="1600" b="1" u="sng" dirty="0" smtClean="0"/>
              <a:t>This is not another beam dump!</a:t>
            </a:r>
          </a:p>
          <a:p>
            <a:pPr>
              <a:lnSpc>
                <a:spcPct val="112000"/>
              </a:lnSpc>
            </a:pPr>
            <a:endParaRPr lang="en-GB" sz="1600" dirty="0" smtClean="0"/>
          </a:p>
          <a:p>
            <a:pPr marL="269875" indent="-269875">
              <a:lnSpc>
                <a:spcPct val="112000"/>
              </a:lnSpc>
              <a:buBlip>
                <a:blip r:embed="rId2"/>
              </a:buBlip>
            </a:pPr>
            <a:endParaRPr lang="en-GB" sz="1400" dirty="0" smtClean="0"/>
          </a:p>
          <a:p>
            <a:pPr marL="269875" indent="-269875">
              <a:lnSpc>
                <a:spcPct val="112000"/>
              </a:lnSpc>
              <a:buBlip>
                <a:blip r:embed="rId2"/>
              </a:buBlip>
            </a:pPr>
            <a:endParaRPr lang="de-DE" sz="1400" dirty="0" smtClean="0"/>
          </a:p>
          <a:p>
            <a:pPr marL="269875" indent="-269875">
              <a:lnSpc>
                <a:spcPct val="112000"/>
              </a:lnSpc>
              <a:buBlip>
                <a:blip r:embed="rId2"/>
              </a:buBlip>
            </a:pPr>
            <a:endParaRPr lang="de-DE" sz="1400" dirty="0" smtClean="0"/>
          </a:p>
          <a:p>
            <a:pPr>
              <a:lnSpc>
                <a:spcPct val="112000"/>
              </a:lnSpc>
            </a:pPr>
            <a:r>
              <a:rPr lang="de-DE" sz="1400" dirty="0" smtClean="0"/>
              <a:t>  </a:t>
            </a:r>
          </a:p>
        </p:txBody>
      </p:sp>
    </p:spTree>
    <p:extLst>
      <p:ext uri="{BB962C8B-B14F-4D97-AF65-F5344CB8AC3E}">
        <p14:creationId xmlns:p14="http://schemas.microsoft.com/office/powerpoint/2010/main" val="71943575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emf"/></Relationships>
</file>

<file path=ppt/theme/theme1.xml><?xml version="1.0" encoding="utf-8"?>
<a:theme xmlns:a="http://schemas.openxmlformats.org/drawingml/2006/main" name="XFEL_PowerPoint_16x9_v3_RW">
  <a:themeElements>
    <a:clrScheme name="Benutzerdefiniert 59">
      <a:dk1>
        <a:srgbClr val="000000"/>
      </a:dk1>
      <a:lt1>
        <a:sysClr val="window" lastClr="FFFFFF"/>
      </a:lt1>
      <a:dk2>
        <a:srgbClr val="B2B2B2"/>
      </a:dk2>
      <a:lt2>
        <a:srgbClr val="F39200"/>
      </a:lt2>
      <a:accent1>
        <a:srgbClr val="0D1546"/>
      </a:accent1>
      <a:accent2>
        <a:srgbClr val="559DBB"/>
      </a:accent2>
      <a:accent3>
        <a:srgbClr val="81B0C8"/>
      </a:accent3>
      <a:accent4>
        <a:srgbClr val="A4C3D6"/>
      </a:accent4>
      <a:accent5>
        <a:srgbClr val="C5D6E4"/>
      </a:accent5>
      <a:accent6>
        <a:srgbClr val="E3EBF2"/>
      </a:accent6>
      <a:hlink>
        <a:srgbClr val="000000"/>
      </a:hlink>
      <a:folHlink>
        <a:srgbClr val="00000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6"/>
        </a:solidFill>
      </a:spPr>
      <a:bodyPr rtlCol="0" anchor="ctr">
        <a:noAutofit/>
      </a:bodyPr>
      <a:lstStyle>
        <a:defPPr algn="ctr">
          <a:lnSpc>
            <a:spcPct val="113000"/>
          </a:lnSpc>
          <a:defRPr sz="1400" dirty="0" err="1" smtClean="0"/>
        </a:defPPr>
      </a:lst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noAutofit/>
      </a:bodyPr>
      <a:lstStyle>
        <a:defPPr marL="269875" indent="-269875">
          <a:lnSpc>
            <a:spcPct val="112000"/>
          </a:lnSpc>
          <a:buBlip>
            <a:blip xmlns:r="http://schemas.openxmlformats.org/officeDocument/2006/relationships" r:embed="rId1"/>
          </a:buBlip>
          <a:defRPr sz="1400" dirty="0" err="1" smtClean="0"/>
        </a:defPPr>
      </a:lstStyle>
    </a:txDef>
  </a:objectDefaults>
  <a:extraClrSchemeLst/>
  <a:extLst>
    <a:ext uri="{05A4C25C-085E-4340-85A3-A5531E510DB2}">
      <thm15:themeFamily xmlns="" xmlns:thm15="http://schemas.microsoft.com/office/thememl/2012/main" name="XFEL_PowerPoint_16x9.potx" id="{5D9E4C7F-CF90-47AA-9B5A-D1B8A1F64B49}" vid="{107EC11D-EED3-47DC-89A2-C8C245B9F565}"/>
    </a:ext>
  </a:extLst>
</a:theme>
</file>

<file path=ppt/theme/theme2.xml><?xml version="1.0" encoding="utf-8"?>
<a:theme xmlns:a="http://schemas.openxmlformats.org/drawingml/2006/main" name="template-european-xfel-gmbh_presentation-with-partner-logos">
  <a:themeElements>
    <a:clrScheme name="DESY European XFEL 1">
      <a:dk1>
        <a:srgbClr val="261748"/>
      </a:dk1>
      <a:lt1>
        <a:srgbClr val="FFFFFF"/>
      </a:lt1>
      <a:dk2>
        <a:srgbClr val="000000"/>
      </a:dk2>
      <a:lt2>
        <a:srgbClr val="E0E0E0"/>
      </a:lt2>
      <a:accent1>
        <a:srgbClr val="261748"/>
      </a:accent1>
      <a:accent2>
        <a:srgbClr val="FD930A"/>
      </a:accent2>
      <a:accent3>
        <a:srgbClr val="FFFFFF"/>
      </a:accent3>
      <a:accent4>
        <a:srgbClr val="1F123C"/>
      </a:accent4>
      <a:accent5>
        <a:srgbClr val="ACABB1"/>
      </a:accent5>
      <a:accent6>
        <a:srgbClr val="E58508"/>
      </a:accent6>
      <a:hlink>
        <a:srgbClr val="261748"/>
      </a:hlink>
      <a:folHlink>
        <a:srgbClr val="FD930A"/>
      </a:folHlink>
    </a:clrScheme>
    <a:fontScheme name="DESY European XFEL">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8575" cap="flat" cmpd="sng" algn="ctr">
          <a:solidFill>
            <a:schemeClr val="folHlink"/>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rgbClr val="F8B323"/>
          </a:buClr>
          <a:buSzTx/>
          <a:buFont typeface="Wingdings" pitchFamily="2" charset="2"/>
          <a:buChar char="n"/>
          <a:tabLst/>
          <a:defRPr kumimoji="0" lang="de-DE" sz="900" b="0" i="0" u="none" strike="noStrike" cap="none" normalizeH="0" baseline="0" smtClean="0">
            <a:ln>
              <a:noFill/>
            </a:ln>
            <a:solidFill>
              <a:schemeClr val="tx1"/>
            </a:solidFill>
            <a:effectLst/>
            <a:latin typeface="Arial" charset="0"/>
            <a:ea typeface="ＭＳ Ｐゴシック" pitchFamily="112" charset="-128"/>
          </a:defRPr>
        </a:defPPr>
      </a:lstStyle>
    </a:spDef>
    <a:lnDef>
      <a:spPr bwMode="auto">
        <a:xfrm>
          <a:off x="0" y="0"/>
          <a:ext cx="1" cy="1"/>
        </a:xfrm>
        <a:custGeom>
          <a:avLst/>
          <a:gdLst/>
          <a:ahLst/>
          <a:cxnLst/>
          <a:rect l="0" t="0" r="0" b="0"/>
          <a:pathLst/>
        </a:custGeom>
        <a:noFill/>
        <a:ln w="28575" cap="flat" cmpd="sng" algn="ctr">
          <a:solidFill>
            <a:schemeClr val="folHlink"/>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rgbClr val="F8B323"/>
          </a:buClr>
          <a:buSzTx/>
          <a:buFont typeface="Wingdings" pitchFamily="2" charset="2"/>
          <a:buChar char="n"/>
          <a:tabLst/>
          <a:defRPr kumimoji="0" lang="de-DE" sz="900" b="0" i="0" u="none" strike="noStrike" cap="none" normalizeH="0" baseline="0" smtClean="0">
            <a:ln>
              <a:noFill/>
            </a:ln>
            <a:solidFill>
              <a:schemeClr val="tx1"/>
            </a:solidFill>
            <a:effectLst/>
            <a:latin typeface="Arial" charset="0"/>
            <a:ea typeface="ＭＳ Ｐゴシック" pitchFamily="112" charset="-128"/>
          </a:defRPr>
        </a:defPPr>
      </a:lstStyle>
    </a:lnDef>
  </a:objectDefaults>
  <a:extraClrSchemeLst>
    <a:extraClrScheme>
      <a:clrScheme name="DESY European XFEL 1">
        <a:dk1>
          <a:srgbClr val="261748"/>
        </a:dk1>
        <a:lt1>
          <a:srgbClr val="FFFFFF"/>
        </a:lt1>
        <a:dk2>
          <a:srgbClr val="000000"/>
        </a:dk2>
        <a:lt2>
          <a:srgbClr val="E0E0E0"/>
        </a:lt2>
        <a:accent1>
          <a:srgbClr val="261748"/>
        </a:accent1>
        <a:accent2>
          <a:srgbClr val="FD930A"/>
        </a:accent2>
        <a:accent3>
          <a:srgbClr val="FFFFFF"/>
        </a:accent3>
        <a:accent4>
          <a:srgbClr val="1F123C"/>
        </a:accent4>
        <a:accent5>
          <a:srgbClr val="ACABB1"/>
        </a:accent5>
        <a:accent6>
          <a:srgbClr val="E58508"/>
        </a:accent6>
        <a:hlink>
          <a:srgbClr val="261748"/>
        </a:hlink>
        <a:folHlink>
          <a:srgbClr val="FD930A"/>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template-european-xfel-gmbh_presentation-with-partner-logos">
  <a:themeElements>
    <a:clrScheme name="DESY European XFEL 1">
      <a:dk1>
        <a:srgbClr val="261748"/>
      </a:dk1>
      <a:lt1>
        <a:srgbClr val="FFFFFF"/>
      </a:lt1>
      <a:dk2>
        <a:srgbClr val="000000"/>
      </a:dk2>
      <a:lt2>
        <a:srgbClr val="E0E0E0"/>
      </a:lt2>
      <a:accent1>
        <a:srgbClr val="261748"/>
      </a:accent1>
      <a:accent2>
        <a:srgbClr val="FD930A"/>
      </a:accent2>
      <a:accent3>
        <a:srgbClr val="FFFFFF"/>
      </a:accent3>
      <a:accent4>
        <a:srgbClr val="1F123C"/>
      </a:accent4>
      <a:accent5>
        <a:srgbClr val="ACABB1"/>
      </a:accent5>
      <a:accent6>
        <a:srgbClr val="E58508"/>
      </a:accent6>
      <a:hlink>
        <a:srgbClr val="261748"/>
      </a:hlink>
      <a:folHlink>
        <a:srgbClr val="FD930A"/>
      </a:folHlink>
    </a:clrScheme>
    <a:fontScheme name="DESY European XFEL">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8575" cap="flat" cmpd="sng" algn="ctr">
          <a:solidFill>
            <a:schemeClr val="folHlink"/>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rgbClr val="F8B323"/>
          </a:buClr>
          <a:buSzTx/>
          <a:buFont typeface="Wingdings" pitchFamily="2" charset="2"/>
          <a:buChar char="n"/>
          <a:tabLst/>
          <a:defRPr kumimoji="0" lang="de-DE" sz="900" b="0" i="0" u="none" strike="noStrike" cap="none" normalizeH="0" baseline="0" smtClean="0">
            <a:ln>
              <a:noFill/>
            </a:ln>
            <a:solidFill>
              <a:schemeClr val="tx1"/>
            </a:solidFill>
            <a:effectLst/>
            <a:latin typeface="Arial" charset="0"/>
            <a:ea typeface="ＭＳ Ｐゴシック" pitchFamily="112" charset="-128"/>
          </a:defRPr>
        </a:defPPr>
      </a:lstStyle>
    </a:spDef>
    <a:lnDef>
      <a:spPr bwMode="auto">
        <a:xfrm>
          <a:off x="0" y="0"/>
          <a:ext cx="1" cy="1"/>
        </a:xfrm>
        <a:custGeom>
          <a:avLst/>
          <a:gdLst/>
          <a:ahLst/>
          <a:cxnLst/>
          <a:rect l="0" t="0" r="0" b="0"/>
          <a:pathLst/>
        </a:custGeom>
        <a:noFill/>
        <a:ln w="28575" cap="flat" cmpd="sng" algn="ctr">
          <a:solidFill>
            <a:schemeClr val="folHlink"/>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rgbClr val="F8B323"/>
          </a:buClr>
          <a:buSzTx/>
          <a:buFont typeface="Wingdings" pitchFamily="2" charset="2"/>
          <a:buChar char="n"/>
          <a:tabLst/>
          <a:defRPr kumimoji="0" lang="de-DE" sz="900" b="0" i="0" u="none" strike="noStrike" cap="none" normalizeH="0" baseline="0" smtClean="0">
            <a:ln>
              <a:noFill/>
            </a:ln>
            <a:solidFill>
              <a:schemeClr val="tx1"/>
            </a:solidFill>
            <a:effectLst/>
            <a:latin typeface="Arial" charset="0"/>
            <a:ea typeface="ＭＳ Ｐゴシック" pitchFamily="112" charset="-128"/>
          </a:defRPr>
        </a:defPPr>
      </a:lstStyle>
    </a:lnDef>
  </a:objectDefaults>
  <a:extraClrSchemeLst>
    <a:extraClrScheme>
      <a:clrScheme name="DESY European XFEL 1">
        <a:dk1>
          <a:srgbClr val="261748"/>
        </a:dk1>
        <a:lt1>
          <a:srgbClr val="FFFFFF"/>
        </a:lt1>
        <a:dk2>
          <a:srgbClr val="000000"/>
        </a:dk2>
        <a:lt2>
          <a:srgbClr val="E0E0E0"/>
        </a:lt2>
        <a:accent1>
          <a:srgbClr val="261748"/>
        </a:accent1>
        <a:accent2>
          <a:srgbClr val="FD930A"/>
        </a:accent2>
        <a:accent3>
          <a:srgbClr val="FFFFFF"/>
        </a:accent3>
        <a:accent4>
          <a:srgbClr val="1F123C"/>
        </a:accent4>
        <a:accent5>
          <a:srgbClr val="ACABB1"/>
        </a:accent5>
        <a:accent6>
          <a:srgbClr val="E58508"/>
        </a:accent6>
        <a:hlink>
          <a:srgbClr val="261748"/>
        </a:hlink>
        <a:folHlink>
          <a:srgbClr val="FD930A"/>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a:themeElements>
    <a:clrScheme name="Benutzerdefiniert 59">
      <a:dk1>
        <a:srgbClr val="000000"/>
      </a:dk1>
      <a:lt1>
        <a:sysClr val="window" lastClr="FFFFFF"/>
      </a:lt1>
      <a:dk2>
        <a:srgbClr val="B2B2B2"/>
      </a:dk2>
      <a:lt2>
        <a:srgbClr val="F39200"/>
      </a:lt2>
      <a:accent1>
        <a:srgbClr val="0D1546"/>
      </a:accent1>
      <a:accent2>
        <a:srgbClr val="559DBB"/>
      </a:accent2>
      <a:accent3>
        <a:srgbClr val="81B0C8"/>
      </a:accent3>
      <a:accent4>
        <a:srgbClr val="A4C3D6"/>
      </a:accent4>
      <a:accent5>
        <a:srgbClr val="C5D6E4"/>
      </a:accent5>
      <a:accent6>
        <a:srgbClr val="E3EBF2"/>
      </a:accent6>
      <a:hlink>
        <a:srgbClr val="000000"/>
      </a:hlink>
      <a:folHlink>
        <a:srgbClr val="00000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a:themeElements>
    <a:clrScheme name="Benutzerdefiniert 59">
      <a:dk1>
        <a:srgbClr val="000000"/>
      </a:dk1>
      <a:lt1>
        <a:sysClr val="window" lastClr="FFFFFF"/>
      </a:lt1>
      <a:dk2>
        <a:srgbClr val="B2B2B2"/>
      </a:dk2>
      <a:lt2>
        <a:srgbClr val="F39200"/>
      </a:lt2>
      <a:accent1>
        <a:srgbClr val="0D1546"/>
      </a:accent1>
      <a:accent2>
        <a:srgbClr val="559DBB"/>
      </a:accent2>
      <a:accent3>
        <a:srgbClr val="81B0C8"/>
      </a:accent3>
      <a:accent4>
        <a:srgbClr val="A4C3D6"/>
      </a:accent4>
      <a:accent5>
        <a:srgbClr val="C5D6E4"/>
      </a:accent5>
      <a:accent6>
        <a:srgbClr val="E3EBF2"/>
      </a:accent6>
      <a:hlink>
        <a:srgbClr val="000000"/>
      </a:hlink>
      <a:folHlink>
        <a:srgbClr val="00000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375</Words>
  <Application>Microsoft Office PowerPoint</Application>
  <PresentationFormat>Benutzerdefiniert</PresentationFormat>
  <Paragraphs>47</Paragraphs>
  <Slides>6</Slides>
  <Notes>1</Notes>
  <HiddenSlides>0</HiddenSlides>
  <MMClips>0</MMClips>
  <ScaleCrop>false</ScaleCrop>
  <HeadingPairs>
    <vt:vector size="6" baseType="variant">
      <vt:variant>
        <vt:lpstr>Design</vt:lpstr>
      </vt:variant>
      <vt:variant>
        <vt:i4>3</vt:i4>
      </vt:variant>
      <vt:variant>
        <vt:lpstr>Eingebettete OLE-Server</vt:lpstr>
      </vt:variant>
      <vt:variant>
        <vt:i4>1</vt:i4>
      </vt:variant>
      <vt:variant>
        <vt:lpstr>Folientitel</vt:lpstr>
      </vt:variant>
      <vt:variant>
        <vt:i4>6</vt:i4>
      </vt:variant>
    </vt:vector>
  </HeadingPairs>
  <TitlesOfParts>
    <vt:vector size="10" baseType="lpstr">
      <vt:lpstr>XFEL_PowerPoint_16x9_v3_RW</vt:lpstr>
      <vt:lpstr>template-european-xfel-gmbh_presentation-with-partner-logos</vt:lpstr>
      <vt:lpstr>1_template-european-xfel-gmbh_presentation-with-partner-logos</vt:lpstr>
      <vt:lpstr>Acrobat Document</vt:lpstr>
      <vt:lpstr>“Tune up Dumps”</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in one line (or two lines)</dc:title>
  <dc:creator>Riko Wichmann</dc:creator>
  <cp:lastModifiedBy>Wohlenberg, Torsten</cp:lastModifiedBy>
  <cp:revision>308</cp:revision>
  <dcterms:created xsi:type="dcterms:W3CDTF">2017-04-13T07:40:56Z</dcterms:created>
  <dcterms:modified xsi:type="dcterms:W3CDTF">2018-06-14T05:10:25Z</dcterms:modified>
</cp:coreProperties>
</file>