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handoutMasterIdLst>
    <p:handoutMasterId r:id="rId6"/>
  </p:handoutMasterIdLst>
  <p:sldIdLst>
    <p:sldId id="279" r:id="rId2"/>
    <p:sldId id="297" r:id="rId3"/>
    <p:sldId id="298"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275" userDrawn="1">
          <p15:clr>
            <a:srgbClr val="A4A3A4"/>
          </p15:clr>
        </p15:guide>
        <p15:guide id="2" pos="2767" userDrawn="1">
          <p15:clr>
            <a:srgbClr val="A4A3A4"/>
          </p15:clr>
        </p15:guide>
        <p15:guide id="3" pos="2993" userDrawn="1">
          <p15:clr>
            <a:srgbClr val="A4A3A4"/>
          </p15:clr>
        </p15:guide>
        <p15:guide id="4" pos="5375" userDrawn="1">
          <p15:clr>
            <a:srgbClr val="A4A3A4"/>
          </p15:clr>
        </p15:guide>
        <p15:guide id="5" pos="385" userDrawn="1">
          <p15:clr>
            <a:srgbClr val="A4A3A4"/>
          </p15:clr>
        </p15:guide>
        <p15:guide id="6" orient="horz" pos="3725"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snapToGrid="0" showGuides="1">
      <p:cViewPr>
        <p:scale>
          <a:sx n="90" d="100"/>
          <a:sy n="90" d="100"/>
        </p:scale>
        <p:origin x="-1308" y="-72"/>
      </p:cViewPr>
      <p:guideLst>
        <p:guide orient="horz" pos="1275"/>
        <p:guide orient="horz" pos="3725"/>
        <p:guide pos="2767"/>
        <p:guide pos="2993"/>
        <p:guide pos="5375"/>
        <p:guide pos="385"/>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8" d="100"/>
          <a:sy n="88" d="100"/>
        </p:scale>
        <p:origin x="-2382" y="-12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250AC80-9589-41A1-8ED2-EC2076B0E8E8}" type="datetimeFigureOut">
              <a:rPr lang="de-DE" smtClean="0"/>
              <a:t>14.06.2018</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683A726-01A3-41A5-8C71-74C8A626EA48}" type="slidenum">
              <a:rPr lang="de-DE" smtClean="0"/>
              <a:t>‹#›</a:t>
            </a:fld>
            <a:endParaRPr lang="de-DE"/>
          </a:p>
        </p:txBody>
      </p:sp>
    </p:spTree>
    <p:extLst>
      <p:ext uri="{BB962C8B-B14F-4D97-AF65-F5344CB8AC3E}">
        <p14:creationId xmlns:p14="http://schemas.microsoft.com/office/powerpoint/2010/main" val="726161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92030-5346-4222-B1C0-77ABA51E04BA}" type="datetimeFigureOut">
              <a:rPr lang="de-DE" smtClean="0"/>
              <a:t>14.06.2018</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1B39C8-6D5D-40E8-8D83-C1E41A39F5E0}" type="slidenum">
              <a:rPr lang="de-DE" smtClean="0"/>
              <a:t>‹#›</a:t>
            </a:fld>
            <a:endParaRPr lang="de-DE"/>
          </a:p>
        </p:txBody>
      </p:sp>
    </p:spTree>
    <p:extLst>
      <p:ext uri="{BB962C8B-B14F-4D97-AF65-F5344CB8AC3E}">
        <p14:creationId xmlns:p14="http://schemas.microsoft.com/office/powerpoint/2010/main" val="3164387999"/>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6286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10858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15430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11188" y="1120779"/>
            <a:ext cx="5877529" cy="1050925"/>
          </a:xfrm>
        </p:spPr>
        <p:txBody>
          <a:bodyPr anchor="b"/>
          <a:lstStyle>
            <a:lvl1pPr algn="l">
              <a:defRPr sz="2200"/>
            </a:lvl1pPr>
          </a:lstStyle>
          <a:p>
            <a:r>
              <a:rPr lang="en-US" noProof="0" smtClean="0"/>
              <a:t>Click to edit Master title style</a:t>
            </a:r>
            <a:endParaRPr lang="en-US" noProof="0" dirty="0"/>
          </a:p>
        </p:txBody>
      </p:sp>
      <p:sp>
        <p:nvSpPr>
          <p:cNvPr id="3" name="Subtitle 2"/>
          <p:cNvSpPr>
            <a:spLocks noGrp="1"/>
          </p:cNvSpPr>
          <p:nvPr>
            <p:ph type="subTitle" idx="1"/>
          </p:nvPr>
        </p:nvSpPr>
        <p:spPr>
          <a:xfrm>
            <a:off x="611188" y="2583180"/>
            <a:ext cx="5886446" cy="3330258"/>
          </a:xfrm>
        </p:spPr>
        <p:txBody>
          <a:bodyPr/>
          <a:lstStyle>
            <a:lvl1pPr marL="0" indent="0" algn="l">
              <a:spcBef>
                <a:spcPts val="0"/>
              </a:spcBef>
              <a:buNone/>
              <a:defRPr sz="14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noProof="0" smtClean="0"/>
              <a:t>Click to edit Master subtitle style</a:t>
            </a:r>
            <a:endParaRPr lang="en-US" noProof="0" dirty="0"/>
          </a:p>
        </p:txBody>
      </p:sp>
      <p:pic>
        <p:nvPicPr>
          <p:cNvPr id="8" name="Grafik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08823" y="771527"/>
            <a:ext cx="1423988" cy="1422341"/>
          </a:xfrm>
          <a:prstGeom prst="rect">
            <a:avLst/>
          </a:prstGeom>
        </p:spPr>
      </p:pic>
      <p:pic>
        <p:nvPicPr>
          <p:cNvPr id="6" name="Grafik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374" y="6413956"/>
            <a:ext cx="2275200" cy="120448"/>
          </a:xfrm>
          <a:prstGeom prst="rect">
            <a:avLst/>
          </a:prstGeom>
        </p:spPr>
      </p:pic>
    </p:spTree>
    <p:extLst>
      <p:ext uri="{BB962C8B-B14F-4D97-AF65-F5344CB8AC3E}">
        <p14:creationId xmlns:p14="http://schemas.microsoft.com/office/powerpoint/2010/main" val="351837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Picture,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6" name="Picture Placeholder 5"/>
          <p:cNvSpPr>
            <a:spLocks noGrp="1"/>
          </p:cNvSpPr>
          <p:nvPr>
            <p:ph type="pic" sz="quarter" idx="12"/>
          </p:nvPr>
        </p:nvSpPr>
        <p:spPr>
          <a:xfrm>
            <a:off x="611188" y="2024067"/>
            <a:ext cx="5932487" cy="3889375"/>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7" name="Textplatzhalter 4"/>
          <p:cNvSpPr>
            <a:spLocks noGrp="1"/>
          </p:cNvSpPr>
          <p:nvPr>
            <p:ph type="body" sz="quarter" idx="14" hasCustomPrompt="1"/>
          </p:nvPr>
        </p:nvSpPr>
        <p:spPr>
          <a:xfrm>
            <a:off x="611188" y="5913441"/>
            <a:ext cx="5932487"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4" name="Textplatzhalter 3"/>
          <p:cNvSpPr>
            <a:spLocks noGrp="1"/>
          </p:cNvSpPr>
          <p:nvPr>
            <p:ph type="body" sz="quarter" idx="15"/>
          </p:nvPr>
        </p:nvSpPr>
        <p:spPr>
          <a:xfrm>
            <a:off x="6753224" y="2033593"/>
            <a:ext cx="1779590" cy="3879847"/>
          </a:xfrm>
        </p:spPr>
        <p:txBody>
          <a:bodyPr/>
          <a:lstStyle>
            <a:lvl1pPr marL="200020" indent="-200020">
              <a:defRPr sz="1050"/>
            </a:lvl1pPr>
            <a:lvl2pPr marL="407184" indent="-207164">
              <a:defRPr sz="1050"/>
            </a:lvl2pPr>
            <a:lvl3pPr marL="607204" indent="-200020">
              <a:defRPr sz="1050"/>
            </a:lvl3pPr>
            <a:lvl4pPr marL="742931" indent="-135728">
              <a:defRPr sz="1050"/>
            </a:lvl4pPr>
            <a:lvl5pPr marL="871517" indent="-128585">
              <a:defRPr sz="105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dirty="0"/>
          </a:p>
        </p:txBody>
      </p:sp>
    </p:spTree>
    <p:extLst>
      <p:ext uri="{BB962C8B-B14F-4D97-AF65-F5344CB8AC3E}">
        <p14:creationId xmlns:p14="http://schemas.microsoft.com/office/powerpoint/2010/main" val="690024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noProof="0" smtClean="0"/>
              <a:t>Click to edit Master title style</a:t>
            </a:r>
            <a:endParaRPr lang="en-US" noProof="0" dirty="0"/>
          </a:p>
        </p:txBody>
      </p:sp>
      <p:sp>
        <p:nvSpPr>
          <p:cNvPr id="3" name="Content Placeholder 2"/>
          <p:cNvSpPr>
            <a:spLocks noGrp="1"/>
          </p:cNvSpPr>
          <p:nvPr>
            <p:ph idx="1"/>
          </p:nvPr>
        </p:nvSpPr>
        <p:spPr/>
        <p:txBody>
          <a:bodyPr/>
          <a:lstStyle>
            <a:lvl1pPr>
              <a:defRPr>
                <a:solidFill>
                  <a:schemeClr val="tx1"/>
                </a:solidFill>
              </a:defRPr>
            </a:lvl1pPr>
          </a:lstStyle>
          <a:p>
            <a:pPr lvl="0"/>
            <a:r>
              <a:rPr lang="en-US" noProof="0" smtClean="0"/>
              <a:t>Click to edit Master text styles</a:t>
            </a:r>
          </a:p>
        </p:txBody>
      </p:sp>
    </p:spTree>
    <p:extLst>
      <p:ext uri="{BB962C8B-B14F-4D97-AF65-F5344CB8AC3E}">
        <p14:creationId xmlns:p14="http://schemas.microsoft.com/office/powerpoint/2010/main" val="4023036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hapter break">
    <p:spTree>
      <p:nvGrpSpPr>
        <p:cNvPr id="1" name=""/>
        <p:cNvGrpSpPr/>
        <p:nvPr/>
      </p:nvGrpSpPr>
      <p:grpSpPr>
        <a:xfrm>
          <a:off x="0" y="0"/>
          <a:ext cx="0" cy="0"/>
          <a:chOff x="0" y="0"/>
          <a:chExt cx="0" cy="0"/>
        </a:xfrm>
      </p:grpSpPr>
      <p:sp>
        <p:nvSpPr>
          <p:cNvPr id="2" name="Title 1"/>
          <p:cNvSpPr>
            <a:spLocks noGrp="1"/>
          </p:cNvSpPr>
          <p:nvPr>
            <p:ph type="title"/>
          </p:nvPr>
        </p:nvSpPr>
        <p:spPr>
          <a:xfrm>
            <a:off x="611188" y="1552576"/>
            <a:ext cx="7921626" cy="3814764"/>
          </a:xfrm>
        </p:spPr>
        <p:txBody>
          <a:bodyPr anchor="ctr"/>
          <a:lstStyle>
            <a:lvl1pPr>
              <a:defRPr sz="6300">
                <a:solidFill>
                  <a:schemeClr val="tx1"/>
                </a:solidFill>
              </a:defRPr>
            </a:lvl1pPr>
          </a:lstStyle>
          <a:p>
            <a:r>
              <a:rPr lang="en-US" noProof="0" smtClean="0"/>
              <a:t>Click to edit Master title style</a:t>
            </a:r>
            <a:endParaRPr lang="en-US" noProof="0" dirty="0"/>
          </a:p>
        </p:txBody>
      </p:sp>
      <p:sp>
        <p:nvSpPr>
          <p:cNvPr id="3" name="Text Placeholder 2"/>
          <p:cNvSpPr>
            <a:spLocks noGrp="1"/>
          </p:cNvSpPr>
          <p:nvPr>
            <p:ph type="body" idx="1"/>
          </p:nvPr>
        </p:nvSpPr>
        <p:spPr>
          <a:xfrm>
            <a:off x="611188" y="5448300"/>
            <a:ext cx="7921625" cy="574676"/>
          </a:xfrm>
        </p:spPr>
        <p:txBody>
          <a:bodyPr anchor="b"/>
          <a:lstStyle>
            <a:lvl1pPr marL="0" indent="0">
              <a:buNone/>
              <a:defRPr sz="22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noProof="0" smtClean="0"/>
              <a:t>Click to edit Master text styles</a:t>
            </a:r>
          </a:p>
        </p:txBody>
      </p:sp>
    </p:spTree>
    <p:extLst>
      <p:ext uri="{BB962C8B-B14F-4D97-AF65-F5344CB8AC3E}">
        <p14:creationId xmlns:p14="http://schemas.microsoft.com/office/powerpoint/2010/main" val="2224229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Tree>
    <p:extLst>
      <p:ext uri="{BB962C8B-B14F-4D97-AF65-F5344CB8AC3E}">
        <p14:creationId xmlns:p14="http://schemas.microsoft.com/office/powerpoint/2010/main" val="3641166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8614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Big Pictu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5" name="Picture Placeholder 5"/>
          <p:cNvSpPr>
            <a:spLocks noGrp="1"/>
          </p:cNvSpPr>
          <p:nvPr>
            <p:ph type="pic" sz="quarter" idx="12"/>
          </p:nvPr>
        </p:nvSpPr>
        <p:spPr>
          <a:xfrm>
            <a:off x="611188" y="2024066"/>
            <a:ext cx="7921625" cy="3889375"/>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Tree>
    <p:extLst>
      <p:ext uri="{BB962C8B-B14F-4D97-AF65-F5344CB8AC3E}">
        <p14:creationId xmlns:p14="http://schemas.microsoft.com/office/powerpoint/2010/main" val="2091350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611188" y="828678"/>
            <a:ext cx="7921625" cy="5084763"/>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5" name="Textplatzhalter 4"/>
          <p:cNvSpPr>
            <a:spLocks noGrp="1"/>
          </p:cNvSpPr>
          <p:nvPr>
            <p:ph type="body" sz="quarter" idx="13" hasCustomPrompt="1"/>
          </p:nvPr>
        </p:nvSpPr>
        <p:spPr>
          <a:xfrm>
            <a:off x="611190" y="5913441"/>
            <a:ext cx="7921626"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2124035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Pictures">
    <p:spTree>
      <p:nvGrpSpPr>
        <p:cNvPr id="1" name=""/>
        <p:cNvGrpSpPr/>
        <p:nvPr/>
      </p:nvGrpSpPr>
      <p:grpSpPr>
        <a:xfrm>
          <a:off x="0" y="0"/>
          <a:ext cx="0" cy="0"/>
          <a:chOff x="0" y="0"/>
          <a:chExt cx="0" cy="0"/>
        </a:xfrm>
      </p:grpSpPr>
      <p:sp>
        <p:nvSpPr>
          <p:cNvPr id="6" name="Picture Placeholder 5"/>
          <p:cNvSpPr>
            <a:spLocks noGrp="1"/>
          </p:cNvSpPr>
          <p:nvPr>
            <p:ph type="pic" sz="quarter" idx="12"/>
          </p:nvPr>
        </p:nvSpPr>
        <p:spPr>
          <a:xfrm>
            <a:off x="611187" y="1196979"/>
            <a:ext cx="3781425" cy="4716463"/>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7" name="Picture Placeholder 5"/>
          <p:cNvSpPr>
            <a:spLocks noGrp="1"/>
          </p:cNvSpPr>
          <p:nvPr>
            <p:ph type="pic" sz="quarter" idx="13"/>
          </p:nvPr>
        </p:nvSpPr>
        <p:spPr>
          <a:xfrm>
            <a:off x="4751388" y="1196979"/>
            <a:ext cx="3781426" cy="4716463"/>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8" name="Textplatzhalter 4"/>
          <p:cNvSpPr>
            <a:spLocks noGrp="1"/>
          </p:cNvSpPr>
          <p:nvPr>
            <p:ph type="body" sz="quarter" idx="14" hasCustomPrompt="1"/>
          </p:nvPr>
        </p:nvSpPr>
        <p:spPr>
          <a:xfrm>
            <a:off x="611188" y="5913441"/>
            <a:ext cx="3781428"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9" name="Textplatzhalter 4"/>
          <p:cNvSpPr>
            <a:spLocks noGrp="1"/>
          </p:cNvSpPr>
          <p:nvPr>
            <p:ph type="body" sz="quarter" idx="15" hasCustomPrompt="1"/>
          </p:nvPr>
        </p:nvSpPr>
        <p:spPr>
          <a:xfrm>
            <a:off x="4751387" y="5913441"/>
            <a:ext cx="3781427"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1700034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Pict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Click to edit Master title style</a:t>
            </a:r>
            <a:endParaRPr lang="en-US" noProof="0" dirty="0"/>
          </a:p>
        </p:txBody>
      </p:sp>
      <p:sp>
        <p:nvSpPr>
          <p:cNvPr id="6" name="Picture Placeholder 5"/>
          <p:cNvSpPr>
            <a:spLocks noGrp="1"/>
          </p:cNvSpPr>
          <p:nvPr>
            <p:ph type="pic" sz="quarter" idx="12"/>
          </p:nvPr>
        </p:nvSpPr>
        <p:spPr>
          <a:xfrm>
            <a:off x="611188" y="2024063"/>
            <a:ext cx="3781425" cy="3062288"/>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7" name="Picture Placeholder 5"/>
          <p:cNvSpPr>
            <a:spLocks noGrp="1"/>
          </p:cNvSpPr>
          <p:nvPr>
            <p:ph type="pic" sz="quarter" idx="13"/>
          </p:nvPr>
        </p:nvSpPr>
        <p:spPr>
          <a:xfrm>
            <a:off x="4751388" y="2024063"/>
            <a:ext cx="3781425" cy="3062288"/>
          </a:xfrm>
          <a:noFill/>
        </p:spPr>
        <p:txBody>
          <a:bodyPr anchor="ctr"/>
          <a:lstStyle>
            <a:lvl1pPr marL="0" indent="0" algn="ctr">
              <a:buFont typeface="Arial" panose="020B0604020202020204" pitchFamily="34" charset="0"/>
              <a:buNone/>
              <a:defRPr/>
            </a:lvl1pPr>
          </a:lstStyle>
          <a:p>
            <a:r>
              <a:rPr lang="en-US" smtClean="0"/>
              <a:t>Click icon to add picture</a:t>
            </a:r>
            <a:endParaRPr lang="en-GB"/>
          </a:p>
        </p:txBody>
      </p:sp>
      <p:sp>
        <p:nvSpPr>
          <p:cNvPr id="8" name="Textplatzhalter 4"/>
          <p:cNvSpPr>
            <a:spLocks noGrp="1"/>
          </p:cNvSpPr>
          <p:nvPr>
            <p:ph type="body" sz="quarter" idx="14" hasCustomPrompt="1"/>
          </p:nvPr>
        </p:nvSpPr>
        <p:spPr>
          <a:xfrm>
            <a:off x="611190" y="5086354"/>
            <a:ext cx="3781426" cy="241299"/>
          </a:xfrm>
        </p:spPr>
        <p:txBody>
          <a:bodyPr tIns="36000" rIns="0"/>
          <a:lstStyle>
            <a:lvl1pPr marL="0" indent="0">
              <a:buFont typeface="Arial" panose="020B0604020202020204" pitchFamily="34" charset="0"/>
              <a:buNone/>
              <a:defRPr sz="900"/>
            </a:lvl1pPr>
          </a:lstStyle>
          <a:p>
            <a:pPr lvl="0"/>
            <a:r>
              <a:rPr lang="de-DE" dirty="0"/>
              <a:t>Caption</a:t>
            </a:r>
          </a:p>
        </p:txBody>
      </p:sp>
      <p:sp>
        <p:nvSpPr>
          <p:cNvPr id="9" name="Textplatzhalter 4"/>
          <p:cNvSpPr>
            <a:spLocks noGrp="1"/>
          </p:cNvSpPr>
          <p:nvPr>
            <p:ph type="body" sz="quarter" idx="15" hasCustomPrompt="1"/>
          </p:nvPr>
        </p:nvSpPr>
        <p:spPr>
          <a:xfrm>
            <a:off x="4751385" y="5086354"/>
            <a:ext cx="3781427" cy="241299"/>
          </a:xfrm>
        </p:spPr>
        <p:txBody>
          <a:bodyPr tIns="36000" rIns="0"/>
          <a:lstStyle>
            <a:lvl1pPr marL="0" indent="0">
              <a:buFont typeface="Arial" panose="020B0604020202020204" pitchFamily="34" charset="0"/>
              <a:buNone/>
              <a:defRPr sz="900"/>
            </a:lvl1pPr>
          </a:lstStyle>
          <a:p>
            <a:pPr lvl="0"/>
            <a:r>
              <a:rPr lang="de-DE" dirty="0"/>
              <a:t>Caption</a:t>
            </a:r>
          </a:p>
        </p:txBody>
      </p:sp>
    </p:spTree>
    <p:extLst>
      <p:ext uri="{BB962C8B-B14F-4D97-AF65-F5344CB8AC3E}">
        <p14:creationId xmlns:p14="http://schemas.microsoft.com/office/powerpoint/2010/main" val="3008234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1188" y="712232"/>
            <a:ext cx="7921625" cy="780540"/>
          </a:xfrm>
          <a:prstGeom prst="rect">
            <a:avLst/>
          </a:prstGeom>
        </p:spPr>
        <p:txBody>
          <a:bodyPr vert="horz" lIns="0" tIns="0" rIns="0" bIns="0" rtlCol="0" anchor="b" anchorCtr="0">
            <a:noAutofit/>
          </a:bodyPr>
          <a:lstStyle/>
          <a:p>
            <a:endParaRPr lang="en-US" noProof="0" dirty="0"/>
          </a:p>
        </p:txBody>
      </p:sp>
      <p:sp>
        <p:nvSpPr>
          <p:cNvPr id="3" name="Text Placeholder 2"/>
          <p:cNvSpPr>
            <a:spLocks noGrp="1"/>
          </p:cNvSpPr>
          <p:nvPr>
            <p:ph type="body" idx="1"/>
          </p:nvPr>
        </p:nvSpPr>
        <p:spPr>
          <a:xfrm>
            <a:off x="611187" y="2024067"/>
            <a:ext cx="7921625" cy="3889375"/>
          </a:xfrm>
          <a:prstGeom prst="rect">
            <a:avLst/>
          </a:prstGeom>
        </p:spPr>
        <p:txBody>
          <a:bodyPr vert="horz" lIns="0" tIns="0" rIns="0" bIns="0" rtlCol="0" anchor="t" anchorCtr="0">
            <a:noAutofit/>
          </a:bodyPr>
          <a:lstStyle/>
          <a:p>
            <a:pPr lvl="0"/>
            <a:r>
              <a:rPr lang="en-US" noProof="0" dirty="0"/>
              <a:t>Level 1</a:t>
            </a:r>
          </a:p>
          <a:p>
            <a:pPr lvl="1"/>
            <a:r>
              <a:rPr lang="en-US" noProof="0" dirty="0"/>
              <a:t>Level 2</a:t>
            </a:r>
          </a:p>
          <a:p>
            <a:pPr lvl="2"/>
            <a:r>
              <a:rPr lang="en-US" noProof="0" dirty="0"/>
              <a:t>Level 3</a:t>
            </a:r>
          </a:p>
          <a:p>
            <a:pPr lvl="3"/>
            <a:r>
              <a:rPr lang="en-US" noProof="0" dirty="0"/>
              <a:t>Level 4</a:t>
            </a:r>
          </a:p>
          <a:p>
            <a:pPr lvl="4"/>
            <a:r>
              <a:rPr lang="en-US" noProof="0" dirty="0"/>
              <a:t>Level 5</a:t>
            </a:r>
          </a:p>
        </p:txBody>
      </p:sp>
      <p:sp>
        <p:nvSpPr>
          <p:cNvPr id="9" name="Textfeld 8"/>
          <p:cNvSpPr txBox="1"/>
          <p:nvPr/>
        </p:nvSpPr>
        <p:spPr>
          <a:xfrm>
            <a:off x="8532814" y="293577"/>
            <a:ext cx="385763" cy="293798"/>
          </a:xfrm>
          <a:prstGeom prst="rect">
            <a:avLst/>
          </a:prstGeom>
          <a:noFill/>
        </p:spPr>
        <p:txBody>
          <a:bodyPr wrap="none" lIns="0" tIns="0" rIns="0" bIns="0" rtlCol="0">
            <a:noAutofit/>
          </a:bodyPr>
          <a:lstStyle/>
          <a:p>
            <a:pPr algn="r"/>
            <a:fld id="{A5DEC3FA-4FB7-4309-A077-6BB31CA8E81A}" type="slidenum">
              <a:rPr lang="en-US" sz="1600" noProof="0" smtClean="0"/>
              <a:pPr algn="r"/>
              <a:t>‹#›</a:t>
            </a:fld>
            <a:endParaRPr lang="en-US" sz="1600" noProof="0" dirty="0"/>
          </a:p>
        </p:txBody>
      </p:sp>
      <p:cxnSp>
        <p:nvCxnSpPr>
          <p:cNvPr id="11" name="Gerader Verbinder 10"/>
          <p:cNvCxnSpPr/>
          <p:nvPr/>
        </p:nvCxnSpPr>
        <p:spPr>
          <a:xfrm>
            <a:off x="611187" y="339297"/>
            <a:ext cx="3781426" cy="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3" name="Gerader Verbinder 12"/>
          <p:cNvCxnSpPr/>
          <p:nvPr/>
        </p:nvCxnSpPr>
        <p:spPr>
          <a:xfrm>
            <a:off x="4751388" y="339297"/>
            <a:ext cx="3781426" cy="0"/>
          </a:xfrm>
          <a:prstGeom prst="line">
            <a:avLst/>
          </a:prstGeom>
          <a:ln w="6350"/>
        </p:spPr>
        <p:style>
          <a:lnRef idx="1">
            <a:schemeClr val="accent1"/>
          </a:lnRef>
          <a:fillRef idx="0">
            <a:schemeClr val="accent1"/>
          </a:fillRef>
          <a:effectRef idx="0">
            <a:schemeClr val="accent1"/>
          </a:effectRef>
          <a:fontRef idx="minor">
            <a:schemeClr val="tx1"/>
          </a:fontRef>
        </p:style>
      </p:cxnSp>
      <p:sp>
        <p:nvSpPr>
          <p:cNvPr id="7" name="Rechteck 6"/>
          <p:cNvSpPr/>
          <p:nvPr/>
        </p:nvSpPr>
        <p:spPr>
          <a:xfrm>
            <a:off x="611188" y="381001"/>
            <a:ext cx="3781425" cy="216000"/>
          </a:xfrm>
          <a:prstGeom prst="rect">
            <a:avLst/>
          </a:prstGeom>
        </p:spPr>
        <p:txBody>
          <a:bodyPr vert="horz" lIns="0" tIns="0" rIns="0" bIns="0" rtlCol="0" anchor="t" anchorCtr="0">
            <a:noAutofit/>
          </a:bodyPr>
          <a:lstStyle/>
          <a:p>
            <a:pPr lvl="0"/>
            <a:r>
              <a:rPr lang="en-GB" sz="900" dirty="0" smtClean="0"/>
              <a:t>RDTF June 14, 2018</a:t>
            </a:r>
            <a:endParaRPr lang="en-US" sz="900" dirty="0"/>
          </a:p>
        </p:txBody>
      </p:sp>
      <p:sp>
        <p:nvSpPr>
          <p:cNvPr id="8" name="Rechteck 7"/>
          <p:cNvSpPr/>
          <p:nvPr/>
        </p:nvSpPr>
        <p:spPr>
          <a:xfrm>
            <a:off x="4751388" y="381001"/>
            <a:ext cx="3781425" cy="216000"/>
          </a:xfrm>
          <a:prstGeom prst="rect">
            <a:avLst/>
          </a:prstGeom>
        </p:spPr>
        <p:txBody>
          <a:bodyPr vert="horz" lIns="0" tIns="0" rIns="0" bIns="0" rtlCol="0" anchor="t" anchorCtr="0">
            <a:noAutofit/>
          </a:bodyPr>
          <a:lstStyle/>
          <a:p>
            <a:pPr lvl="0"/>
            <a:r>
              <a:rPr lang="en-US" sz="900" dirty="0" smtClean="0"/>
              <a:t>Plans,</a:t>
            </a:r>
            <a:r>
              <a:rPr lang="en-US" sz="900" baseline="0" dirty="0" smtClean="0"/>
              <a:t> Suggestions </a:t>
            </a:r>
            <a:endParaRPr lang="en-US" sz="900" dirty="0"/>
          </a:p>
        </p:txBody>
      </p:sp>
      <p:pic>
        <p:nvPicPr>
          <p:cNvPr id="10" name="Grafik 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09374" y="6413956"/>
            <a:ext cx="2275200" cy="120448"/>
          </a:xfrm>
          <a:prstGeom prst="rect">
            <a:avLst/>
          </a:prstGeom>
        </p:spPr>
      </p:pic>
    </p:spTree>
    <p:extLst>
      <p:ext uri="{BB962C8B-B14F-4D97-AF65-F5344CB8AC3E}">
        <p14:creationId xmlns:p14="http://schemas.microsoft.com/office/powerpoint/2010/main" val="9260066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7" r:id="rId5"/>
    <p:sldLayoutId id="2147483673" r:id="rId6"/>
    <p:sldLayoutId id="2147483668" r:id="rId7"/>
    <p:sldLayoutId id="2147483669" r:id="rId8"/>
    <p:sldLayoutId id="2147483670" r:id="rId9"/>
    <p:sldLayoutId id="2147483671" r:id="rId10"/>
  </p:sldLayoutIdLst>
  <p:hf sldNum="0" hdr="0" ftr="0" dt="0"/>
  <p:txStyles>
    <p:titleStyle>
      <a:lvl1pPr algn="l" defTabSz="685783" rtl="0" eaLnBrk="1" latinLnBrk="0" hangingPunct="1">
        <a:lnSpc>
          <a:spcPct val="100000"/>
        </a:lnSpc>
        <a:spcBef>
          <a:spcPct val="0"/>
        </a:spcBef>
        <a:buNone/>
        <a:defRPr sz="2200" b="1" kern="1200">
          <a:solidFill>
            <a:schemeClr val="tx1"/>
          </a:solidFill>
          <a:latin typeface="+mj-lt"/>
          <a:ea typeface="+mj-ea"/>
          <a:cs typeface="+mj-cs"/>
        </a:defRPr>
      </a:lvl1pPr>
    </p:titleStyle>
    <p:bodyStyle>
      <a:lvl1pPr marL="267884" indent="-267884" algn="l" defTabSz="685783" rtl="0" eaLnBrk="1" latinLnBrk="0" hangingPunct="1">
        <a:lnSpc>
          <a:spcPct val="114000"/>
        </a:lnSpc>
        <a:spcBef>
          <a:spcPts val="1350"/>
        </a:spcBef>
        <a:buClr>
          <a:schemeClr val="bg2"/>
        </a:buClr>
        <a:buFontTx/>
        <a:buBlip>
          <a:blip r:embed="rId13"/>
        </a:buBlip>
        <a:defRPr sz="1400" kern="1200">
          <a:solidFill>
            <a:schemeClr val="tx1"/>
          </a:solidFill>
          <a:latin typeface="+mn-lt"/>
          <a:ea typeface="+mn-ea"/>
          <a:cs typeface="+mn-cs"/>
        </a:defRPr>
      </a:lvl1pPr>
      <a:lvl2pPr marL="535768" indent="-267884" algn="l" defTabSz="685783" rtl="0" eaLnBrk="1" latinLnBrk="0" hangingPunct="1">
        <a:lnSpc>
          <a:spcPct val="114000"/>
        </a:lnSpc>
        <a:spcBef>
          <a:spcPts val="0"/>
        </a:spcBef>
        <a:buClr>
          <a:schemeClr val="accent2"/>
        </a:buClr>
        <a:buFontTx/>
        <a:buBlip>
          <a:blip r:embed="rId14"/>
        </a:buBlip>
        <a:defRPr sz="1400" kern="1200">
          <a:solidFill>
            <a:schemeClr val="tx1"/>
          </a:solidFill>
          <a:latin typeface="+mn-lt"/>
          <a:ea typeface="+mn-ea"/>
          <a:cs typeface="+mn-cs"/>
        </a:defRPr>
      </a:lvl2pPr>
      <a:lvl3pPr marL="736979" indent="-201211" algn="l" defTabSz="685783" rtl="0" eaLnBrk="1" latinLnBrk="0" hangingPunct="1">
        <a:lnSpc>
          <a:spcPct val="114000"/>
        </a:lnSpc>
        <a:spcBef>
          <a:spcPts val="0"/>
        </a:spcBef>
        <a:buFont typeface="Arial" panose="020B0604020202020204" pitchFamily="34" charset="0"/>
        <a:buChar char="►"/>
        <a:defRPr sz="1400" kern="1200" baseline="0">
          <a:solidFill>
            <a:schemeClr val="tx1"/>
          </a:solidFill>
          <a:latin typeface="+mn-lt"/>
          <a:ea typeface="+mn-ea"/>
          <a:cs typeface="+mn-cs"/>
        </a:defRPr>
      </a:lvl3pPr>
      <a:lvl4pPr marL="871517" indent="-129776" algn="l" defTabSz="685783" rtl="0" eaLnBrk="1" latinLnBrk="0" hangingPunct="1">
        <a:lnSpc>
          <a:spcPct val="114000"/>
        </a:lnSpc>
        <a:spcBef>
          <a:spcPts val="0"/>
        </a:spcBef>
        <a:buFont typeface="Arial" panose="020B0604020202020204" pitchFamily="34" charset="0"/>
        <a:buChar char="•"/>
        <a:defRPr sz="1400" kern="1200">
          <a:solidFill>
            <a:schemeClr val="tx1"/>
          </a:solidFill>
          <a:latin typeface="+mn-lt"/>
          <a:ea typeface="+mn-ea"/>
          <a:cs typeface="+mn-cs"/>
        </a:defRPr>
      </a:lvl4pPr>
      <a:lvl5pPr marL="1010816" indent="-135728" algn="l" defTabSz="685783" rtl="0" eaLnBrk="1" latinLnBrk="0" hangingPunct="1">
        <a:lnSpc>
          <a:spcPct val="114000"/>
        </a:lnSpc>
        <a:spcBef>
          <a:spcPts val="0"/>
        </a:spcBef>
        <a:buFont typeface="Arial" panose="020B0604020202020204" pitchFamily="34" charset="0"/>
        <a:buChar char="•"/>
        <a:defRPr sz="140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275" userDrawn="1">
          <p15:clr>
            <a:srgbClr val="F26B43"/>
          </p15:clr>
        </p15:guide>
        <p15:guide id="2" pos="2767" userDrawn="1">
          <p15:clr>
            <a:srgbClr val="F26B43"/>
          </p15:clr>
        </p15:guide>
        <p15:guide id="3" pos="2993" userDrawn="1">
          <p15:clr>
            <a:srgbClr val="F26B43"/>
          </p15:clr>
        </p15:guide>
        <p15:guide id="4" pos="385" userDrawn="1">
          <p15:clr>
            <a:srgbClr val="F26B43"/>
          </p15:clr>
        </p15:guide>
        <p15:guide id="5" pos="5375" userDrawn="1">
          <p15:clr>
            <a:srgbClr val="F26B43"/>
          </p15:clr>
        </p15:guide>
        <p15:guide id="6" orient="horz" pos="372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Plans, Suggestion, Next Steps</a:t>
            </a:r>
            <a:br>
              <a:rPr lang="en-GB" dirty="0" smtClean="0"/>
            </a:br>
            <a:r>
              <a:rPr lang="en-GB" dirty="0" smtClean="0"/>
              <a:t>RDTF Meeting – </a:t>
            </a:r>
            <a:r>
              <a:rPr lang="en-GB" dirty="0" smtClean="0"/>
              <a:t>June 14</a:t>
            </a:r>
            <a:r>
              <a:rPr lang="en-GB" baseline="30000" dirty="0" smtClean="0"/>
              <a:t>th</a:t>
            </a:r>
            <a:r>
              <a:rPr lang="en-GB" dirty="0" smtClean="0"/>
              <a:t>, 2018</a:t>
            </a:r>
            <a:endParaRPr lang="en-GB" dirty="0"/>
          </a:p>
        </p:txBody>
      </p:sp>
      <p:sp>
        <p:nvSpPr>
          <p:cNvPr id="3" name="Subtitle 2"/>
          <p:cNvSpPr>
            <a:spLocks noGrp="1"/>
          </p:cNvSpPr>
          <p:nvPr>
            <p:ph type="subTitle" idx="1"/>
          </p:nvPr>
        </p:nvSpPr>
        <p:spPr/>
        <p:txBody>
          <a:bodyPr/>
          <a:lstStyle/>
          <a:p>
            <a:endParaRPr lang="en-GB" dirty="0"/>
          </a:p>
          <a:p>
            <a:endParaRPr lang="en-GB" dirty="0" smtClean="0"/>
          </a:p>
          <a:p>
            <a:endParaRPr lang="en-GB" dirty="0"/>
          </a:p>
          <a:p>
            <a:r>
              <a:rPr lang="en-GB" dirty="0" smtClean="0"/>
              <a:t>European XFEL GmbH, </a:t>
            </a:r>
            <a:r>
              <a:rPr lang="en-GB" dirty="0" err="1" smtClean="0"/>
              <a:t>Schenefeld</a:t>
            </a:r>
            <a:r>
              <a:rPr lang="en-GB" dirty="0" smtClean="0"/>
              <a:t>, June 14th 2018</a:t>
            </a:r>
            <a:endParaRPr lang="en-GB" dirty="0"/>
          </a:p>
        </p:txBody>
      </p:sp>
    </p:spTree>
    <p:extLst>
      <p:ext uri="{BB962C8B-B14F-4D97-AF65-F5344CB8AC3E}">
        <p14:creationId xmlns:p14="http://schemas.microsoft.com/office/powerpoint/2010/main" val="1901925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8848" y="679227"/>
            <a:ext cx="7921625" cy="522252"/>
          </a:xfrm>
        </p:spPr>
        <p:txBody>
          <a:bodyPr/>
          <a:lstStyle/>
          <a:p>
            <a:r>
              <a:rPr lang="de-DE" dirty="0" err="1" smtClean="0"/>
              <a:t>Doses</a:t>
            </a:r>
            <a:r>
              <a:rPr lang="de-DE" dirty="0" smtClean="0"/>
              <a:t> in Cells </a:t>
            </a:r>
            <a:r>
              <a:rPr lang="de-DE" dirty="0" err="1" smtClean="0"/>
              <a:t>Cells</a:t>
            </a:r>
            <a:r>
              <a:rPr lang="de-DE" dirty="0" smtClean="0"/>
              <a:t> </a:t>
            </a:r>
            <a:r>
              <a:rPr lang="de-DE" dirty="0" smtClean="0"/>
              <a:t>31-33 </a:t>
            </a:r>
            <a:r>
              <a:rPr lang="de-DE" dirty="0" err="1" smtClean="0"/>
              <a:t>and</a:t>
            </a:r>
            <a:r>
              <a:rPr lang="de-DE" dirty="0" smtClean="0"/>
              <a:t> </a:t>
            </a:r>
            <a:r>
              <a:rPr lang="de-DE" dirty="0" err="1" smtClean="0"/>
              <a:t>around</a:t>
            </a:r>
            <a:endParaRPr lang="de-DE" dirty="0"/>
          </a:p>
        </p:txBody>
      </p:sp>
      <p:grpSp>
        <p:nvGrpSpPr>
          <p:cNvPr id="9" name="Group 8"/>
          <p:cNvGrpSpPr/>
          <p:nvPr/>
        </p:nvGrpSpPr>
        <p:grpSpPr>
          <a:xfrm>
            <a:off x="95697" y="1494644"/>
            <a:ext cx="6719773" cy="4977562"/>
            <a:chOff x="2989200" y="1433055"/>
            <a:chExt cx="6719773" cy="4977562"/>
          </a:xfrm>
        </p:grpSpPr>
        <p:grpSp>
          <p:nvGrpSpPr>
            <p:cNvPr id="4" name="Group 3"/>
            <p:cNvGrpSpPr/>
            <p:nvPr/>
          </p:nvGrpSpPr>
          <p:grpSpPr>
            <a:xfrm>
              <a:off x="2989200" y="1433055"/>
              <a:ext cx="3240923" cy="4977562"/>
              <a:chOff x="373580" y="1496862"/>
              <a:chExt cx="3240923" cy="4977562"/>
            </a:xfrm>
          </p:grpSpPr>
          <p:pic>
            <p:nvPicPr>
              <p:cNvPr id="419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580" y="3796441"/>
                <a:ext cx="3176587" cy="2677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987"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b="5992"/>
              <a:stretch/>
            </p:blipFill>
            <p:spPr bwMode="auto">
              <a:xfrm>
                <a:off x="373580" y="1496862"/>
                <a:ext cx="3240923" cy="2479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5" name="TextBox 4"/>
            <p:cNvSpPr txBox="1"/>
            <p:nvPr/>
          </p:nvSpPr>
          <p:spPr>
            <a:xfrm>
              <a:off x="4295554" y="4199861"/>
              <a:ext cx="1690576" cy="308344"/>
            </a:xfrm>
            <a:prstGeom prst="rect">
              <a:avLst/>
            </a:prstGeom>
            <a:noFill/>
          </p:spPr>
          <p:txBody>
            <a:bodyPr wrap="none" rtlCol="0">
              <a:noAutofit/>
            </a:bodyPr>
            <a:lstStyle/>
            <a:p>
              <a:pPr>
                <a:lnSpc>
                  <a:spcPct val="112000"/>
                </a:lnSpc>
              </a:pPr>
              <a:r>
                <a:rPr lang="de-DE" sz="1400" dirty="0" err="1" smtClean="0"/>
                <a:t>Week</a:t>
              </a:r>
              <a:r>
                <a:rPr lang="de-DE" sz="1400" dirty="0" smtClean="0"/>
                <a:t> 28.5.-4.6.</a:t>
              </a:r>
            </a:p>
          </p:txBody>
        </p:sp>
        <p:sp>
          <p:nvSpPr>
            <p:cNvPr id="8" name="TextBox 7"/>
            <p:cNvSpPr txBox="1"/>
            <p:nvPr/>
          </p:nvSpPr>
          <p:spPr>
            <a:xfrm>
              <a:off x="3764373" y="2066261"/>
              <a:ext cx="1690576" cy="308344"/>
            </a:xfrm>
            <a:prstGeom prst="rect">
              <a:avLst/>
            </a:prstGeom>
            <a:noFill/>
          </p:spPr>
          <p:txBody>
            <a:bodyPr wrap="none" rtlCol="0">
              <a:noAutofit/>
            </a:bodyPr>
            <a:lstStyle/>
            <a:p>
              <a:pPr>
                <a:lnSpc>
                  <a:spcPct val="112000"/>
                </a:lnSpc>
              </a:pPr>
              <a:r>
                <a:rPr lang="de-DE" sz="1400" dirty="0" err="1" smtClean="0"/>
                <a:t>Week</a:t>
              </a:r>
              <a:r>
                <a:rPr lang="de-DE" sz="1400" dirty="0" smtClean="0"/>
                <a:t> 4.6.-11.6.</a:t>
              </a:r>
            </a:p>
          </p:txBody>
        </p:sp>
        <p:sp>
          <p:nvSpPr>
            <p:cNvPr id="6" name="Oval 5"/>
            <p:cNvSpPr/>
            <p:nvPr/>
          </p:nvSpPr>
          <p:spPr>
            <a:xfrm>
              <a:off x="5262560" y="1919784"/>
              <a:ext cx="585347" cy="1992983"/>
            </a:xfrm>
            <a:prstGeom prst="ellipse">
              <a:avLst/>
            </a:prstGeom>
            <a:noFill/>
            <a:ln>
              <a:solidFill>
                <a:schemeClr val="tx1"/>
              </a:solidFill>
            </a:ln>
          </p:spPr>
          <p:txBody>
            <a:bodyPr rtlCol="0" anchor="ctr">
              <a:noAutofit/>
            </a:bodyPr>
            <a:lstStyle/>
            <a:p>
              <a:pPr algn="ctr">
                <a:lnSpc>
                  <a:spcPct val="113000"/>
                </a:lnSpc>
              </a:pPr>
              <a:endParaRPr lang="de-DE" sz="1400" dirty="0" err="1" smtClean="0"/>
            </a:p>
          </p:txBody>
        </p:sp>
        <p:sp>
          <p:nvSpPr>
            <p:cNvPr id="10" name="Oval 9"/>
            <p:cNvSpPr/>
            <p:nvPr/>
          </p:nvSpPr>
          <p:spPr>
            <a:xfrm>
              <a:off x="5251927" y="4199861"/>
              <a:ext cx="585347" cy="1992983"/>
            </a:xfrm>
            <a:prstGeom prst="ellipse">
              <a:avLst/>
            </a:prstGeom>
            <a:noFill/>
            <a:ln>
              <a:solidFill>
                <a:schemeClr val="tx1"/>
              </a:solidFill>
            </a:ln>
          </p:spPr>
          <p:txBody>
            <a:bodyPr rtlCol="0" anchor="ctr">
              <a:noAutofit/>
            </a:bodyPr>
            <a:lstStyle/>
            <a:p>
              <a:pPr algn="ctr">
                <a:lnSpc>
                  <a:spcPct val="113000"/>
                </a:lnSpc>
              </a:pPr>
              <a:endParaRPr lang="de-DE" sz="1400" dirty="0" err="1" smtClean="0"/>
            </a:p>
          </p:txBody>
        </p:sp>
        <p:sp>
          <p:nvSpPr>
            <p:cNvPr id="7" name="TextBox 6"/>
            <p:cNvSpPr txBox="1"/>
            <p:nvPr/>
          </p:nvSpPr>
          <p:spPr>
            <a:xfrm>
              <a:off x="6230123" y="3769213"/>
              <a:ext cx="3478850" cy="441266"/>
            </a:xfrm>
            <a:prstGeom prst="rect">
              <a:avLst/>
            </a:prstGeom>
            <a:noFill/>
          </p:spPr>
          <p:txBody>
            <a:bodyPr wrap="none" rtlCol="0">
              <a:noAutofit/>
            </a:bodyPr>
            <a:lstStyle/>
            <a:p>
              <a:pPr>
                <a:lnSpc>
                  <a:spcPct val="112000"/>
                </a:lnSpc>
              </a:pPr>
              <a:r>
                <a:rPr lang="de-DE" sz="1400" dirty="0" smtClean="0"/>
                <a:t>High Dose </a:t>
              </a:r>
              <a:r>
                <a:rPr lang="de-DE" sz="1400" dirty="0" err="1" smtClean="0"/>
                <a:t>is</a:t>
              </a:r>
              <a:r>
                <a:rPr lang="de-DE" sz="1400" dirty="0" smtClean="0"/>
                <a:t> a </a:t>
              </a:r>
              <a:r>
                <a:rPr lang="de-DE" sz="1400" dirty="0" err="1" smtClean="0"/>
                <a:t>constant</a:t>
              </a:r>
              <a:r>
                <a:rPr lang="de-DE" sz="1400" dirty="0" smtClean="0"/>
                <a:t> </a:t>
              </a:r>
              <a:r>
                <a:rPr lang="de-DE" sz="1400" dirty="0" err="1" smtClean="0"/>
                <a:t>observation</a:t>
              </a:r>
              <a:endParaRPr lang="de-DE" sz="1400" dirty="0" smtClean="0"/>
            </a:p>
          </p:txBody>
        </p:sp>
      </p:grpSp>
    </p:spTree>
    <p:extLst>
      <p:ext uri="{BB962C8B-B14F-4D97-AF65-F5344CB8AC3E}">
        <p14:creationId xmlns:p14="http://schemas.microsoft.com/office/powerpoint/2010/main" val="3504830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188" y="712232"/>
            <a:ext cx="7921625" cy="372289"/>
          </a:xfrm>
        </p:spPr>
        <p:txBody>
          <a:bodyPr/>
          <a:lstStyle/>
          <a:p>
            <a:r>
              <a:rPr lang="de-DE" dirty="0" smtClean="0"/>
              <a:t>„</a:t>
            </a:r>
            <a:r>
              <a:rPr lang="de-DE" dirty="0" err="1" smtClean="0"/>
              <a:t>Leftover</a:t>
            </a:r>
            <a:r>
              <a:rPr lang="de-DE" dirty="0" smtClean="0"/>
              <a:t> Items“ </a:t>
            </a:r>
            <a:r>
              <a:rPr lang="de-DE" dirty="0" err="1" smtClean="0"/>
              <a:t>from</a:t>
            </a:r>
            <a:r>
              <a:rPr lang="de-DE" dirty="0" smtClean="0"/>
              <a:t> Memo 17.5.2018</a:t>
            </a:r>
            <a:r>
              <a:rPr lang="en-US" sz="2400" dirty="0" smtClean="0"/>
              <a:t> </a:t>
            </a:r>
            <a:endParaRPr lang="de-DE" dirty="0"/>
          </a:p>
        </p:txBody>
      </p:sp>
      <p:sp>
        <p:nvSpPr>
          <p:cNvPr id="4" name="TextBox 3"/>
          <p:cNvSpPr txBox="1"/>
          <p:nvPr/>
        </p:nvSpPr>
        <p:spPr>
          <a:xfrm>
            <a:off x="827334" y="1482863"/>
            <a:ext cx="8008321" cy="4410067"/>
          </a:xfrm>
          <a:prstGeom prst="rect">
            <a:avLst/>
          </a:prstGeom>
          <a:noFill/>
        </p:spPr>
        <p:txBody>
          <a:bodyPr wrap="square" rtlCol="0">
            <a:noAutofit/>
          </a:bodyPr>
          <a:lstStyle/>
          <a:p>
            <a:pPr>
              <a:lnSpc>
                <a:spcPct val="112000"/>
              </a:lnSpc>
            </a:pPr>
            <a:r>
              <a:rPr lang="en-US" sz="1600" dirty="0" smtClean="0"/>
              <a:t>Reminder</a:t>
            </a:r>
            <a:r>
              <a:rPr lang="en-US" sz="1600" dirty="0" smtClean="0"/>
              <a:t>:</a:t>
            </a:r>
            <a:r>
              <a:rPr lang="en-US" sz="1600" dirty="0" smtClean="0"/>
              <a:t/>
            </a:r>
            <a:br>
              <a:rPr lang="en-US" sz="1600" dirty="0" smtClean="0"/>
            </a:br>
            <a:endParaRPr lang="en-US" sz="1600" dirty="0" smtClean="0"/>
          </a:p>
          <a:p>
            <a:pPr marL="269875" indent="-269875">
              <a:lnSpc>
                <a:spcPct val="112000"/>
              </a:lnSpc>
              <a:buBlip>
                <a:blip r:embed="rId2"/>
              </a:buBlip>
            </a:pPr>
            <a:r>
              <a:rPr lang="en-US" sz="1600" dirty="0" smtClean="0"/>
              <a:t>Repeat </a:t>
            </a:r>
            <a:r>
              <a:rPr lang="en-US" sz="1600" dirty="0"/>
              <a:t>beam aperture measurements started in February. There was evidence for a un-symmetry in when steering the beam horizontally near cells 30. There should be more investigation to get better spatial resolution</a:t>
            </a:r>
            <a:r>
              <a:rPr lang="en-US" sz="1600" dirty="0" smtClean="0"/>
              <a:t>.</a:t>
            </a:r>
            <a:br>
              <a:rPr lang="en-US" sz="1600" dirty="0" smtClean="0"/>
            </a:br>
            <a:endParaRPr lang="de-DE" sz="1600" dirty="0"/>
          </a:p>
          <a:p>
            <a:pPr marL="269875" indent="-269875">
              <a:lnSpc>
                <a:spcPct val="112000"/>
              </a:lnSpc>
              <a:buBlip>
                <a:blip r:embed="rId2"/>
              </a:buBlip>
            </a:pPr>
            <a:r>
              <a:rPr lang="en-US" sz="1600" dirty="0" smtClean="0"/>
              <a:t>The </a:t>
            </a:r>
            <a:r>
              <a:rPr lang="en-US" sz="1600" dirty="0"/>
              <a:t>whole undulator system should be used: Opening the first few segments, and closing the last segments, which were kept open since November to avoid exposure. Careful dose monitoring should be done by FW. Do the last segments contribute to lasing?</a:t>
            </a:r>
            <a:endParaRPr lang="de-DE" sz="1600" dirty="0" err="1" smtClean="0"/>
          </a:p>
        </p:txBody>
      </p:sp>
    </p:spTree>
    <p:extLst>
      <p:ext uri="{BB962C8B-B14F-4D97-AF65-F5344CB8AC3E}">
        <p14:creationId xmlns:p14="http://schemas.microsoft.com/office/powerpoint/2010/main" val="399735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emf"/></Relationships>
</file>

<file path=ppt/theme/theme1.xml><?xml version="1.0" encoding="utf-8"?>
<a:theme xmlns:a="http://schemas.openxmlformats.org/drawingml/2006/main" name="European_XFEL_Template_Presentation_4x3">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spPr>
      <a:bodyPr rtlCol="0" anchor="ctr">
        <a:noAutofit/>
      </a:bodyPr>
      <a:lstStyle>
        <a:defPPr algn="ctr">
          <a:lnSpc>
            <a:spcPct val="113000"/>
          </a:lnSpc>
          <a:defRPr sz="1400" dirty="0" err="1" smtClean="0"/>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marL="269875" indent="-269875">
          <a:lnSpc>
            <a:spcPct val="112000"/>
          </a:lnSpc>
          <a:buBlip>
            <a:blip xmlns:r="http://schemas.openxmlformats.org/officeDocument/2006/relationships" r:embed="rId1"/>
          </a:buBlip>
          <a:defRPr sz="1400" dirty="0" err="1" smtClean="0"/>
        </a:defPPr>
      </a:lstStyle>
    </a:txDef>
  </a:objectDefaults>
  <a:extraClrSchemeLst/>
  <a:extLst>
    <a:ext uri="{05A4C25C-085E-4340-85A3-A5531E510DB2}">
      <thm15:themeFamily xmlns:thm15="http://schemas.microsoft.com/office/thememl/2012/main" xmlns="" name="XFEL_PowerPoint_4x3.potx" id="{BC191F8A-93AC-4D54-B0A3-61F02C6C23C2}" vid="{3786C33C-45D4-4C30-B0CA-267E7E457705}"/>
    </a:ext>
  </a:extLst>
</a:theme>
</file>

<file path=ppt/theme/theme2.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59">
      <a:dk1>
        <a:srgbClr val="000000"/>
      </a:dk1>
      <a:lt1>
        <a:sysClr val="window" lastClr="FFFFFF"/>
      </a:lt1>
      <a:dk2>
        <a:srgbClr val="B2B2B2"/>
      </a:dk2>
      <a:lt2>
        <a:srgbClr val="F39200"/>
      </a:lt2>
      <a:accent1>
        <a:srgbClr val="0D1546"/>
      </a:accent1>
      <a:accent2>
        <a:srgbClr val="559DBB"/>
      </a:accent2>
      <a:accent3>
        <a:srgbClr val="81B0C8"/>
      </a:accent3>
      <a:accent4>
        <a:srgbClr val="A4C3D6"/>
      </a:accent4>
      <a:accent5>
        <a:srgbClr val="C5D6E4"/>
      </a:accent5>
      <a:accent6>
        <a:srgbClr val="E3EBF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European_XFEL_Template_Presentation_4x3</Template>
  <TotalTime>0</TotalTime>
  <Words>47</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European_XFEL_Template_Presentation_4x3</vt:lpstr>
      <vt:lpstr>Plans, Suggestion, Next Steps RDTF Meeting – June 14th, 2018</vt:lpstr>
      <vt:lpstr>Doses in Cells Cells 31-33 and around</vt:lpstr>
      <vt:lpstr>„Leftover Items“ from Memo 17.5.2018 </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in one line (or two lines)</dc:title>
  <dc:creator>Wolff-Fabris, Frederik</dc:creator>
  <cp:lastModifiedBy>pflueger</cp:lastModifiedBy>
  <cp:revision>219</cp:revision>
  <dcterms:created xsi:type="dcterms:W3CDTF">2017-01-17T07:15:25Z</dcterms:created>
  <dcterms:modified xsi:type="dcterms:W3CDTF">2018-06-14T07:22:25Z</dcterms:modified>
</cp:coreProperties>
</file>