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72" r:id="rId4"/>
    <p:sldId id="270" r:id="rId5"/>
    <p:sldId id="271" r:id="rId6"/>
    <p:sldId id="269" r:id="rId7"/>
    <p:sldId id="273" r:id="rId8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624" y="-82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14.06.2018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14.06.2018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Lead shields on </a:t>
            </a:r>
            <a:r>
              <a:rPr lang="en-US" sz="900" dirty="0" err="1" smtClean="0"/>
              <a:t>RadFets</a:t>
            </a:r>
            <a:r>
              <a:rPr lang="en-US" sz="900" dirty="0" smtClean="0"/>
              <a:t>, chamber sensors,</a:t>
            </a:r>
            <a:r>
              <a:rPr lang="en-US" sz="900" baseline="0" dirty="0" smtClean="0"/>
              <a:t> </a:t>
            </a:r>
            <a:r>
              <a:rPr lang="en-US" sz="900" dirty="0" smtClean="0"/>
              <a:t>measurements </a:t>
            </a:r>
            <a:r>
              <a:rPr lang="en-US" sz="900" baseline="0" dirty="0" smtClean="0"/>
              <a:t>– Radiation Damage Task Force Meeting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Frank Schmidt-Föhre, DESY-MDI,</a:t>
            </a:r>
            <a:r>
              <a:rPr lang="en-US" sz="900" baseline="0" dirty="0" smtClean="0"/>
              <a:t> 14.06</a:t>
            </a:r>
            <a:r>
              <a:rPr lang="en-US" sz="900" dirty="0" smtClean="0"/>
              <a:t>.2018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RDTF Update 14.06.2018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339136" cy="3330258"/>
          </a:xfrm>
        </p:spPr>
        <p:txBody>
          <a:bodyPr/>
          <a:lstStyle/>
          <a:p>
            <a:r>
              <a:rPr lang="en-US" dirty="0" smtClean="0"/>
              <a:t>Status of lead-shielding of dosimetry sensors in </a:t>
            </a:r>
            <a:r>
              <a:rPr lang="en-US" dirty="0"/>
              <a:t>the </a:t>
            </a:r>
            <a:r>
              <a:rPr lang="en-US" dirty="0" smtClean="0"/>
              <a:t>SASE sections</a:t>
            </a:r>
          </a:p>
          <a:p>
            <a:r>
              <a:rPr lang="en-US" dirty="0"/>
              <a:t>Status of </a:t>
            </a:r>
            <a:r>
              <a:rPr lang="en-US" dirty="0" smtClean="0"/>
              <a:t>series chamber sensors in </a:t>
            </a:r>
            <a:r>
              <a:rPr lang="en-US" dirty="0"/>
              <a:t>the SASE </a:t>
            </a:r>
            <a:r>
              <a:rPr lang="en-US" dirty="0" smtClean="0"/>
              <a:t>sections</a:t>
            </a:r>
          </a:p>
          <a:p>
            <a:r>
              <a:rPr lang="en-US" dirty="0"/>
              <a:t>Status of </a:t>
            </a:r>
            <a:r>
              <a:rPr lang="en-US" dirty="0" smtClean="0"/>
              <a:t>measurement with prototype lead-shielding at cell#31,SASE1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lead-shielding of dosimetry sensors in the SASE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r>
              <a:rPr lang="de-DE" dirty="0"/>
              <a:t>DESY ZM2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for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caps</a:t>
            </a:r>
            <a:r>
              <a:rPr lang="de-DE" dirty="0"/>
              <a:t> </a:t>
            </a:r>
            <a:r>
              <a:rPr lang="de-DE" dirty="0" err="1"/>
              <a:t>asap</a:t>
            </a:r>
            <a:r>
              <a:rPr lang="de-DE" dirty="0"/>
              <a:t> after </a:t>
            </a:r>
            <a:r>
              <a:rPr lang="de-DE" dirty="0" err="1"/>
              <a:t>pre-decision</a:t>
            </a:r>
            <a:r>
              <a:rPr lang="de-DE" dirty="0"/>
              <a:t> at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RDTF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quotation</a:t>
            </a:r>
            <a:endParaRPr lang="de-DE" dirty="0" smtClean="0"/>
          </a:p>
          <a:p>
            <a:r>
              <a:rPr lang="de-DE" dirty="0" smtClean="0"/>
              <a:t>After </a:t>
            </a:r>
            <a:r>
              <a:rPr lang="de-DE" dirty="0" err="1" smtClean="0"/>
              <a:t>confirmation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price</a:t>
            </a:r>
            <a:r>
              <a:rPr lang="de-DE" dirty="0" smtClean="0"/>
              <a:t> (</a:t>
            </a:r>
            <a:r>
              <a:rPr lang="de-DE" dirty="0" err="1" smtClean="0"/>
              <a:t>approx</a:t>
            </a:r>
            <a:r>
              <a:rPr lang="de-DE" dirty="0" smtClean="0"/>
              <a:t>. 7.7k€ for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caps</a:t>
            </a:r>
            <a:r>
              <a:rPr lang="de-DE" dirty="0" smtClean="0"/>
              <a:t>),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was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DESY ZM2 on May 29,2018; </a:t>
            </a:r>
            <a:r>
              <a:rPr lang="de-DE" dirty="0" err="1" smtClean="0"/>
              <a:t>delivery</a:t>
            </a:r>
            <a:r>
              <a:rPr lang="de-DE" dirty="0" smtClean="0"/>
              <a:t> time 6 </a:t>
            </a:r>
            <a:r>
              <a:rPr lang="de-DE" dirty="0" err="1" smtClean="0"/>
              <a:t>weeks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; </a:t>
            </a:r>
            <a:r>
              <a:rPr lang="de-DE" dirty="0" err="1" smtClean="0"/>
              <a:t>no</a:t>
            </a:r>
            <a:r>
              <a:rPr lang="de-DE" dirty="0" smtClean="0"/>
              <a:t> partial </a:t>
            </a:r>
            <a:r>
              <a:rPr lang="de-DE" dirty="0" err="1" smtClean="0"/>
              <a:t>deliveries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/>
          </a:p>
          <a:p>
            <a:r>
              <a:rPr lang="de-DE" dirty="0" smtClean="0"/>
              <a:t>ZM2 </a:t>
            </a:r>
            <a:r>
              <a:rPr lang="de-DE" dirty="0" err="1" smtClean="0"/>
              <a:t>claims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for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caps</a:t>
            </a:r>
            <a:r>
              <a:rPr lang="de-DE" dirty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not </a:t>
            </a:r>
            <a:r>
              <a:rPr lang="de-DE" dirty="0" err="1" smtClean="0"/>
              <a:t>arrived</a:t>
            </a:r>
            <a:r>
              <a:rPr lang="de-DE" dirty="0" smtClean="0"/>
              <a:t> at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(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Monday</a:t>
            </a:r>
            <a:r>
              <a:rPr lang="de-DE" dirty="0" smtClean="0"/>
              <a:t> 11, 2018) =&gt;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caps</a:t>
            </a:r>
            <a:r>
              <a:rPr lang="de-DE" dirty="0" smtClean="0"/>
              <a:t> 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calendar</a:t>
            </a:r>
            <a:r>
              <a:rPr lang="de-DE" dirty="0" smtClean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smtClean="0"/>
              <a:t>30.2018</a:t>
            </a:r>
            <a:endParaRPr lang="de-DE" dirty="0"/>
          </a:p>
          <a:p>
            <a:r>
              <a:rPr lang="de-DE" dirty="0" err="1"/>
              <a:t>Result</a:t>
            </a:r>
            <a:r>
              <a:rPr lang="de-DE" dirty="0"/>
              <a:t>: </a:t>
            </a:r>
            <a:r>
              <a:rPr lang="de-DE" dirty="0" err="1"/>
              <a:t>there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caps</a:t>
            </a:r>
            <a:r>
              <a:rPr lang="de-DE" dirty="0"/>
              <a:t> (</a:t>
            </a:r>
            <a:r>
              <a:rPr lang="de-DE" dirty="0" err="1"/>
              <a:t>neither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, </a:t>
            </a:r>
            <a:r>
              <a:rPr lang="de-DE" dirty="0" err="1"/>
              <a:t>nor</a:t>
            </a:r>
            <a:r>
              <a:rPr lang="de-DE" dirty="0"/>
              <a:t> in </a:t>
            </a:r>
            <a:r>
              <a:rPr lang="de-DE" dirty="0" err="1"/>
              <a:t>part</a:t>
            </a:r>
            <a:r>
              <a:rPr lang="de-DE" dirty="0"/>
              <a:t> for SASE1 </a:t>
            </a:r>
            <a:r>
              <a:rPr lang="de-DE" dirty="0" err="1"/>
              <a:t>only</a:t>
            </a:r>
            <a:r>
              <a:rPr lang="de-DE" dirty="0"/>
              <a:t>) </a:t>
            </a:r>
            <a:r>
              <a:rPr lang="de-DE" dirty="0" err="1"/>
              <a:t>ready</a:t>
            </a:r>
            <a:r>
              <a:rPr lang="de-DE" dirty="0"/>
              <a:t> for </a:t>
            </a:r>
            <a:r>
              <a:rPr lang="de-DE" dirty="0" err="1"/>
              <a:t>installation</a:t>
            </a:r>
            <a:r>
              <a:rPr lang="de-DE" dirty="0"/>
              <a:t> in </a:t>
            </a:r>
            <a:r>
              <a:rPr lang="de-DE" dirty="0" err="1"/>
              <a:t>summer</a:t>
            </a:r>
            <a:r>
              <a:rPr lang="de-DE" dirty="0"/>
              <a:t> </a:t>
            </a:r>
            <a:r>
              <a:rPr lang="de-DE" dirty="0" err="1"/>
              <a:t>shutdown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June 20, 2018</a:t>
            </a:r>
          </a:p>
          <a:p>
            <a:r>
              <a:rPr lang="de-DE" dirty="0"/>
              <a:t>MDI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/>
              <a:t> </a:t>
            </a:r>
            <a:r>
              <a:rPr lang="de-DE" dirty="0" smtClean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shutdown</a:t>
            </a:r>
            <a:r>
              <a:rPr lang="de-DE" dirty="0" smtClean="0"/>
              <a:t> June 20, 2018.</a:t>
            </a:r>
          </a:p>
          <a:p>
            <a:r>
              <a:rPr lang="de-DE" dirty="0" err="1" smtClean="0"/>
              <a:t>Esimated</a:t>
            </a:r>
            <a:r>
              <a:rPr lang="de-DE" dirty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time </a:t>
            </a:r>
            <a:r>
              <a:rPr lang="de-DE" dirty="0" err="1" smtClean="0"/>
              <a:t>from</a:t>
            </a:r>
            <a:r>
              <a:rPr lang="de-DE" dirty="0" smtClean="0"/>
              <a:t> MDI = </a:t>
            </a:r>
            <a:r>
              <a:rPr lang="de-DE" dirty="0" err="1" smtClean="0"/>
              <a:t>approx</a:t>
            </a:r>
            <a:r>
              <a:rPr lang="de-DE" dirty="0" smtClean="0"/>
              <a:t>. 80 man-</a:t>
            </a:r>
            <a:r>
              <a:rPr lang="de-DE" dirty="0" err="1" smtClean="0"/>
              <a:t>hours</a:t>
            </a:r>
            <a:r>
              <a:rPr lang="de-DE" dirty="0" smtClean="0"/>
              <a:t> (SASE1/3/2)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6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series chamber sensors in the SASE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r>
              <a:rPr lang="de-DE" dirty="0"/>
              <a:t>DESY ZM2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 for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holders</a:t>
            </a:r>
            <a:r>
              <a:rPr lang="de-DE" dirty="0" smtClean="0"/>
              <a:t> for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time </a:t>
            </a:r>
            <a:r>
              <a:rPr lang="de-DE" dirty="0" err="1" smtClean="0"/>
              <a:t>ago</a:t>
            </a:r>
            <a:endParaRPr lang="de-DE" dirty="0" smtClean="0"/>
          </a:p>
          <a:p>
            <a:r>
              <a:rPr lang="de-DE" dirty="0" smtClean="0"/>
              <a:t>ZM2 </a:t>
            </a:r>
            <a:r>
              <a:rPr lang="de-DE" dirty="0" err="1" smtClean="0"/>
              <a:t>reports</a:t>
            </a:r>
            <a:r>
              <a:rPr lang="de-DE" dirty="0" smtClean="0"/>
              <a:t>,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holders</a:t>
            </a:r>
            <a:r>
              <a:rPr lang="de-DE" dirty="0"/>
              <a:t> </a:t>
            </a:r>
            <a:r>
              <a:rPr lang="de-DE" dirty="0" smtClean="0"/>
              <a:t>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Friday</a:t>
            </a:r>
            <a:r>
              <a:rPr lang="de-DE" dirty="0" smtClean="0"/>
              <a:t> 22,2018. Special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mounting</a:t>
            </a:r>
            <a:r>
              <a:rPr lang="de-DE" dirty="0"/>
              <a:t> </a:t>
            </a:r>
            <a:r>
              <a:rPr lang="de-DE" dirty="0" err="1" smtClean="0"/>
              <a:t>nuts</a:t>
            </a:r>
            <a:r>
              <a:rPr lang="de-DE" dirty="0" smtClean="0"/>
              <a:t> will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July</a:t>
            </a:r>
            <a:r>
              <a:rPr lang="de-DE" dirty="0" smtClean="0"/>
              <a:t> 6, 2018</a:t>
            </a:r>
          </a:p>
          <a:p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update at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 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DESY MCS4 </a:t>
            </a:r>
            <a:r>
              <a:rPr lang="de-DE" dirty="0" err="1" smtClean="0"/>
              <a:t>until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shutdown</a:t>
            </a:r>
            <a:r>
              <a:rPr lang="de-DE" dirty="0" smtClean="0"/>
              <a:t>.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workload</a:t>
            </a:r>
            <a:r>
              <a:rPr lang="de-DE" dirty="0" smtClean="0"/>
              <a:t>, MDI </a:t>
            </a:r>
            <a:r>
              <a:rPr lang="de-DE" dirty="0" err="1" smtClean="0"/>
              <a:t>estimates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.</a:t>
            </a:r>
          </a:p>
          <a:p>
            <a:r>
              <a:rPr lang="de-DE" dirty="0"/>
              <a:t>MDI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shutdown</a:t>
            </a:r>
            <a:r>
              <a:rPr lang="de-DE" dirty="0"/>
              <a:t> June 20, 2018.</a:t>
            </a:r>
          </a:p>
          <a:p>
            <a:r>
              <a:rPr lang="de-DE" dirty="0" err="1" smtClean="0"/>
              <a:t>Result</a:t>
            </a:r>
            <a:r>
              <a:rPr lang="de-DE" dirty="0"/>
              <a:t>: </a:t>
            </a:r>
            <a:r>
              <a:rPr lang="de-DE" dirty="0" err="1"/>
              <a:t>there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chamber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neither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, </a:t>
            </a:r>
            <a:r>
              <a:rPr lang="de-DE" dirty="0" err="1"/>
              <a:t>nor</a:t>
            </a:r>
            <a:r>
              <a:rPr lang="de-DE" dirty="0"/>
              <a:t> in </a:t>
            </a:r>
            <a:r>
              <a:rPr lang="de-DE" dirty="0" err="1" smtClean="0"/>
              <a:t>part</a:t>
            </a:r>
            <a:r>
              <a:rPr lang="de-DE" dirty="0" smtClean="0"/>
              <a:t>)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/>
              <a:t>starting</a:t>
            </a:r>
            <a:r>
              <a:rPr lang="de-DE" dirty="0"/>
              <a:t> June 20, </a:t>
            </a:r>
            <a:r>
              <a:rPr lang="de-DE" dirty="0" smtClean="0"/>
              <a:t>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4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series chamber sensors in the SASE sections</a:t>
            </a: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164" y="1501773"/>
            <a:ext cx="5029198" cy="4794250"/>
          </a:xfrm>
          <a:prstGeom prst="rect">
            <a:avLst/>
          </a:prstGeom>
        </p:spPr>
      </p:pic>
      <p:cxnSp>
        <p:nvCxnSpPr>
          <p:cNvPr id="5" name="Straight Arrow Connector 5"/>
          <p:cNvCxnSpPr/>
          <p:nvPr/>
        </p:nvCxnSpPr>
        <p:spPr>
          <a:xfrm>
            <a:off x="5254888" y="1855517"/>
            <a:ext cx="0" cy="13575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5270713" y="239412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23.5mm</a:t>
            </a:r>
            <a:endParaRPr lang="en-US" sz="1600" dirty="0"/>
          </a:p>
        </p:txBody>
      </p:sp>
      <p:grpSp>
        <p:nvGrpSpPr>
          <p:cNvPr id="7" name="Group 22"/>
          <p:cNvGrpSpPr/>
          <p:nvPr/>
        </p:nvGrpSpPr>
        <p:grpSpPr>
          <a:xfrm>
            <a:off x="2839018" y="2028419"/>
            <a:ext cx="681597" cy="460800"/>
            <a:chOff x="2699792" y="980728"/>
            <a:chExt cx="511198" cy="460800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2699792" y="980728"/>
              <a:ext cx="0" cy="46080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1"/>
            <p:cNvSpPr txBox="1"/>
            <p:nvPr/>
          </p:nvSpPr>
          <p:spPr>
            <a:xfrm>
              <a:off x="2699792" y="1069912"/>
              <a:ext cx="511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10mm</a:t>
              </a:r>
            </a:p>
          </p:txBody>
        </p:sp>
      </p:grpSp>
      <p:sp>
        <p:nvSpPr>
          <p:cNvPr id="10" name="Oval 23"/>
          <p:cNvSpPr/>
          <p:nvPr/>
        </p:nvSpPr>
        <p:spPr>
          <a:xfrm>
            <a:off x="2576083" y="1978582"/>
            <a:ext cx="192021" cy="1240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4"/>
          <p:cNvSpPr/>
          <p:nvPr/>
        </p:nvSpPr>
        <p:spPr>
          <a:xfrm>
            <a:off x="2580252" y="2427208"/>
            <a:ext cx="192021" cy="1240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413500" y="1532352"/>
            <a:ext cx="475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Radfet</a:t>
            </a:r>
            <a:r>
              <a:rPr lang="de-DE" dirty="0"/>
              <a:t> down </a:t>
            </a:r>
            <a:r>
              <a:rPr lang="de-DE" dirty="0" err="1"/>
              <a:t>by</a:t>
            </a:r>
            <a:r>
              <a:rPr lang="de-DE" dirty="0"/>
              <a:t> 10mm (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properly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Radfet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5" name="TextBox 26"/>
          <p:cNvSpPr txBox="1"/>
          <p:nvPr/>
        </p:nvSpPr>
        <p:spPr>
          <a:xfrm>
            <a:off x="6509479" y="2732680"/>
            <a:ext cx="442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dose </a:t>
            </a:r>
            <a:r>
              <a:rPr lang="de-DE" dirty="0" err="1" smtClean="0"/>
              <a:t>reading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50-60%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sensitive </a:t>
            </a:r>
            <a:r>
              <a:rPr lang="de-DE" dirty="0" err="1" smtClean="0"/>
              <a:t>spot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RadFets</a:t>
            </a:r>
            <a:r>
              <a:rPr lang="de-DE" dirty="0" smtClean="0"/>
              <a:t> down </a:t>
            </a:r>
            <a:r>
              <a:rPr lang="de-DE" dirty="0" err="1" smtClean="0"/>
              <a:t>by</a:t>
            </a:r>
            <a:r>
              <a:rPr lang="de-DE" dirty="0" smtClean="0"/>
              <a:t> 10mm </a:t>
            </a:r>
            <a:endParaRPr lang="en-US" dirty="0"/>
          </a:p>
        </p:txBody>
      </p:sp>
      <p:sp>
        <p:nvSpPr>
          <p:cNvPr id="16" name="TextBox 26"/>
          <p:cNvSpPr txBox="1"/>
          <p:nvPr/>
        </p:nvSpPr>
        <p:spPr>
          <a:xfrm>
            <a:off x="3984959" y="5982730"/>
            <a:ext cx="4425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</a:t>
            </a:r>
            <a:r>
              <a:rPr lang="de-DE" sz="800" dirty="0" err="1" smtClean="0"/>
              <a:t>courtesy</a:t>
            </a:r>
            <a:r>
              <a:rPr lang="de-DE" sz="800" dirty="0" smtClean="0"/>
              <a:t> </a:t>
            </a:r>
            <a:r>
              <a:rPr lang="de-DE" sz="800" dirty="0" err="1" smtClean="0"/>
              <a:t>by</a:t>
            </a:r>
            <a:r>
              <a:rPr lang="de-DE" sz="800" dirty="0"/>
              <a:t> </a:t>
            </a:r>
            <a:r>
              <a:rPr lang="de-DE" sz="800" dirty="0" smtClean="0"/>
              <a:t>F. Wolff-Fabris, WP71)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5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measurement with prototype lead-shielding at cell#31,SASE1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3966" y="1443474"/>
            <a:ext cx="4202234" cy="550426"/>
          </a:xfrm>
        </p:spPr>
        <p:txBody>
          <a:bodyPr/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unshielded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9" y="1170910"/>
            <a:ext cx="3910079" cy="2117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8" y="3602608"/>
            <a:ext cx="3910079" cy="2034537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827466" y="4044050"/>
            <a:ext cx="4202234" cy="550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(</a:t>
            </a:r>
            <a:r>
              <a:rPr lang="de-DE" dirty="0" err="1" smtClean="0"/>
              <a:t>shielded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9201482" y="1629280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Cell#31, SASE1:</a:t>
            </a:r>
          </a:p>
          <a:p>
            <a:endParaRPr lang="de-DE" dirty="0" smtClean="0"/>
          </a:p>
          <a:p>
            <a:r>
              <a:rPr lang="de-DE" dirty="0" err="1" smtClean="0"/>
              <a:t>Up</a:t>
            </a:r>
            <a:r>
              <a:rPr lang="de-DE" dirty="0" smtClean="0"/>
              <a:t> ≈ 5-6 Gy</a:t>
            </a:r>
          </a:p>
          <a:p>
            <a:r>
              <a:rPr lang="de-DE" dirty="0" smtClean="0"/>
              <a:t>Down ≈ 0 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830" y="1366443"/>
            <a:ext cx="2920327" cy="387519"/>
          </a:xfrm>
        </p:spPr>
        <p:txBody>
          <a:bodyPr/>
          <a:lstStyle/>
          <a:p>
            <a:r>
              <a:rPr lang="en-US" sz="4000" dirty="0" smtClean="0"/>
              <a:t>Thank you!</a:t>
            </a:r>
            <a:endParaRPr lang="de-DE" sz="4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130812" y="4884561"/>
            <a:ext cx="3082074" cy="66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Questions?</a:t>
            </a:r>
            <a:endParaRPr lang="de-DE" sz="4000" dirty="0"/>
          </a:p>
        </p:txBody>
      </p:sp>
      <p:pic>
        <p:nvPicPr>
          <p:cNvPr id="5" name="Picture 3" descr="C:\Users\fsfhh\Desktop\cell#31\IMG_3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59" y="2622726"/>
            <a:ext cx="1613663" cy="12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304" y="1050616"/>
            <a:ext cx="1358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fsfhh\Desktop\cell#15\FolienhalterDSH_20180129_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5" t="17808" r="19845" b="-17808"/>
          <a:stretch/>
        </p:blipFill>
        <p:spPr bwMode="auto">
          <a:xfrm>
            <a:off x="6488549" y="997919"/>
            <a:ext cx="1978324" cy="1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sfhh\Desktop\cell#15\DSH_Halter_20180129_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76" y="4317340"/>
            <a:ext cx="2475705" cy="1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sfhh\Desktop\cell#15\DSH_Halter_20180129_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5" y="2385712"/>
            <a:ext cx="2575267" cy="19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sfhh\Desktop\cell#31\IMG_3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64" y="1815350"/>
            <a:ext cx="2402225" cy="18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sfhh\Desktop\cell#31\dosi_cell#31_sketch_dosi_lead-shield_preliminary_Version7_unfolded_201803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91" y="2569641"/>
            <a:ext cx="1432895" cy="18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planning vs shutdown working time MDI (mechanics)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43001"/>
            <a:ext cx="10337800" cy="511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dosi_lead-shields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xfel_dosi_lead-shields</Template>
  <TotalTime>0</TotalTime>
  <Words>437</Words>
  <Application>Microsoft Office PowerPoint</Application>
  <PresentationFormat>Benutzerdefiniert</PresentationFormat>
  <Paragraphs>36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xfel_dosi_lead-shields</vt:lpstr>
      <vt:lpstr>RDTF Update 14.06.2018</vt:lpstr>
      <vt:lpstr>Status of lead-shielding of dosimetry sensors in the SASE sections</vt:lpstr>
      <vt:lpstr>Status of series chamber sensors in the SASE sections</vt:lpstr>
      <vt:lpstr>Status of series chamber sensors in the SASE sections</vt:lpstr>
      <vt:lpstr>Status of measurement with prototype lead-shielding at cell#31,SASE1</vt:lpstr>
      <vt:lpstr>Thank you!</vt:lpstr>
      <vt:lpstr>Installation planning vs shutdown working time MDI (mechanics)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shields on RadFets</dc:title>
  <dc:creator>Schmidt-Foehre, Frank</dc:creator>
  <cp:lastModifiedBy>Schmidt-Foehre, Frank</cp:lastModifiedBy>
  <cp:revision>52</cp:revision>
  <cp:lastPrinted>2018-04-23T22:12:28Z</cp:lastPrinted>
  <dcterms:created xsi:type="dcterms:W3CDTF">2018-04-23T16:56:29Z</dcterms:created>
  <dcterms:modified xsi:type="dcterms:W3CDTF">2018-06-14T07:42:54Z</dcterms:modified>
</cp:coreProperties>
</file>