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  <p:sldMasterId id="2147483804" r:id="rId12"/>
    <p:sldMasterId id="2147483817" r:id="rId13"/>
    <p:sldMasterId id="2147483830" r:id="rId14"/>
    <p:sldMasterId id="2147483843" r:id="rId15"/>
  </p:sldMasterIdLst>
  <p:notesMasterIdLst>
    <p:notesMasterId r:id="rId44"/>
  </p:notesMasterIdLst>
  <p:sldIdLst>
    <p:sldId id="256" r:id="rId16"/>
    <p:sldId id="257" r:id="rId17"/>
    <p:sldId id="258" r:id="rId18"/>
    <p:sldId id="259" r:id="rId19"/>
    <p:sldId id="287" r:id="rId20"/>
    <p:sldId id="276" r:id="rId21"/>
    <p:sldId id="277" r:id="rId22"/>
    <p:sldId id="278" r:id="rId23"/>
    <p:sldId id="279" r:id="rId24"/>
    <p:sldId id="268" r:id="rId25"/>
    <p:sldId id="263" r:id="rId26"/>
    <p:sldId id="264" r:id="rId27"/>
    <p:sldId id="265" r:id="rId28"/>
    <p:sldId id="267" r:id="rId29"/>
    <p:sldId id="266" r:id="rId30"/>
    <p:sldId id="269" r:id="rId31"/>
    <p:sldId id="270" r:id="rId32"/>
    <p:sldId id="272" r:id="rId33"/>
    <p:sldId id="273" r:id="rId34"/>
    <p:sldId id="274" r:id="rId35"/>
    <p:sldId id="281" r:id="rId36"/>
    <p:sldId id="286" r:id="rId37"/>
    <p:sldId id="275" r:id="rId38"/>
    <p:sldId id="288" r:id="rId39"/>
    <p:sldId id="283" r:id="rId40"/>
    <p:sldId id="271" r:id="rId41"/>
    <p:sldId id="285" r:id="rId42"/>
    <p:sldId id="28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63A2D2"/>
    <a:srgbClr val="E5B439"/>
    <a:srgbClr val="D79A02"/>
    <a:srgbClr val="C96DA6"/>
    <a:srgbClr val="DE90C1"/>
    <a:srgbClr val="4D4277"/>
    <a:srgbClr val="9C91D9"/>
    <a:srgbClr val="058494"/>
    <a:srgbClr val="F78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6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6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6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6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1425EF7-6FCB-429A-A501-E9EAE5A0786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34C867-497C-4F6A-8C6B-764E82615F6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5A5E1B3-05CF-4ACF-A423-0E614646F44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ADB4E17-8ABC-4790-966C-586DE3A8F37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D27A6F7-DB5D-4C16-A6E5-CBC7804A901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D6A7F10-ECEF-48AD-AB31-5A1F4BA969B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D27A6F7-DB5D-4C16-A6E5-CBC7804A901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1784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AFBBE08-6F74-43C3-898D-57D2CA2C4E2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D27A6F7-DB5D-4C16-A6E5-CBC7804A901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831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D27A6F7-DB5D-4C16-A6E5-CBC7804A901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017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34C867-497C-4F6A-8C6B-764E82615F6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79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34C867-497C-4F6A-8C6B-764E82615F6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06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34C867-497C-4F6A-8C6B-764E82615F6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42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34C867-497C-4F6A-8C6B-764E82615F6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484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1714AC4-3924-40F3-A451-B041A246E229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2F11E96-6F53-4CC0-A701-A087F88F49C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CC93FCD-3AC6-44AB-9706-AB296287A2B2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5CA40CB-7488-4802-A190-8FA38F1C9A49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2" name="Picture 41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3" name="Picture 41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2" name="Picture 45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53" name="Picture 45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3" name="Picture 49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94" name="Picture 49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4" name="Picture 5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35" name="Picture 5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5" name="Picture 57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76" name="Picture 57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4" name="Picture 61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15" name="Picture 61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3" name="Picture 65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54" name="Picture 65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7" name="Picture 19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Picture 2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9" name="Picture 23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Picture 28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4" name="Picture 28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Picture 32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27" name="Picture 32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407880" y="1629000"/>
            <a:ext cx="1137564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9" name="Picture 36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0" name="Picture 3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28AE7732-FF02-4E7D-A558-C78512BFA9B3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1854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14360" y="4096800"/>
            <a:ext cx="11369160" cy="6998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Grafik 8"/>
          <p:cNvPicPr/>
          <p:nvPr/>
        </p:nvPicPr>
        <p:blipFill>
          <a:blip r:embed="rId16"/>
          <a:stretch/>
        </p:blipFill>
        <p:spPr>
          <a:xfrm>
            <a:off x="10833120" y="5670000"/>
            <a:ext cx="793440" cy="793800"/>
          </a:xfrm>
          <a:prstGeom prst="rect">
            <a:avLst/>
          </a:prstGeom>
          <a:ln>
            <a:noFill/>
          </a:ln>
        </p:spPr>
      </p:pic>
      <p:pic>
        <p:nvPicPr>
          <p:cNvPr id="5" name="Grafik 6"/>
          <p:cNvPicPr/>
          <p:nvPr/>
        </p:nvPicPr>
        <p:blipFill>
          <a:blip r:embed="rId17"/>
          <a:stretch/>
        </p:blipFill>
        <p:spPr>
          <a:xfrm>
            <a:off x="407520" y="6261840"/>
            <a:ext cx="2168280" cy="160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E3479CF1-1D24-4D78-B329-567CFFB72EEA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416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body"/>
          </p:nvPr>
        </p:nvSpPr>
        <p:spPr>
          <a:xfrm>
            <a:off x="407880" y="1449360"/>
            <a:ext cx="11375640" cy="49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8B40B63D-B1CF-475D-A426-517DE20A2F36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5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456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407880" y="1449360"/>
            <a:ext cx="5616360" cy="49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  <p:sp>
        <p:nvSpPr>
          <p:cNvPr id="460" name="PlaceHolder 6"/>
          <p:cNvSpPr>
            <a:spLocks noGrp="1"/>
          </p:cNvSpPr>
          <p:nvPr>
            <p:ph type="body"/>
          </p:nvPr>
        </p:nvSpPr>
        <p:spPr>
          <a:xfrm>
            <a:off x="6167520" y="1449360"/>
            <a:ext cx="5616360" cy="49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291493A5-18BC-457F-A2BC-E8551D620F1B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6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497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PlaceHolder 5"/>
          <p:cNvSpPr>
            <a:spLocks noGrp="1"/>
          </p:cNvSpPr>
          <p:nvPr>
            <p:ph type="body"/>
          </p:nvPr>
        </p:nvSpPr>
        <p:spPr>
          <a:xfrm>
            <a:off x="407880" y="1449360"/>
            <a:ext cx="3708000" cy="49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  <p:sp>
        <p:nvSpPr>
          <p:cNvPr id="501" name="PlaceHolder 6"/>
          <p:cNvSpPr>
            <a:spLocks noGrp="1"/>
          </p:cNvSpPr>
          <p:nvPr>
            <p:ph type="body"/>
          </p:nvPr>
        </p:nvSpPr>
        <p:spPr>
          <a:xfrm>
            <a:off x="4259160" y="1449360"/>
            <a:ext cx="7524360" cy="49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 hidden="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68B20673-A1A2-4D8A-8E64-F2D19213BF25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7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pic>
        <p:nvPicPr>
          <p:cNvPr id="538" name="Grafik 3"/>
          <p:cNvPicPr/>
          <p:nvPr/>
        </p:nvPicPr>
        <p:blipFill>
          <a:blip r:embed="rId15"/>
          <a:stretch/>
        </p:blipFill>
        <p:spPr>
          <a:xfrm>
            <a:off x="408600" y="4587120"/>
            <a:ext cx="598320" cy="184680"/>
          </a:xfrm>
          <a:prstGeom prst="rect">
            <a:avLst/>
          </a:prstGeom>
          <a:ln>
            <a:noFill/>
          </a:ln>
        </p:spPr>
      </p:pic>
      <p:sp>
        <p:nvSpPr>
          <p:cNvPr id="539" name="CustomShape 2"/>
          <p:cNvSpPr/>
          <p:nvPr/>
        </p:nvSpPr>
        <p:spPr>
          <a:xfrm>
            <a:off x="395280" y="3980160"/>
            <a:ext cx="4571640" cy="3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395280" y="4516560"/>
            <a:ext cx="2700360" cy="18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Deutsches </a:t>
            </a:r>
          </a:p>
          <a:p>
            <a:pPr>
              <a:lnSpc>
                <a:spcPct val="12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www.desy.de</a:t>
            </a: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3600000" y="4516560"/>
            <a:ext cx="5148360" cy="1899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8/22/18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730D461-065A-46A1-901D-F0249FCAECFC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58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40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8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618" name="PlaceHolder 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400" cy="473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619" name="PlaceHolder 4"/>
          <p:cNvSpPr>
            <a:spLocks noGrp="1"/>
          </p:cNvSpPr>
          <p:nvPr>
            <p:ph type="ftr"/>
          </p:nvPr>
        </p:nvSpPr>
        <p:spPr>
          <a:xfrm>
            <a:off x="4169520" y="6247440"/>
            <a:ext cx="3864600" cy="4730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620" name="PlaceHolder 5"/>
          <p:cNvSpPr>
            <a:spLocks noGrp="1"/>
          </p:cNvSpPr>
          <p:nvPr>
            <p:ph type="sldNum"/>
          </p:nvPr>
        </p:nvSpPr>
        <p:spPr>
          <a:xfrm>
            <a:off x="8741520" y="6247440"/>
            <a:ext cx="2840400" cy="4730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642F974-AD84-482F-9D26-88F5DCE5111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 hidden="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F7CB0AAD-0A4F-423D-BFDA-5200BC64018F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428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1099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14360" y="4096800"/>
            <a:ext cx="11369160" cy="6998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pic>
        <p:nvPicPr>
          <p:cNvPr id="45" name="Grafik 7"/>
          <p:cNvPicPr/>
          <p:nvPr/>
        </p:nvPicPr>
        <p:blipFill>
          <a:blip r:embed="rId16"/>
          <a:stretch/>
        </p:blipFill>
        <p:spPr>
          <a:xfrm>
            <a:off x="407520" y="6261840"/>
            <a:ext cx="2168280" cy="160200"/>
          </a:xfrm>
          <a:prstGeom prst="rect">
            <a:avLst/>
          </a:prstGeom>
          <a:ln>
            <a:noFill/>
          </a:ln>
        </p:spPr>
      </p:pic>
      <p:pic>
        <p:nvPicPr>
          <p:cNvPr id="46" name="Grafik 9"/>
          <p:cNvPicPr/>
          <p:nvPr/>
        </p:nvPicPr>
        <p:blipFill>
          <a:blip r:embed="rId17"/>
          <a:stretch/>
        </p:blipFill>
        <p:spPr>
          <a:xfrm>
            <a:off x="10833120" y="5670000"/>
            <a:ext cx="793440" cy="7938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F35F5F8E-12D3-40B6-94A5-EE68D0C9E2D1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5009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6167520" y="1406520"/>
            <a:ext cx="5616360" cy="5009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 hidden="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339DA681-54E2-4024-8744-A24F41A399D3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351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A0873A89-8F34-41FF-8CAB-22C64DB9626E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200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07880" y="1406520"/>
            <a:ext cx="3708000" cy="5009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259160" y="1406520"/>
            <a:ext cx="3673080" cy="5009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075520" y="1406520"/>
            <a:ext cx="3708000" cy="5009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98BED913-F27E-4C3F-ABDA-7FD457EBF0FA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242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07880" y="1406520"/>
            <a:ext cx="370800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407880" y="3963600"/>
            <a:ext cx="370800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4259160" y="1449360"/>
            <a:ext cx="3673080" cy="241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  <p:sp>
        <p:nvSpPr>
          <p:cNvPr id="248" name="PlaceHolder 8"/>
          <p:cNvSpPr>
            <a:spLocks noGrp="1"/>
          </p:cNvSpPr>
          <p:nvPr>
            <p:ph type="body"/>
          </p:nvPr>
        </p:nvSpPr>
        <p:spPr>
          <a:xfrm>
            <a:off x="4259160" y="4005360"/>
            <a:ext cx="3673080" cy="2412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  <p:sp>
        <p:nvSpPr>
          <p:cNvPr id="249" name="PlaceHolder 9"/>
          <p:cNvSpPr>
            <a:spLocks noGrp="1"/>
          </p:cNvSpPr>
          <p:nvPr>
            <p:ph type="body"/>
          </p:nvPr>
        </p:nvSpPr>
        <p:spPr>
          <a:xfrm>
            <a:off x="8075520" y="1449360"/>
            <a:ext cx="3708000" cy="241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  <p:sp>
        <p:nvSpPr>
          <p:cNvPr id="250" name="PlaceHolder 10"/>
          <p:cNvSpPr>
            <a:spLocks noGrp="1"/>
          </p:cNvSpPr>
          <p:nvPr>
            <p:ph type="body"/>
          </p:nvPr>
        </p:nvSpPr>
        <p:spPr>
          <a:xfrm>
            <a:off x="8075520" y="4005360"/>
            <a:ext cx="3708000" cy="2412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526F202C-CD53-4C92-A91C-ABD692595F6C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407880" y="3963600"/>
            <a:ext cx="561636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6167520" y="1449360"/>
            <a:ext cx="5616360" cy="241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  <p:sp>
        <p:nvSpPr>
          <p:cNvPr id="293" name="PlaceHolder 8"/>
          <p:cNvSpPr>
            <a:spLocks noGrp="1"/>
          </p:cNvSpPr>
          <p:nvPr>
            <p:ph type="body"/>
          </p:nvPr>
        </p:nvSpPr>
        <p:spPr>
          <a:xfrm>
            <a:off x="6167520" y="4005360"/>
            <a:ext cx="5616360" cy="2412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3EE69512-C4F3-46E9-8EE6-F7C9AEA2E3B5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330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334" name="PlaceHolder 6"/>
          <p:cNvSpPr>
            <a:spLocks noGrp="1"/>
          </p:cNvSpPr>
          <p:nvPr>
            <p:ph type="body"/>
          </p:nvPr>
        </p:nvSpPr>
        <p:spPr>
          <a:xfrm>
            <a:off x="407880" y="3963600"/>
            <a:ext cx="561636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335" name="PlaceHolder 7"/>
          <p:cNvSpPr>
            <a:spLocks noGrp="1"/>
          </p:cNvSpPr>
          <p:nvPr>
            <p:ph type="body"/>
          </p:nvPr>
        </p:nvSpPr>
        <p:spPr>
          <a:xfrm>
            <a:off x="6167520" y="1449360"/>
            <a:ext cx="5616360" cy="2410920"/>
          </a:xfrm>
          <a:prstGeom prst="rect">
            <a:avLst/>
          </a:prstGeom>
        </p:spPr>
        <p:txBody>
          <a:bodyPr lIns="72000" tIns="36000" rIns="72000" bIns="36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LevelObject </a:t>
            </a:r>
          </a:p>
        </p:txBody>
      </p:sp>
      <p:sp>
        <p:nvSpPr>
          <p:cNvPr id="336" name="PlaceHolder 8"/>
          <p:cNvSpPr>
            <a:spLocks noGrp="1"/>
          </p:cNvSpPr>
          <p:nvPr>
            <p:ph type="body"/>
          </p:nvPr>
        </p:nvSpPr>
        <p:spPr>
          <a:xfrm>
            <a:off x="6167520" y="4005360"/>
            <a:ext cx="5616360" cy="2410920"/>
          </a:xfrm>
          <a:prstGeom prst="rect">
            <a:avLst/>
          </a:prstGeom>
        </p:spPr>
        <p:txBody>
          <a:bodyPr lIns="72000" tIns="36000" rIns="72000" bIns="36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LevelObject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A8CE62D3-FE2F-4766-86B6-8B5EC6AE877F}" type="slidenum"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2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Mastertitelformat bearbeiten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ftr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Presentation Title | Name Surname, Date (Edit by "Insert &gt; Header and Footer")</a:t>
            </a:r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F18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body"/>
          </p:nvPr>
        </p:nvSpPr>
        <p:spPr>
          <a:xfrm>
            <a:off x="407880" y="1406520"/>
            <a:ext cx="752436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377" name="PlaceHolder 6"/>
          <p:cNvSpPr>
            <a:spLocks noGrp="1"/>
          </p:cNvSpPr>
          <p:nvPr>
            <p:ph type="body"/>
          </p:nvPr>
        </p:nvSpPr>
        <p:spPr>
          <a:xfrm>
            <a:off x="407880" y="3963600"/>
            <a:ext cx="7524360" cy="2454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1800" indent="-361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LevelMastertextformat bearbeiten</a:t>
            </a:r>
          </a:p>
        </p:txBody>
      </p:sp>
      <p:sp>
        <p:nvSpPr>
          <p:cNvPr id="378" name="PlaceHolder 7"/>
          <p:cNvSpPr>
            <a:spLocks noGrp="1"/>
          </p:cNvSpPr>
          <p:nvPr>
            <p:ph type="body"/>
          </p:nvPr>
        </p:nvSpPr>
        <p:spPr>
          <a:xfrm>
            <a:off x="8075520" y="1449360"/>
            <a:ext cx="3708000" cy="241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  <p:sp>
        <p:nvSpPr>
          <p:cNvPr id="379" name="PlaceHolder 8"/>
          <p:cNvSpPr>
            <a:spLocks noGrp="1"/>
          </p:cNvSpPr>
          <p:nvPr>
            <p:ph type="body"/>
          </p:nvPr>
        </p:nvSpPr>
        <p:spPr>
          <a:xfrm>
            <a:off x="8075520" y="4005360"/>
            <a:ext cx="3708000" cy="2412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LevelBild auf Platzhalter ziehen oder durch Klicken auf Symbol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Picture 659"/>
          <p:cNvPicPr/>
          <p:nvPr/>
        </p:nvPicPr>
        <p:blipFill>
          <a:blip r:embed="rId2"/>
          <a:srcRect l="25372" t="65512" r="72541" b="29899"/>
          <a:stretch/>
        </p:blipFill>
        <p:spPr>
          <a:xfrm>
            <a:off x="365760" y="5851080"/>
            <a:ext cx="731520" cy="1006560"/>
          </a:xfrm>
          <a:prstGeom prst="rect">
            <a:avLst/>
          </a:prstGeom>
          <a:ln>
            <a:noFill/>
          </a:ln>
        </p:spPr>
      </p:pic>
      <p:sp>
        <p:nvSpPr>
          <p:cNvPr id="661" name="CustomShape 1"/>
          <p:cNvSpPr/>
          <p:nvPr/>
        </p:nvSpPr>
        <p:spPr>
          <a:xfrm>
            <a:off x="727200" y="200880"/>
            <a:ext cx="3570480" cy="2999520"/>
          </a:xfrm>
          <a:custGeom>
            <a:avLst/>
            <a:gdLst/>
            <a:ahLst/>
            <a:cxnLst/>
            <a:rect l="0" t="0" r="r" b="b"/>
            <a:pathLst>
              <a:path w="9920" h="8334">
                <a:moveTo>
                  <a:pt x="2479" y="0"/>
                </a:moveTo>
                <a:lnTo>
                  <a:pt x="7439" y="0"/>
                </a:lnTo>
                <a:lnTo>
                  <a:pt x="9919" y="4166"/>
                </a:lnTo>
                <a:lnTo>
                  <a:pt x="7439" y="8333"/>
                </a:lnTo>
                <a:lnTo>
                  <a:pt x="2479" y="8333"/>
                </a:lnTo>
                <a:lnTo>
                  <a:pt x="0" y="4166"/>
                </a:lnTo>
                <a:lnTo>
                  <a:pt x="2479" y="0"/>
                </a:lnTo>
              </a:path>
            </a:pathLst>
          </a:custGeom>
          <a:blipFill>
            <a:blip r:embed="rId3"/>
            <a:tile/>
          </a:blip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2"/>
          <p:cNvSpPr/>
          <p:nvPr/>
        </p:nvSpPr>
        <p:spPr>
          <a:xfrm>
            <a:off x="3474720" y="2286000"/>
            <a:ext cx="3150000" cy="2646360"/>
          </a:xfrm>
          <a:custGeom>
            <a:avLst/>
            <a:gdLst/>
            <a:ahLst/>
            <a:cxnLst/>
            <a:rect l="0" t="0" r="r" b="b"/>
            <a:pathLst>
              <a:path w="8752" h="7353">
                <a:moveTo>
                  <a:pt x="2187" y="0"/>
                </a:moveTo>
                <a:lnTo>
                  <a:pt x="6563" y="0"/>
                </a:lnTo>
                <a:lnTo>
                  <a:pt x="8751" y="3676"/>
                </a:lnTo>
                <a:lnTo>
                  <a:pt x="6563" y="7352"/>
                </a:lnTo>
                <a:lnTo>
                  <a:pt x="2187" y="7352"/>
                </a:lnTo>
                <a:lnTo>
                  <a:pt x="0" y="3676"/>
                </a:lnTo>
                <a:lnTo>
                  <a:pt x="2187" y="0"/>
                </a:lnTo>
              </a:path>
            </a:pathLst>
          </a:custGeom>
          <a:blipFill>
            <a:blip r:embed="rId3"/>
            <a:tile/>
          </a:blip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3"/>
          <p:cNvSpPr/>
          <p:nvPr/>
        </p:nvSpPr>
        <p:spPr>
          <a:xfrm>
            <a:off x="3767040" y="5120640"/>
            <a:ext cx="2085120" cy="1828800"/>
          </a:xfrm>
          <a:custGeom>
            <a:avLst/>
            <a:gdLst/>
            <a:ahLst/>
            <a:cxnLst/>
            <a:rect l="0" t="0" r="r" b="b"/>
            <a:pathLst>
              <a:path w="5794" h="5082">
                <a:moveTo>
                  <a:pt x="1448" y="0"/>
                </a:moveTo>
                <a:lnTo>
                  <a:pt x="4344" y="0"/>
                </a:lnTo>
                <a:lnTo>
                  <a:pt x="5793" y="2540"/>
                </a:lnTo>
                <a:lnTo>
                  <a:pt x="4344" y="5081"/>
                </a:lnTo>
                <a:lnTo>
                  <a:pt x="1448" y="5081"/>
                </a:lnTo>
                <a:lnTo>
                  <a:pt x="0" y="2540"/>
                </a:lnTo>
                <a:lnTo>
                  <a:pt x="1448" y="0"/>
                </a:lnTo>
              </a:path>
            </a:pathLst>
          </a:custGeom>
          <a:blipFill>
            <a:blip r:embed="rId3"/>
            <a:tile/>
          </a:blip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"/>
          <p:cNvSpPr/>
          <p:nvPr/>
        </p:nvSpPr>
        <p:spPr>
          <a:xfrm>
            <a:off x="4446000" y="1188720"/>
            <a:ext cx="1131840" cy="951120"/>
          </a:xfrm>
          <a:custGeom>
            <a:avLst/>
            <a:gdLst/>
            <a:ahLst/>
            <a:cxnLst/>
            <a:rect l="0" t="0" r="r" b="b"/>
            <a:pathLst>
              <a:path w="3146" h="2644">
                <a:moveTo>
                  <a:pt x="786" y="0"/>
                </a:moveTo>
                <a:lnTo>
                  <a:pt x="2358" y="0"/>
                </a:lnTo>
                <a:lnTo>
                  <a:pt x="3145" y="1321"/>
                </a:lnTo>
                <a:lnTo>
                  <a:pt x="2358" y="2643"/>
                </a:lnTo>
                <a:lnTo>
                  <a:pt x="786" y="2643"/>
                </a:lnTo>
                <a:lnTo>
                  <a:pt x="0" y="1321"/>
                </a:lnTo>
                <a:lnTo>
                  <a:pt x="786" y="0"/>
                </a:lnTo>
              </a:path>
            </a:pathLst>
          </a:custGeom>
          <a:blipFill>
            <a:blip r:embed="rId3"/>
            <a:tile/>
          </a:blip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5"/>
          <p:cNvSpPr/>
          <p:nvPr/>
        </p:nvSpPr>
        <p:spPr>
          <a:xfrm>
            <a:off x="5651280" y="4932360"/>
            <a:ext cx="1116000" cy="937440"/>
          </a:xfrm>
          <a:custGeom>
            <a:avLst/>
            <a:gdLst/>
            <a:ahLst/>
            <a:cxnLst/>
            <a:rect l="0" t="0" r="r" b="b"/>
            <a:pathLst>
              <a:path w="3102" h="2606">
                <a:moveTo>
                  <a:pt x="775" y="0"/>
                </a:moveTo>
                <a:lnTo>
                  <a:pt x="2325" y="0"/>
                </a:lnTo>
                <a:lnTo>
                  <a:pt x="3101" y="1302"/>
                </a:lnTo>
                <a:lnTo>
                  <a:pt x="2325" y="2605"/>
                </a:lnTo>
                <a:lnTo>
                  <a:pt x="775" y="2605"/>
                </a:lnTo>
                <a:lnTo>
                  <a:pt x="0" y="1302"/>
                </a:lnTo>
                <a:lnTo>
                  <a:pt x="775" y="0"/>
                </a:lnTo>
              </a:path>
            </a:pathLst>
          </a:custGeom>
          <a:blipFill>
            <a:blip r:embed="rId3"/>
            <a:tile/>
          </a:blip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6"/>
          <p:cNvSpPr/>
          <p:nvPr/>
        </p:nvSpPr>
        <p:spPr>
          <a:xfrm>
            <a:off x="6035040" y="6035040"/>
            <a:ext cx="933120" cy="783720"/>
          </a:xfrm>
          <a:custGeom>
            <a:avLst/>
            <a:gdLst/>
            <a:ahLst/>
            <a:cxnLst/>
            <a:rect l="0" t="0" r="r" b="b"/>
            <a:pathLst>
              <a:path w="2594" h="2179">
                <a:moveTo>
                  <a:pt x="648" y="0"/>
                </a:moveTo>
                <a:lnTo>
                  <a:pt x="1944" y="0"/>
                </a:lnTo>
                <a:lnTo>
                  <a:pt x="2593" y="1089"/>
                </a:lnTo>
                <a:lnTo>
                  <a:pt x="1944" y="2178"/>
                </a:lnTo>
                <a:lnTo>
                  <a:pt x="648" y="2178"/>
                </a:lnTo>
                <a:lnTo>
                  <a:pt x="0" y="1089"/>
                </a:lnTo>
                <a:lnTo>
                  <a:pt x="648" y="0"/>
                </a:lnTo>
              </a:path>
            </a:pathLst>
          </a:custGeom>
          <a:blipFill>
            <a:blip r:embed="rId3"/>
            <a:tile/>
          </a:blip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7"/>
          <p:cNvSpPr/>
          <p:nvPr/>
        </p:nvSpPr>
        <p:spPr>
          <a:xfrm>
            <a:off x="0" y="3290040"/>
            <a:ext cx="4247280" cy="3567960"/>
          </a:xfrm>
          <a:custGeom>
            <a:avLst/>
            <a:gdLst/>
            <a:ahLst/>
            <a:cxnLst/>
            <a:rect l="0" t="0" r="r" b="b"/>
            <a:pathLst>
              <a:path w="11800" h="9913">
                <a:moveTo>
                  <a:pt x="2949" y="0"/>
                </a:moveTo>
                <a:lnTo>
                  <a:pt x="8849" y="0"/>
                </a:lnTo>
                <a:lnTo>
                  <a:pt x="11799" y="4956"/>
                </a:lnTo>
                <a:lnTo>
                  <a:pt x="8849" y="9912"/>
                </a:lnTo>
                <a:lnTo>
                  <a:pt x="2949" y="9912"/>
                </a:lnTo>
                <a:lnTo>
                  <a:pt x="0" y="4956"/>
                </a:lnTo>
                <a:lnTo>
                  <a:pt x="2949" y="0"/>
                </a:lnTo>
              </a:path>
            </a:pathLst>
          </a:custGeom>
          <a:blipFill>
            <a:blip r:embed="rId3"/>
            <a:tile/>
          </a:blip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TextShape 8"/>
          <p:cNvSpPr txBox="1"/>
          <p:nvPr/>
        </p:nvSpPr>
        <p:spPr>
          <a:xfrm>
            <a:off x="6949440" y="640080"/>
            <a:ext cx="493776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 vs NN in </a:t>
            </a:r>
            <a:r>
              <a:rPr lang="en-US" sz="4400" b="1" strike="noStrike" spc="-1" dirty="0" err="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ttH</a:t>
            </a:r>
            <a:r>
              <a:rPr lang="en-US" sz="44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(bb)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TextShape 9"/>
          <p:cNvSpPr txBox="1"/>
          <p:nvPr/>
        </p:nvSpPr>
        <p:spPr>
          <a:xfrm>
            <a:off x="7010280" y="4389120"/>
            <a:ext cx="11369160" cy="699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Liv Helen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Våge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Supervisors: Paul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Glaysher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Judith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Katzy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29.08.2018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0" name="Picture 669"/>
          <p:cNvPicPr/>
          <p:nvPr/>
        </p:nvPicPr>
        <p:blipFill>
          <a:blip r:embed="rId4"/>
          <a:srcRect l="37833" t="40113" r="39459" b="26283"/>
          <a:stretch/>
        </p:blipFill>
        <p:spPr>
          <a:xfrm>
            <a:off x="10412280" y="5212080"/>
            <a:ext cx="1779480" cy="16455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5FAF23-3BA0-42D9-B105-F10634CB3EF3}"/>
              </a:ext>
            </a:extLst>
          </p:cNvPr>
          <p:cNvSpPr txBox="1"/>
          <p:nvPr/>
        </p:nvSpPr>
        <p:spPr>
          <a:xfrm>
            <a:off x="6968160" y="2361537"/>
            <a:ext cx="433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78C20"/>
                </a:solidFill>
              </a:rPr>
              <a:t>- A </a:t>
            </a:r>
            <a:r>
              <a:rPr lang="nb-NO" dirty="0" err="1">
                <a:solidFill>
                  <a:srgbClr val="F78C20"/>
                </a:solidFill>
              </a:rPr>
              <a:t>study</a:t>
            </a:r>
            <a:r>
              <a:rPr lang="nb-NO" dirty="0">
                <a:solidFill>
                  <a:srgbClr val="F78C20"/>
                </a:solidFill>
              </a:rPr>
              <a:t> </a:t>
            </a:r>
            <a:r>
              <a:rPr lang="nb-NO" dirty="0" err="1">
                <a:solidFill>
                  <a:srgbClr val="F78C20"/>
                </a:solidFill>
              </a:rPr>
              <a:t>of</a:t>
            </a:r>
            <a:r>
              <a:rPr lang="nb-NO" dirty="0">
                <a:solidFill>
                  <a:srgbClr val="F78C20"/>
                </a:solidFill>
              </a:rPr>
              <a:t> </a:t>
            </a:r>
            <a:r>
              <a:rPr lang="nb-NO" dirty="0" err="1">
                <a:solidFill>
                  <a:srgbClr val="F78C20"/>
                </a:solidFill>
              </a:rPr>
              <a:t>performance</a:t>
            </a:r>
            <a:r>
              <a:rPr lang="nb-NO" dirty="0">
                <a:solidFill>
                  <a:srgbClr val="F78C20"/>
                </a:solidFill>
              </a:rPr>
              <a:t> and bias</a:t>
            </a:r>
            <a:endParaRPr lang="en-GB" dirty="0">
              <a:solidFill>
                <a:srgbClr val="F78C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TextShape 1"/>
          <p:cNvSpPr txBox="1"/>
          <p:nvPr/>
        </p:nvSpPr>
        <p:spPr>
          <a:xfrm>
            <a:off x="407880" y="349560"/>
            <a:ext cx="7411148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Bia</a:t>
            </a:r>
            <a:r>
              <a:rPr lang="en-US" sz="3000" b="1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and performance of BDT and NN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6" name="CustomShape 16"/>
          <p:cNvSpPr/>
          <p:nvPr/>
        </p:nvSpPr>
        <p:spPr>
          <a:xfrm>
            <a:off x="6749828" y="2467600"/>
            <a:ext cx="356400" cy="30672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7" name="CustomShape 17"/>
          <p:cNvSpPr/>
          <p:nvPr/>
        </p:nvSpPr>
        <p:spPr>
          <a:xfrm>
            <a:off x="6749828" y="2944600"/>
            <a:ext cx="356400" cy="30636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8" name="CustomShape 18"/>
          <p:cNvSpPr/>
          <p:nvPr/>
        </p:nvSpPr>
        <p:spPr>
          <a:xfrm>
            <a:off x="6749828" y="3421240"/>
            <a:ext cx="356400" cy="30672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9" name="CustomShape 19"/>
          <p:cNvSpPr/>
          <p:nvPr/>
        </p:nvSpPr>
        <p:spPr>
          <a:xfrm>
            <a:off x="7502228" y="2195080"/>
            <a:ext cx="356040" cy="3063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0" name="CustomShape 20"/>
          <p:cNvSpPr/>
          <p:nvPr/>
        </p:nvSpPr>
        <p:spPr>
          <a:xfrm>
            <a:off x="7502228" y="2672080"/>
            <a:ext cx="356040" cy="3063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1" name="CustomShape 21"/>
          <p:cNvSpPr/>
          <p:nvPr/>
        </p:nvSpPr>
        <p:spPr>
          <a:xfrm>
            <a:off x="7502228" y="3182920"/>
            <a:ext cx="356040" cy="30672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2" name="CustomShape 22"/>
          <p:cNvSpPr/>
          <p:nvPr/>
        </p:nvSpPr>
        <p:spPr>
          <a:xfrm>
            <a:off x="7502228" y="3659920"/>
            <a:ext cx="356040" cy="3063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3" name="CustomShape 23"/>
          <p:cNvSpPr/>
          <p:nvPr/>
        </p:nvSpPr>
        <p:spPr>
          <a:xfrm>
            <a:off x="8333828" y="2433400"/>
            <a:ext cx="356040" cy="30672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4" name="CustomShape 24"/>
          <p:cNvSpPr/>
          <p:nvPr/>
        </p:nvSpPr>
        <p:spPr>
          <a:xfrm>
            <a:off x="8333828" y="2944600"/>
            <a:ext cx="356040" cy="30636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5" name="CustomShape 25"/>
          <p:cNvSpPr/>
          <p:nvPr/>
        </p:nvSpPr>
        <p:spPr>
          <a:xfrm>
            <a:off x="8333828" y="3455080"/>
            <a:ext cx="356040" cy="30672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6" name="CustomShape 26"/>
          <p:cNvSpPr/>
          <p:nvPr/>
        </p:nvSpPr>
        <p:spPr>
          <a:xfrm>
            <a:off x="9006668" y="2706280"/>
            <a:ext cx="356400" cy="306360"/>
          </a:xfrm>
          <a:prstGeom prst="ellipse">
            <a:avLst/>
          </a:prstGeom>
          <a:gradFill>
            <a:gsLst>
              <a:gs pos="0">
                <a:srgbClr val="FF99FF"/>
              </a:gs>
              <a:gs pos="100000">
                <a:srgbClr val="FF0066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7" name="CustomShape 27"/>
          <p:cNvSpPr/>
          <p:nvPr/>
        </p:nvSpPr>
        <p:spPr>
          <a:xfrm>
            <a:off x="9006668" y="3250960"/>
            <a:ext cx="356400" cy="306720"/>
          </a:xfrm>
          <a:prstGeom prst="ellipse">
            <a:avLst/>
          </a:prstGeom>
          <a:gradFill>
            <a:gsLst>
              <a:gs pos="0">
                <a:srgbClr val="FF99FF"/>
              </a:gs>
              <a:gs pos="100000">
                <a:srgbClr val="FF0066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8" name="Line 28"/>
          <p:cNvSpPr/>
          <p:nvPr/>
        </p:nvSpPr>
        <p:spPr>
          <a:xfrm flipV="1">
            <a:off x="7066628" y="2365360"/>
            <a:ext cx="435600" cy="1702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9" name="Line 29"/>
          <p:cNvSpPr/>
          <p:nvPr/>
        </p:nvSpPr>
        <p:spPr>
          <a:xfrm>
            <a:off x="7106228" y="2637880"/>
            <a:ext cx="396000" cy="715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0" name="Line 30"/>
          <p:cNvSpPr/>
          <p:nvPr/>
        </p:nvSpPr>
        <p:spPr>
          <a:xfrm flipV="1">
            <a:off x="7066628" y="2842360"/>
            <a:ext cx="435600" cy="136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1" name="Line 31"/>
          <p:cNvSpPr/>
          <p:nvPr/>
        </p:nvSpPr>
        <p:spPr>
          <a:xfrm>
            <a:off x="7106228" y="3591520"/>
            <a:ext cx="475200" cy="136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2" name="Line 32"/>
          <p:cNvSpPr/>
          <p:nvPr/>
        </p:nvSpPr>
        <p:spPr>
          <a:xfrm flipV="1">
            <a:off x="7027028" y="2944600"/>
            <a:ext cx="514800" cy="5108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3" name="Line 33"/>
          <p:cNvSpPr/>
          <p:nvPr/>
        </p:nvSpPr>
        <p:spPr>
          <a:xfrm>
            <a:off x="7858628" y="2331520"/>
            <a:ext cx="475200" cy="238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4" name="Line 34"/>
          <p:cNvSpPr/>
          <p:nvPr/>
        </p:nvSpPr>
        <p:spPr>
          <a:xfrm flipV="1">
            <a:off x="7858628" y="2637880"/>
            <a:ext cx="475200" cy="1702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5" name="Line 35"/>
          <p:cNvSpPr/>
          <p:nvPr/>
        </p:nvSpPr>
        <p:spPr>
          <a:xfrm>
            <a:off x="7858628" y="2876200"/>
            <a:ext cx="475200" cy="7491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6" name="Line 36"/>
          <p:cNvSpPr/>
          <p:nvPr/>
        </p:nvSpPr>
        <p:spPr>
          <a:xfrm flipV="1">
            <a:off x="7858628" y="3080680"/>
            <a:ext cx="475200" cy="238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7" name="Line 37"/>
          <p:cNvSpPr/>
          <p:nvPr/>
        </p:nvSpPr>
        <p:spPr>
          <a:xfrm flipV="1">
            <a:off x="7858628" y="3659560"/>
            <a:ext cx="514800" cy="136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8" name="Line 38"/>
          <p:cNvSpPr/>
          <p:nvPr/>
        </p:nvSpPr>
        <p:spPr>
          <a:xfrm flipV="1">
            <a:off x="7819028" y="3148720"/>
            <a:ext cx="554400" cy="578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9" name="Line 39"/>
          <p:cNvSpPr/>
          <p:nvPr/>
        </p:nvSpPr>
        <p:spPr>
          <a:xfrm>
            <a:off x="8689868" y="2535640"/>
            <a:ext cx="316800" cy="2725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0" name="Line 40"/>
          <p:cNvSpPr/>
          <p:nvPr/>
        </p:nvSpPr>
        <p:spPr>
          <a:xfrm flipV="1">
            <a:off x="8650268" y="2876200"/>
            <a:ext cx="356400" cy="1022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1" name="Line 41"/>
          <p:cNvSpPr/>
          <p:nvPr/>
        </p:nvSpPr>
        <p:spPr>
          <a:xfrm flipV="1">
            <a:off x="8610668" y="3387400"/>
            <a:ext cx="396000" cy="1022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2" name="Line 42"/>
          <p:cNvSpPr/>
          <p:nvPr/>
        </p:nvSpPr>
        <p:spPr>
          <a:xfrm>
            <a:off x="8689868" y="2672080"/>
            <a:ext cx="316800" cy="715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3" name="Line 43"/>
          <p:cNvSpPr/>
          <p:nvPr/>
        </p:nvSpPr>
        <p:spPr>
          <a:xfrm flipV="1">
            <a:off x="7027028" y="2365360"/>
            <a:ext cx="475200" cy="1090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4" name="CustomShape 44"/>
          <p:cNvSpPr/>
          <p:nvPr/>
        </p:nvSpPr>
        <p:spPr>
          <a:xfrm>
            <a:off x="6949628" y="1279656"/>
            <a:ext cx="2086920" cy="5497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DD6"/>
              </a:gs>
              <a:gs pos="100000">
                <a:srgbClr val="00ABC1"/>
              </a:gs>
            </a:gsLst>
            <a:lin ang="27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5" name="CustomShape 45"/>
          <p:cNvSpPr/>
          <p:nvPr/>
        </p:nvSpPr>
        <p:spPr>
          <a:xfrm>
            <a:off x="2284736" y="1279656"/>
            <a:ext cx="1995480" cy="54864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5EE8"/>
              </a:gs>
              <a:gs pos="100000">
                <a:srgbClr val="4C4175"/>
              </a:gs>
            </a:gsLst>
            <a:lin ang="27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6" name="TextShape 46"/>
          <p:cNvSpPr txBox="1"/>
          <p:nvPr/>
        </p:nvSpPr>
        <p:spPr>
          <a:xfrm>
            <a:off x="2833376" y="1390536"/>
            <a:ext cx="1097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7" name="TextShape 47"/>
          <p:cNvSpPr txBox="1"/>
          <p:nvPr/>
        </p:nvSpPr>
        <p:spPr>
          <a:xfrm>
            <a:off x="7664948" y="1371096"/>
            <a:ext cx="1097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8" name="TextShape 48"/>
          <p:cNvSpPr txBox="1"/>
          <p:nvPr/>
        </p:nvSpPr>
        <p:spPr>
          <a:xfrm>
            <a:off x="1984496" y="4763004"/>
            <a:ext cx="27432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Quick training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Low bias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Good performance</a:t>
            </a:r>
          </a:p>
        </p:txBody>
      </p:sp>
      <p:sp>
        <p:nvSpPr>
          <p:cNvPr id="1199" name="TextShape 49"/>
          <p:cNvSpPr txBox="1"/>
          <p:nvPr/>
        </p:nvSpPr>
        <p:spPr>
          <a:xfrm>
            <a:off x="6928027" y="4705056"/>
            <a:ext cx="3361035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Slow training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Expect higher bias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Expect high performance</a:t>
            </a:r>
          </a:p>
        </p:txBody>
      </p:sp>
      <p:sp>
        <p:nvSpPr>
          <p:cNvPr id="51" name="Line 2">
            <a:extLst>
              <a:ext uri="{FF2B5EF4-FFF2-40B4-BE49-F238E27FC236}">
                <a16:creationId xmlns:a16="http://schemas.microsoft.com/office/drawing/2014/main" id="{D44ADA71-ED45-4F18-B982-3A834F5A2141}"/>
              </a:ext>
            </a:extLst>
          </p:cNvPr>
          <p:cNvSpPr>
            <a:spLocks noChangeAspect="1"/>
          </p:cNvSpPr>
          <p:nvPr/>
        </p:nvSpPr>
        <p:spPr>
          <a:xfrm flipH="1">
            <a:off x="2634457" y="2038521"/>
            <a:ext cx="572932" cy="9003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3">
            <a:extLst>
              <a:ext uri="{FF2B5EF4-FFF2-40B4-BE49-F238E27FC236}">
                <a16:creationId xmlns:a16="http://schemas.microsoft.com/office/drawing/2014/main" id="{3B3A28A1-5AB4-4E1E-9FDE-EB17AB07F0F7}"/>
              </a:ext>
            </a:extLst>
          </p:cNvPr>
          <p:cNvSpPr>
            <a:spLocks noChangeAspect="1"/>
          </p:cNvSpPr>
          <p:nvPr/>
        </p:nvSpPr>
        <p:spPr>
          <a:xfrm>
            <a:off x="3270216" y="1949448"/>
            <a:ext cx="514360" cy="11315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4">
            <a:extLst>
              <a:ext uri="{FF2B5EF4-FFF2-40B4-BE49-F238E27FC236}">
                <a16:creationId xmlns:a16="http://schemas.microsoft.com/office/drawing/2014/main" id="{B6BEC4E5-A49D-47B0-9961-ED61C318DCCA}"/>
              </a:ext>
            </a:extLst>
          </p:cNvPr>
          <p:cNvSpPr>
            <a:spLocks noChangeAspect="1"/>
          </p:cNvSpPr>
          <p:nvPr/>
        </p:nvSpPr>
        <p:spPr>
          <a:xfrm flipH="1">
            <a:off x="3365978" y="2938843"/>
            <a:ext cx="36576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5">
            <a:extLst>
              <a:ext uri="{FF2B5EF4-FFF2-40B4-BE49-F238E27FC236}">
                <a16:creationId xmlns:a16="http://schemas.microsoft.com/office/drawing/2014/main" id="{535696E7-9D85-4AB3-ACFE-658B0AA6B543}"/>
              </a:ext>
            </a:extLst>
          </p:cNvPr>
          <p:cNvSpPr>
            <a:spLocks noChangeAspect="1"/>
          </p:cNvSpPr>
          <p:nvPr/>
        </p:nvSpPr>
        <p:spPr>
          <a:xfrm>
            <a:off x="3731738" y="2938843"/>
            <a:ext cx="27432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1C0F316C-2641-46BA-85ED-41E38309A109}"/>
              </a:ext>
            </a:extLst>
          </p:cNvPr>
          <p:cNvSpPr>
            <a:spLocks noChangeAspect="1"/>
          </p:cNvSpPr>
          <p:nvPr/>
        </p:nvSpPr>
        <p:spPr>
          <a:xfrm flipH="1">
            <a:off x="2268698" y="2938843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7">
            <a:extLst>
              <a:ext uri="{FF2B5EF4-FFF2-40B4-BE49-F238E27FC236}">
                <a16:creationId xmlns:a16="http://schemas.microsoft.com/office/drawing/2014/main" id="{E9BFDF22-A74A-44ED-A205-0872B9C0E2E4}"/>
              </a:ext>
            </a:extLst>
          </p:cNvPr>
          <p:cNvSpPr>
            <a:spLocks noChangeAspect="1"/>
          </p:cNvSpPr>
          <p:nvPr/>
        </p:nvSpPr>
        <p:spPr>
          <a:xfrm>
            <a:off x="2634458" y="2938843"/>
            <a:ext cx="18288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Line 8">
            <a:extLst>
              <a:ext uri="{FF2B5EF4-FFF2-40B4-BE49-F238E27FC236}">
                <a16:creationId xmlns:a16="http://schemas.microsoft.com/office/drawing/2014/main" id="{62481287-CFE4-4EBB-A2D5-193A8EB2D6EA}"/>
              </a:ext>
            </a:extLst>
          </p:cNvPr>
          <p:cNvSpPr>
            <a:spLocks noChangeAspect="1"/>
          </p:cNvSpPr>
          <p:nvPr/>
        </p:nvSpPr>
        <p:spPr>
          <a:xfrm flipH="1">
            <a:off x="3091658" y="3761803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B73E0714-B49B-4B95-BD8A-340662BCE370}"/>
              </a:ext>
            </a:extLst>
          </p:cNvPr>
          <p:cNvSpPr>
            <a:spLocks noChangeAspect="1"/>
          </p:cNvSpPr>
          <p:nvPr/>
        </p:nvSpPr>
        <p:spPr>
          <a:xfrm>
            <a:off x="3365978" y="3761803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Line 10">
            <a:extLst>
              <a:ext uri="{FF2B5EF4-FFF2-40B4-BE49-F238E27FC236}">
                <a16:creationId xmlns:a16="http://schemas.microsoft.com/office/drawing/2014/main" id="{8F26AE8A-C2E4-4FB1-8E40-9CB834EF39E1}"/>
              </a:ext>
            </a:extLst>
          </p:cNvPr>
          <p:cNvSpPr>
            <a:spLocks noChangeAspect="1"/>
          </p:cNvSpPr>
          <p:nvPr/>
        </p:nvSpPr>
        <p:spPr>
          <a:xfrm flipH="1">
            <a:off x="3823178" y="3761803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Line 11">
            <a:extLst>
              <a:ext uri="{FF2B5EF4-FFF2-40B4-BE49-F238E27FC236}">
                <a16:creationId xmlns:a16="http://schemas.microsoft.com/office/drawing/2014/main" id="{861EAA20-FA35-47BA-AA0D-BA4C89023969}"/>
              </a:ext>
            </a:extLst>
          </p:cNvPr>
          <p:cNvSpPr>
            <a:spLocks noChangeAspect="1"/>
          </p:cNvSpPr>
          <p:nvPr/>
        </p:nvSpPr>
        <p:spPr>
          <a:xfrm>
            <a:off x="4006058" y="3761803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12">
            <a:extLst>
              <a:ext uri="{FF2B5EF4-FFF2-40B4-BE49-F238E27FC236}">
                <a16:creationId xmlns:a16="http://schemas.microsoft.com/office/drawing/2014/main" id="{1B49DF6F-C9ED-446A-8EDA-CA18599F1400}"/>
              </a:ext>
            </a:extLst>
          </p:cNvPr>
          <p:cNvSpPr>
            <a:spLocks noChangeAspect="1"/>
          </p:cNvSpPr>
          <p:nvPr/>
        </p:nvSpPr>
        <p:spPr>
          <a:xfrm flipH="1">
            <a:off x="1902938" y="3670363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Line 13">
            <a:extLst>
              <a:ext uri="{FF2B5EF4-FFF2-40B4-BE49-F238E27FC236}">
                <a16:creationId xmlns:a16="http://schemas.microsoft.com/office/drawing/2014/main" id="{337647B4-CA3E-4615-821F-67C041DEA237}"/>
              </a:ext>
            </a:extLst>
          </p:cNvPr>
          <p:cNvSpPr>
            <a:spLocks noChangeAspect="1"/>
          </p:cNvSpPr>
          <p:nvPr/>
        </p:nvSpPr>
        <p:spPr>
          <a:xfrm>
            <a:off x="2177258" y="3853243"/>
            <a:ext cx="182880" cy="5486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14">
            <a:extLst>
              <a:ext uri="{FF2B5EF4-FFF2-40B4-BE49-F238E27FC236}">
                <a16:creationId xmlns:a16="http://schemas.microsoft.com/office/drawing/2014/main" id="{A16E4846-2C44-433F-9EC6-290C7485B7EF}"/>
              </a:ext>
            </a:extLst>
          </p:cNvPr>
          <p:cNvSpPr>
            <a:spLocks noChangeAspect="1"/>
          </p:cNvSpPr>
          <p:nvPr/>
        </p:nvSpPr>
        <p:spPr>
          <a:xfrm>
            <a:off x="2817338" y="3670363"/>
            <a:ext cx="9144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Line 15">
            <a:extLst>
              <a:ext uri="{FF2B5EF4-FFF2-40B4-BE49-F238E27FC236}">
                <a16:creationId xmlns:a16="http://schemas.microsoft.com/office/drawing/2014/main" id="{CFE71FF1-8806-4B96-B5DC-0E73615251F7}"/>
              </a:ext>
            </a:extLst>
          </p:cNvPr>
          <p:cNvSpPr>
            <a:spLocks noChangeAspect="1"/>
          </p:cNvSpPr>
          <p:nvPr/>
        </p:nvSpPr>
        <p:spPr>
          <a:xfrm flipH="1">
            <a:off x="2543018" y="3761803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CCF0C55-97D2-4B7A-B06C-47A28697AB20}"/>
              </a:ext>
            </a:extLst>
          </p:cNvPr>
          <p:cNvSpPr>
            <a:spLocks noChangeAspect="1"/>
          </p:cNvSpPr>
          <p:nvPr/>
        </p:nvSpPr>
        <p:spPr>
          <a:xfrm>
            <a:off x="3187937" y="1870363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E135AF6-274A-4C80-A160-3F00E7657CBE}"/>
              </a:ext>
            </a:extLst>
          </p:cNvPr>
          <p:cNvSpPr>
            <a:spLocks noChangeAspect="1"/>
          </p:cNvSpPr>
          <p:nvPr/>
        </p:nvSpPr>
        <p:spPr>
          <a:xfrm>
            <a:off x="2543018" y="2891823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DBBE1BF-A40C-4DC4-9540-9C88264CF137}"/>
              </a:ext>
            </a:extLst>
          </p:cNvPr>
          <p:cNvSpPr>
            <a:spLocks noChangeAspect="1"/>
          </p:cNvSpPr>
          <p:nvPr/>
        </p:nvSpPr>
        <p:spPr>
          <a:xfrm>
            <a:off x="3635340" y="2899743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FDC423-1C9B-4347-879B-FC85629CD866}"/>
              </a:ext>
            </a:extLst>
          </p:cNvPr>
          <p:cNvSpPr>
            <a:spLocks noChangeAspect="1"/>
          </p:cNvSpPr>
          <p:nvPr/>
        </p:nvSpPr>
        <p:spPr>
          <a:xfrm>
            <a:off x="2093179" y="3776521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6910E68-5E06-4865-A411-D32C17B6D276}"/>
              </a:ext>
            </a:extLst>
          </p:cNvPr>
          <p:cNvSpPr>
            <a:spLocks noChangeAspect="1"/>
          </p:cNvSpPr>
          <p:nvPr/>
        </p:nvSpPr>
        <p:spPr>
          <a:xfrm>
            <a:off x="2728301" y="3760080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D1B7B01-3AB8-4893-9CB1-95C86E2A1B7A}"/>
              </a:ext>
            </a:extLst>
          </p:cNvPr>
          <p:cNvSpPr>
            <a:spLocks noChangeAspect="1"/>
          </p:cNvSpPr>
          <p:nvPr/>
        </p:nvSpPr>
        <p:spPr>
          <a:xfrm>
            <a:off x="3258259" y="3776523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C3EF3AE-1F69-4488-BC4F-0DFA7DF18075}"/>
              </a:ext>
            </a:extLst>
          </p:cNvPr>
          <p:cNvSpPr>
            <a:spLocks noChangeAspect="1"/>
          </p:cNvSpPr>
          <p:nvPr/>
        </p:nvSpPr>
        <p:spPr>
          <a:xfrm>
            <a:off x="3904679" y="3776522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extShape 1"/>
          <p:cNvSpPr txBox="1"/>
          <p:nvPr/>
        </p:nvSpPr>
        <p:spPr>
          <a:xfrm>
            <a:off x="3641400" y="2454480"/>
            <a:ext cx="11375640" cy="351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ttH(bb)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1" name="TextShape 2"/>
          <p:cNvSpPr txBox="1"/>
          <p:nvPr/>
        </p:nvSpPr>
        <p:spPr>
          <a:xfrm>
            <a:off x="5102640" y="3172680"/>
            <a:ext cx="9144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2" name="CustomShape 3"/>
          <p:cNvSpPr/>
          <p:nvPr/>
        </p:nvSpPr>
        <p:spPr>
          <a:xfrm>
            <a:off x="3641400" y="1645920"/>
            <a:ext cx="5045400" cy="3599640"/>
          </a:xfrm>
          <a:custGeom>
            <a:avLst/>
            <a:gdLst/>
            <a:ahLst/>
            <a:cxnLst/>
            <a:rect l="l" t="t" r="r" b="b"/>
            <a:pathLst>
              <a:path w="5045607" h="3600000">
                <a:moveTo>
                  <a:pt x="1800000" y="0"/>
                </a:moveTo>
                <a:cubicBezTo>
                  <a:pt x="2483453" y="0"/>
                  <a:pt x="3077939" y="380908"/>
                  <a:pt x="3382750" y="942013"/>
                </a:cubicBezTo>
                <a:lnTo>
                  <a:pt x="3387728" y="952347"/>
                </a:lnTo>
                <a:lnTo>
                  <a:pt x="4968156" y="952347"/>
                </a:lnTo>
                <a:cubicBezTo>
                  <a:pt x="5010931" y="952347"/>
                  <a:pt x="5045607" y="987023"/>
                  <a:pt x="5045607" y="1029798"/>
                </a:cubicBezTo>
                <a:lnTo>
                  <a:pt x="5045607" y="1339591"/>
                </a:lnTo>
                <a:cubicBezTo>
                  <a:pt x="5045607" y="1382366"/>
                  <a:pt x="5010931" y="1417042"/>
                  <a:pt x="4968156" y="1417042"/>
                </a:cubicBezTo>
                <a:lnTo>
                  <a:pt x="3558238" y="1417042"/>
                </a:lnTo>
                <a:lnTo>
                  <a:pt x="3563431" y="1437237"/>
                </a:lnTo>
                <a:cubicBezTo>
                  <a:pt x="3587408" y="1554413"/>
                  <a:pt x="3600000" y="1675736"/>
                  <a:pt x="3600000" y="1800000"/>
                </a:cubicBezTo>
                <a:cubicBezTo>
                  <a:pt x="3600000" y="2794113"/>
                  <a:pt x="2794113" y="3600000"/>
                  <a:pt x="1800000" y="3600000"/>
                </a:cubicBezTo>
                <a:cubicBezTo>
                  <a:pt x="805887" y="3600000"/>
                  <a:pt x="0" y="2794113"/>
                  <a:pt x="0" y="1800000"/>
                </a:cubicBezTo>
                <a:cubicBezTo>
                  <a:pt x="0" y="805887"/>
                  <a:pt x="805887" y="0"/>
                  <a:pt x="1800000" y="0"/>
                </a:cubicBezTo>
                <a:close/>
              </a:path>
            </a:pathLst>
          </a:custGeom>
          <a:gradFill>
            <a:gsLst>
              <a:gs pos="0">
                <a:srgbClr val="7D66AE"/>
              </a:gs>
              <a:gs pos="100000">
                <a:srgbClr val="473E8D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3" name="CustomShape 4"/>
          <p:cNvSpPr/>
          <p:nvPr/>
        </p:nvSpPr>
        <p:spPr>
          <a:xfrm>
            <a:off x="4361400" y="2365560"/>
            <a:ext cx="2159640" cy="2159640"/>
          </a:xfrm>
          <a:prstGeom prst="ellipse">
            <a:avLst/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4" name="TextShape 5"/>
          <p:cNvSpPr txBox="1"/>
          <p:nvPr/>
        </p:nvSpPr>
        <p:spPr>
          <a:xfrm>
            <a:off x="5120640" y="3055320"/>
            <a:ext cx="9144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5" name="CustomShape 6"/>
          <p:cNvSpPr/>
          <p:nvPr/>
        </p:nvSpPr>
        <p:spPr>
          <a:xfrm>
            <a:off x="6521040" y="2651760"/>
            <a:ext cx="2365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Machine Learning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6" name="Picture 1005"/>
          <p:cNvPicPr/>
          <p:nvPr/>
        </p:nvPicPr>
        <p:blipFill>
          <a:blip r:embed="rId2"/>
          <a:stretch/>
        </p:blipFill>
        <p:spPr>
          <a:xfrm>
            <a:off x="8502120" y="4206240"/>
            <a:ext cx="3567960" cy="256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extShape 1"/>
          <p:cNvSpPr txBox="1"/>
          <p:nvPr/>
        </p:nvSpPr>
        <p:spPr>
          <a:xfrm>
            <a:off x="365760" y="555120"/>
            <a:ext cx="590148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Boosted decision tree (BDT)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8" name="Line 2"/>
          <p:cNvSpPr/>
          <p:nvPr/>
        </p:nvSpPr>
        <p:spPr>
          <a:xfrm flipH="1">
            <a:off x="1097280" y="2485080"/>
            <a:ext cx="64008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9" name="Line 3"/>
          <p:cNvSpPr/>
          <p:nvPr/>
        </p:nvSpPr>
        <p:spPr>
          <a:xfrm>
            <a:off x="1737360" y="2485080"/>
            <a:ext cx="45720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0" name="Line 4"/>
          <p:cNvSpPr/>
          <p:nvPr/>
        </p:nvSpPr>
        <p:spPr>
          <a:xfrm flipH="1">
            <a:off x="1828800" y="3490920"/>
            <a:ext cx="36576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1" name="Line 5"/>
          <p:cNvSpPr/>
          <p:nvPr/>
        </p:nvSpPr>
        <p:spPr>
          <a:xfrm>
            <a:off x="2194560" y="3490920"/>
            <a:ext cx="27432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2" name="Line 6"/>
          <p:cNvSpPr/>
          <p:nvPr/>
        </p:nvSpPr>
        <p:spPr>
          <a:xfrm flipH="1">
            <a:off x="731520" y="3490920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3" name="Line 7"/>
          <p:cNvSpPr/>
          <p:nvPr/>
        </p:nvSpPr>
        <p:spPr>
          <a:xfrm>
            <a:off x="1097280" y="3490920"/>
            <a:ext cx="18288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4" name="Line 8"/>
          <p:cNvSpPr/>
          <p:nvPr/>
        </p:nvSpPr>
        <p:spPr>
          <a:xfrm flipH="1">
            <a:off x="1554480" y="4313880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5" name="Line 9"/>
          <p:cNvSpPr/>
          <p:nvPr/>
        </p:nvSpPr>
        <p:spPr>
          <a:xfrm>
            <a:off x="1828800" y="4313880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6" name="Line 10"/>
          <p:cNvSpPr/>
          <p:nvPr/>
        </p:nvSpPr>
        <p:spPr>
          <a:xfrm flipH="1">
            <a:off x="2286000" y="4313880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7" name="Line 11"/>
          <p:cNvSpPr/>
          <p:nvPr/>
        </p:nvSpPr>
        <p:spPr>
          <a:xfrm>
            <a:off x="2468880" y="4313880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8" name="Line 12"/>
          <p:cNvSpPr/>
          <p:nvPr/>
        </p:nvSpPr>
        <p:spPr>
          <a:xfrm flipH="1">
            <a:off x="365760" y="4222440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9" name="Line 13"/>
          <p:cNvSpPr/>
          <p:nvPr/>
        </p:nvSpPr>
        <p:spPr>
          <a:xfrm>
            <a:off x="640080" y="4405320"/>
            <a:ext cx="182880" cy="5486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0" name="Line 14"/>
          <p:cNvSpPr/>
          <p:nvPr/>
        </p:nvSpPr>
        <p:spPr>
          <a:xfrm>
            <a:off x="1280160" y="4222440"/>
            <a:ext cx="9144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" name="Line 15"/>
          <p:cNvSpPr/>
          <p:nvPr/>
        </p:nvSpPr>
        <p:spPr>
          <a:xfrm flipH="1">
            <a:off x="1005840" y="4313880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TextShape 16"/>
          <p:cNvSpPr txBox="1"/>
          <p:nvPr/>
        </p:nvSpPr>
        <p:spPr>
          <a:xfrm>
            <a:off x="182880" y="4946400"/>
            <a:ext cx="365760" cy="35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23" name="TextShape 17"/>
          <p:cNvSpPr txBox="1"/>
          <p:nvPr/>
        </p:nvSpPr>
        <p:spPr>
          <a:xfrm>
            <a:off x="640080" y="495396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24" name="TextShape 18"/>
          <p:cNvSpPr txBox="1"/>
          <p:nvPr/>
        </p:nvSpPr>
        <p:spPr>
          <a:xfrm>
            <a:off x="1188720" y="4953960"/>
            <a:ext cx="274320" cy="52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25" name="TextShape 19"/>
          <p:cNvSpPr txBox="1"/>
          <p:nvPr/>
        </p:nvSpPr>
        <p:spPr>
          <a:xfrm>
            <a:off x="146304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26" name="TextShape 20"/>
          <p:cNvSpPr txBox="1"/>
          <p:nvPr/>
        </p:nvSpPr>
        <p:spPr>
          <a:xfrm>
            <a:off x="1828800" y="495396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27" name="TextShape 21"/>
          <p:cNvSpPr txBox="1"/>
          <p:nvPr/>
        </p:nvSpPr>
        <p:spPr>
          <a:xfrm>
            <a:off x="256032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28" name="TextShape 22"/>
          <p:cNvSpPr txBox="1"/>
          <p:nvPr/>
        </p:nvSpPr>
        <p:spPr>
          <a:xfrm>
            <a:off x="822960" y="495396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29" name="TextShape 23"/>
          <p:cNvSpPr txBox="1"/>
          <p:nvPr/>
        </p:nvSpPr>
        <p:spPr>
          <a:xfrm>
            <a:off x="146304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30" name="TextShape 24"/>
          <p:cNvSpPr txBox="1"/>
          <p:nvPr/>
        </p:nvSpPr>
        <p:spPr>
          <a:xfrm>
            <a:off x="210312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31" name="TextShape 25"/>
          <p:cNvSpPr txBox="1"/>
          <p:nvPr/>
        </p:nvSpPr>
        <p:spPr>
          <a:xfrm>
            <a:off x="3791160" y="495396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32" name="TextShape 26"/>
          <p:cNvSpPr txBox="1"/>
          <p:nvPr/>
        </p:nvSpPr>
        <p:spPr>
          <a:xfrm>
            <a:off x="4339800" y="4953960"/>
            <a:ext cx="274320" cy="52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33" name="TextShape 27"/>
          <p:cNvSpPr txBox="1"/>
          <p:nvPr/>
        </p:nvSpPr>
        <p:spPr>
          <a:xfrm>
            <a:off x="461412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34" name="TextShape 28"/>
          <p:cNvSpPr txBox="1"/>
          <p:nvPr/>
        </p:nvSpPr>
        <p:spPr>
          <a:xfrm>
            <a:off x="4979880" y="495396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35" name="TextShape 29"/>
          <p:cNvSpPr txBox="1"/>
          <p:nvPr/>
        </p:nvSpPr>
        <p:spPr>
          <a:xfrm>
            <a:off x="571140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36" name="TextShape 30"/>
          <p:cNvSpPr txBox="1"/>
          <p:nvPr/>
        </p:nvSpPr>
        <p:spPr>
          <a:xfrm>
            <a:off x="3974040" y="495396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37" name="TextShape 31"/>
          <p:cNvSpPr txBox="1"/>
          <p:nvPr/>
        </p:nvSpPr>
        <p:spPr>
          <a:xfrm>
            <a:off x="525420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38" name="TextShape 32"/>
          <p:cNvSpPr txBox="1"/>
          <p:nvPr/>
        </p:nvSpPr>
        <p:spPr>
          <a:xfrm>
            <a:off x="6242855" y="5005401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9" name="TextShape 33"/>
          <p:cNvSpPr txBox="1"/>
          <p:nvPr/>
        </p:nvSpPr>
        <p:spPr>
          <a:xfrm>
            <a:off x="6742175" y="4977321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40" name="TextShape 34"/>
          <p:cNvSpPr txBox="1"/>
          <p:nvPr/>
        </p:nvSpPr>
        <p:spPr>
          <a:xfrm>
            <a:off x="7290815" y="4977321"/>
            <a:ext cx="274320" cy="52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41" name="TextShape 35"/>
          <p:cNvSpPr txBox="1"/>
          <p:nvPr/>
        </p:nvSpPr>
        <p:spPr>
          <a:xfrm>
            <a:off x="7565135" y="4977321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42" name="TextShape 36"/>
          <p:cNvSpPr txBox="1"/>
          <p:nvPr/>
        </p:nvSpPr>
        <p:spPr>
          <a:xfrm>
            <a:off x="7930895" y="4977321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43" name="TextShape 37"/>
          <p:cNvSpPr txBox="1"/>
          <p:nvPr/>
        </p:nvSpPr>
        <p:spPr>
          <a:xfrm>
            <a:off x="8662415" y="4977321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44" name="TextShape 38"/>
          <p:cNvSpPr txBox="1"/>
          <p:nvPr/>
        </p:nvSpPr>
        <p:spPr>
          <a:xfrm>
            <a:off x="6925055" y="4977321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45" name="TextShape 39"/>
          <p:cNvSpPr txBox="1"/>
          <p:nvPr/>
        </p:nvSpPr>
        <p:spPr>
          <a:xfrm>
            <a:off x="7565135" y="4977321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46" name="TextShape 40"/>
          <p:cNvSpPr txBox="1"/>
          <p:nvPr/>
        </p:nvSpPr>
        <p:spPr>
          <a:xfrm>
            <a:off x="8205215" y="4977321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48" name="TextShape 42"/>
          <p:cNvSpPr txBox="1"/>
          <p:nvPr/>
        </p:nvSpPr>
        <p:spPr>
          <a:xfrm>
            <a:off x="9826500" y="4966407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49" name="TextShape 43"/>
          <p:cNvSpPr txBox="1"/>
          <p:nvPr/>
        </p:nvSpPr>
        <p:spPr>
          <a:xfrm>
            <a:off x="10375140" y="4966407"/>
            <a:ext cx="274320" cy="52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50" name="TextShape 44"/>
          <p:cNvSpPr txBox="1"/>
          <p:nvPr/>
        </p:nvSpPr>
        <p:spPr>
          <a:xfrm>
            <a:off x="10649460" y="4966407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51" name="TextShape 45"/>
          <p:cNvSpPr txBox="1"/>
          <p:nvPr/>
        </p:nvSpPr>
        <p:spPr>
          <a:xfrm>
            <a:off x="11015220" y="4966407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52" name="TextShape 46"/>
          <p:cNvSpPr txBox="1"/>
          <p:nvPr/>
        </p:nvSpPr>
        <p:spPr>
          <a:xfrm>
            <a:off x="11746740" y="4966407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53" name="TextShape 47"/>
          <p:cNvSpPr txBox="1"/>
          <p:nvPr/>
        </p:nvSpPr>
        <p:spPr>
          <a:xfrm>
            <a:off x="10009380" y="4966407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54" name="TextShape 48"/>
          <p:cNvSpPr txBox="1"/>
          <p:nvPr/>
        </p:nvSpPr>
        <p:spPr>
          <a:xfrm>
            <a:off x="11289540" y="4966407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55" name="TextShape 49"/>
          <p:cNvSpPr txBox="1"/>
          <p:nvPr/>
        </p:nvSpPr>
        <p:spPr>
          <a:xfrm>
            <a:off x="178265" y="4950180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6" name="TextShape 50"/>
          <p:cNvSpPr txBox="1"/>
          <p:nvPr/>
        </p:nvSpPr>
        <p:spPr>
          <a:xfrm>
            <a:off x="3291840" y="495396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57" name="TextShape 51"/>
          <p:cNvSpPr txBox="1"/>
          <p:nvPr/>
        </p:nvSpPr>
        <p:spPr>
          <a:xfrm>
            <a:off x="6242855" y="5005401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58" name="TextShape 52"/>
          <p:cNvSpPr txBox="1"/>
          <p:nvPr/>
        </p:nvSpPr>
        <p:spPr>
          <a:xfrm>
            <a:off x="9368664" y="496368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59" name="TextShape 53"/>
          <p:cNvSpPr txBox="1"/>
          <p:nvPr/>
        </p:nvSpPr>
        <p:spPr>
          <a:xfrm>
            <a:off x="5710211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0" name="TextShape 54"/>
          <p:cNvSpPr txBox="1"/>
          <p:nvPr/>
        </p:nvSpPr>
        <p:spPr>
          <a:xfrm>
            <a:off x="6918150" y="4977321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1" name="TextShape 55"/>
          <p:cNvSpPr txBox="1"/>
          <p:nvPr/>
        </p:nvSpPr>
        <p:spPr>
          <a:xfrm>
            <a:off x="9825864" y="496368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2" name="TextShape 56"/>
          <p:cNvSpPr txBox="1"/>
          <p:nvPr/>
        </p:nvSpPr>
        <p:spPr>
          <a:xfrm>
            <a:off x="274320" y="1373040"/>
            <a:ext cx="16459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 of b-pair </a:t>
            </a:r>
          </a:p>
        </p:txBody>
      </p:sp>
      <p:sp>
        <p:nvSpPr>
          <p:cNvPr id="1063" name="TextShape 57"/>
          <p:cNvSpPr txBox="1"/>
          <p:nvPr/>
        </p:nvSpPr>
        <p:spPr>
          <a:xfrm>
            <a:off x="2428200" y="2103120"/>
            <a:ext cx="1320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(5,5,1,7...)</a:t>
            </a:r>
          </a:p>
        </p:txBody>
      </p:sp>
      <p:sp>
        <p:nvSpPr>
          <p:cNvPr id="1064" name="TextShape 58"/>
          <p:cNvSpPr txBox="1"/>
          <p:nvPr/>
        </p:nvSpPr>
        <p:spPr>
          <a:xfrm>
            <a:off x="274320" y="1737360"/>
            <a:ext cx="22860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 of momentum</a:t>
            </a:r>
          </a:p>
        </p:txBody>
      </p:sp>
      <p:sp>
        <p:nvSpPr>
          <p:cNvPr id="1065" name="TextShape 59"/>
          <p:cNvSpPr txBox="1"/>
          <p:nvPr/>
        </p:nvSpPr>
        <p:spPr>
          <a:xfrm>
            <a:off x="274320" y="2103120"/>
            <a:ext cx="16459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 of jets </a:t>
            </a:r>
          </a:p>
        </p:txBody>
      </p:sp>
      <p:sp>
        <p:nvSpPr>
          <p:cNvPr id="1066" name="TextShape 60"/>
          <p:cNvSpPr txBox="1"/>
          <p:nvPr/>
        </p:nvSpPr>
        <p:spPr>
          <a:xfrm>
            <a:off x="2377440" y="137160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(2,5,6,2...)</a:t>
            </a:r>
          </a:p>
        </p:txBody>
      </p:sp>
      <p:sp>
        <p:nvSpPr>
          <p:cNvPr id="1067" name="TextShape 61"/>
          <p:cNvSpPr txBox="1"/>
          <p:nvPr/>
        </p:nvSpPr>
        <p:spPr>
          <a:xfrm>
            <a:off x="2377440" y="1683720"/>
            <a:ext cx="1463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(5,8,10,2...)</a:t>
            </a:r>
          </a:p>
        </p:txBody>
      </p:sp>
      <p:sp>
        <p:nvSpPr>
          <p:cNvPr id="1068" name="TextShape 62"/>
          <p:cNvSpPr txBox="1"/>
          <p:nvPr/>
        </p:nvSpPr>
        <p:spPr>
          <a:xfrm>
            <a:off x="640080" y="495396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69" name="TextShape 63"/>
          <p:cNvSpPr txBox="1"/>
          <p:nvPr/>
        </p:nvSpPr>
        <p:spPr>
          <a:xfrm>
            <a:off x="1188720" y="4953960"/>
            <a:ext cx="274320" cy="52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70" name="TextShape 64"/>
          <p:cNvSpPr txBox="1"/>
          <p:nvPr/>
        </p:nvSpPr>
        <p:spPr>
          <a:xfrm>
            <a:off x="146304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71" name="TextShape 65"/>
          <p:cNvSpPr txBox="1"/>
          <p:nvPr/>
        </p:nvSpPr>
        <p:spPr>
          <a:xfrm>
            <a:off x="1828800" y="495396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72" name="TextShape 66"/>
          <p:cNvSpPr txBox="1"/>
          <p:nvPr/>
        </p:nvSpPr>
        <p:spPr>
          <a:xfrm>
            <a:off x="822960" y="495396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73" name="TextShape 67"/>
          <p:cNvSpPr txBox="1"/>
          <p:nvPr/>
        </p:nvSpPr>
        <p:spPr>
          <a:xfrm>
            <a:off x="146304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74" name="TextShape 68"/>
          <p:cNvSpPr txBox="1"/>
          <p:nvPr/>
        </p:nvSpPr>
        <p:spPr>
          <a:xfrm>
            <a:off x="2103120" y="495396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75" name="TextShape 69"/>
          <p:cNvSpPr txBox="1"/>
          <p:nvPr/>
        </p:nvSpPr>
        <p:spPr>
          <a:xfrm>
            <a:off x="182880" y="5570280"/>
            <a:ext cx="365760" cy="35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76" name="TextShape 70"/>
          <p:cNvSpPr txBox="1"/>
          <p:nvPr/>
        </p:nvSpPr>
        <p:spPr>
          <a:xfrm>
            <a:off x="640080" y="557784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77" name="TextShape 71"/>
          <p:cNvSpPr txBox="1"/>
          <p:nvPr/>
        </p:nvSpPr>
        <p:spPr>
          <a:xfrm>
            <a:off x="1188720" y="5577840"/>
            <a:ext cx="274320" cy="52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78" name="TextShape 72"/>
          <p:cNvSpPr txBox="1"/>
          <p:nvPr/>
        </p:nvSpPr>
        <p:spPr>
          <a:xfrm>
            <a:off x="1463040" y="557784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79" name="TextShape 73"/>
          <p:cNvSpPr txBox="1"/>
          <p:nvPr/>
        </p:nvSpPr>
        <p:spPr>
          <a:xfrm>
            <a:off x="1828800" y="5577840"/>
            <a:ext cx="36576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80" name="TextShape 74"/>
          <p:cNvSpPr txBox="1"/>
          <p:nvPr/>
        </p:nvSpPr>
        <p:spPr>
          <a:xfrm>
            <a:off x="2560320" y="557784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81" name="TextShape 75"/>
          <p:cNvSpPr txBox="1"/>
          <p:nvPr/>
        </p:nvSpPr>
        <p:spPr>
          <a:xfrm>
            <a:off x="822960" y="557784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82" name="TextShape 76"/>
          <p:cNvSpPr txBox="1"/>
          <p:nvPr/>
        </p:nvSpPr>
        <p:spPr>
          <a:xfrm>
            <a:off x="1463040" y="557784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84" name="TextShape 78"/>
          <p:cNvSpPr txBox="1"/>
          <p:nvPr/>
        </p:nvSpPr>
        <p:spPr>
          <a:xfrm>
            <a:off x="640080" y="557784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085" name="TextShape 79"/>
          <p:cNvSpPr txBox="1"/>
          <p:nvPr/>
        </p:nvSpPr>
        <p:spPr>
          <a:xfrm>
            <a:off x="1463040" y="557784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86" name="TextShape 80"/>
          <p:cNvSpPr txBox="1"/>
          <p:nvPr/>
        </p:nvSpPr>
        <p:spPr>
          <a:xfrm>
            <a:off x="1463040" y="557784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087" name="TextShape 81"/>
          <p:cNvSpPr txBox="1"/>
          <p:nvPr/>
        </p:nvSpPr>
        <p:spPr>
          <a:xfrm>
            <a:off x="2173751" y="5570280"/>
            <a:ext cx="36576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83" name="Line 2">
            <a:extLst>
              <a:ext uri="{FF2B5EF4-FFF2-40B4-BE49-F238E27FC236}">
                <a16:creationId xmlns:a16="http://schemas.microsoft.com/office/drawing/2014/main" id="{DFF907BC-E23D-4A50-8507-9BAB54472017}"/>
              </a:ext>
            </a:extLst>
          </p:cNvPr>
          <p:cNvSpPr/>
          <p:nvPr/>
        </p:nvSpPr>
        <p:spPr>
          <a:xfrm flipH="1">
            <a:off x="4258324" y="2568240"/>
            <a:ext cx="64008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Line 3">
            <a:extLst>
              <a:ext uri="{FF2B5EF4-FFF2-40B4-BE49-F238E27FC236}">
                <a16:creationId xmlns:a16="http://schemas.microsoft.com/office/drawing/2014/main" id="{94A67CBE-C693-40B7-85B4-D41CBCF7728E}"/>
              </a:ext>
            </a:extLst>
          </p:cNvPr>
          <p:cNvSpPr/>
          <p:nvPr/>
        </p:nvSpPr>
        <p:spPr>
          <a:xfrm>
            <a:off x="4898404" y="2568240"/>
            <a:ext cx="45720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Line 4">
            <a:extLst>
              <a:ext uri="{FF2B5EF4-FFF2-40B4-BE49-F238E27FC236}">
                <a16:creationId xmlns:a16="http://schemas.microsoft.com/office/drawing/2014/main" id="{34B13C59-F8CA-4366-ACF2-A80E0858FA99}"/>
              </a:ext>
            </a:extLst>
          </p:cNvPr>
          <p:cNvSpPr/>
          <p:nvPr/>
        </p:nvSpPr>
        <p:spPr>
          <a:xfrm flipH="1">
            <a:off x="4989844" y="3574080"/>
            <a:ext cx="36576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5">
            <a:extLst>
              <a:ext uri="{FF2B5EF4-FFF2-40B4-BE49-F238E27FC236}">
                <a16:creationId xmlns:a16="http://schemas.microsoft.com/office/drawing/2014/main" id="{6B1B9225-DCBC-46A7-AD3B-E2ECB8248A9F}"/>
              </a:ext>
            </a:extLst>
          </p:cNvPr>
          <p:cNvSpPr/>
          <p:nvPr/>
        </p:nvSpPr>
        <p:spPr>
          <a:xfrm>
            <a:off x="5355604" y="3574080"/>
            <a:ext cx="27432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6">
            <a:extLst>
              <a:ext uri="{FF2B5EF4-FFF2-40B4-BE49-F238E27FC236}">
                <a16:creationId xmlns:a16="http://schemas.microsoft.com/office/drawing/2014/main" id="{023100B8-B00B-49B0-9378-E758BE693812}"/>
              </a:ext>
            </a:extLst>
          </p:cNvPr>
          <p:cNvSpPr/>
          <p:nvPr/>
        </p:nvSpPr>
        <p:spPr>
          <a:xfrm flipH="1">
            <a:off x="3892564" y="3574080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Line 7">
            <a:extLst>
              <a:ext uri="{FF2B5EF4-FFF2-40B4-BE49-F238E27FC236}">
                <a16:creationId xmlns:a16="http://schemas.microsoft.com/office/drawing/2014/main" id="{B47385FB-9C80-4E11-953F-D398337C7CE7}"/>
              </a:ext>
            </a:extLst>
          </p:cNvPr>
          <p:cNvSpPr/>
          <p:nvPr/>
        </p:nvSpPr>
        <p:spPr>
          <a:xfrm>
            <a:off x="4258324" y="3574080"/>
            <a:ext cx="18288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Line 8">
            <a:extLst>
              <a:ext uri="{FF2B5EF4-FFF2-40B4-BE49-F238E27FC236}">
                <a16:creationId xmlns:a16="http://schemas.microsoft.com/office/drawing/2014/main" id="{F3DB01E9-FA91-4CCC-BA32-798D32DDB74F}"/>
              </a:ext>
            </a:extLst>
          </p:cNvPr>
          <p:cNvSpPr/>
          <p:nvPr/>
        </p:nvSpPr>
        <p:spPr>
          <a:xfrm flipH="1">
            <a:off x="4715524" y="4397040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9">
            <a:extLst>
              <a:ext uri="{FF2B5EF4-FFF2-40B4-BE49-F238E27FC236}">
                <a16:creationId xmlns:a16="http://schemas.microsoft.com/office/drawing/2014/main" id="{EBD3A52D-58DB-4130-B0BD-DFB93B03D04E}"/>
              </a:ext>
            </a:extLst>
          </p:cNvPr>
          <p:cNvSpPr/>
          <p:nvPr/>
        </p:nvSpPr>
        <p:spPr>
          <a:xfrm>
            <a:off x="4989844" y="4397040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10">
            <a:extLst>
              <a:ext uri="{FF2B5EF4-FFF2-40B4-BE49-F238E27FC236}">
                <a16:creationId xmlns:a16="http://schemas.microsoft.com/office/drawing/2014/main" id="{7B4F17BC-25D0-4A30-9DF2-449ED448ED9F}"/>
              </a:ext>
            </a:extLst>
          </p:cNvPr>
          <p:cNvSpPr/>
          <p:nvPr/>
        </p:nvSpPr>
        <p:spPr>
          <a:xfrm flipH="1">
            <a:off x="5447044" y="4397040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Line 11">
            <a:extLst>
              <a:ext uri="{FF2B5EF4-FFF2-40B4-BE49-F238E27FC236}">
                <a16:creationId xmlns:a16="http://schemas.microsoft.com/office/drawing/2014/main" id="{440E9D05-E41D-44FF-9564-B94DAC51CE47}"/>
              </a:ext>
            </a:extLst>
          </p:cNvPr>
          <p:cNvSpPr/>
          <p:nvPr/>
        </p:nvSpPr>
        <p:spPr>
          <a:xfrm>
            <a:off x="5629924" y="4397040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Line 12">
            <a:extLst>
              <a:ext uri="{FF2B5EF4-FFF2-40B4-BE49-F238E27FC236}">
                <a16:creationId xmlns:a16="http://schemas.microsoft.com/office/drawing/2014/main" id="{EAD00C26-859A-4BBD-BF4A-F5AD277960D6}"/>
              </a:ext>
            </a:extLst>
          </p:cNvPr>
          <p:cNvSpPr/>
          <p:nvPr/>
        </p:nvSpPr>
        <p:spPr>
          <a:xfrm flipH="1">
            <a:off x="3526804" y="4305600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Line 13">
            <a:extLst>
              <a:ext uri="{FF2B5EF4-FFF2-40B4-BE49-F238E27FC236}">
                <a16:creationId xmlns:a16="http://schemas.microsoft.com/office/drawing/2014/main" id="{5B79D66C-D4B8-4348-9B43-940417812CB9}"/>
              </a:ext>
            </a:extLst>
          </p:cNvPr>
          <p:cNvSpPr/>
          <p:nvPr/>
        </p:nvSpPr>
        <p:spPr>
          <a:xfrm>
            <a:off x="3801124" y="4488480"/>
            <a:ext cx="182880" cy="5486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Line 14">
            <a:extLst>
              <a:ext uri="{FF2B5EF4-FFF2-40B4-BE49-F238E27FC236}">
                <a16:creationId xmlns:a16="http://schemas.microsoft.com/office/drawing/2014/main" id="{98863EB4-39EC-441F-9ABE-6C33F443701C}"/>
              </a:ext>
            </a:extLst>
          </p:cNvPr>
          <p:cNvSpPr/>
          <p:nvPr/>
        </p:nvSpPr>
        <p:spPr>
          <a:xfrm>
            <a:off x="4441204" y="4305600"/>
            <a:ext cx="9144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4BCD36F-7FE0-41C8-9BF6-5E64FE01B267}"/>
              </a:ext>
            </a:extLst>
          </p:cNvPr>
          <p:cNvSpPr/>
          <p:nvPr/>
        </p:nvSpPr>
        <p:spPr>
          <a:xfrm flipH="1">
            <a:off x="4166884" y="4397040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Line 2">
            <a:extLst>
              <a:ext uri="{FF2B5EF4-FFF2-40B4-BE49-F238E27FC236}">
                <a16:creationId xmlns:a16="http://schemas.microsoft.com/office/drawing/2014/main" id="{E3832C89-A617-4315-9BC4-6E033F8DF28A}"/>
              </a:ext>
            </a:extLst>
          </p:cNvPr>
          <p:cNvSpPr/>
          <p:nvPr/>
        </p:nvSpPr>
        <p:spPr>
          <a:xfrm flipH="1">
            <a:off x="10296846" y="2587488"/>
            <a:ext cx="64008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Line 3">
            <a:extLst>
              <a:ext uri="{FF2B5EF4-FFF2-40B4-BE49-F238E27FC236}">
                <a16:creationId xmlns:a16="http://schemas.microsoft.com/office/drawing/2014/main" id="{0A9A9415-D1A8-4D87-9C05-5D76584F9EEC}"/>
              </a:ext>
            </a:extLst>
          </p:cNvPr>
          <p:cNvSpPr/>
          <p:nvPr/>
        </p:nvSpPr>
        <p:spPr>
          <a:xfrm>
            <a:off x="10936926" y="2587488"/>
            <a:ext cx="45720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Line 4">
            <a:extLst>
              <a:ext uri="{FF2B5EF4-FFF2-40B4-BE49-F238E27FC236}">
                <a16:creationId xmlns:a16="http://schemas.microsoft.com/office/drawing/2014/main" id="{873BE9E3-6249-4B0E-A369-58EEDB6FB2B2}"/>
              </a:ext>
            </a:extLst>
          </p:cNvPr>
          <p:cNvSpPr/>
          <p:nvPr/>
        </p:nvSpPr>
        <p:spPr>
          <a:xfrm flipH="1">
            <a:off x="11028366" y="3593328"/>
            <a:ext cx="36576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Line 5">
            <a:extLst>
              <a:ext uri="{FF2B5EF4-FFF2-40B4-BE49-F238E27FC236}">
                <a16:creationId xmlns:a16="http://schemas.microsoft.com/office/drawing/2014/main" id="{372DA445-B075-4923-A9B2-FB456E1C770A}"/>
              </a:ext>
            </a:extLst>
          </p:cNvPr>
          <p:cNvSpPr/>
          <p:nvPr/>
        </p:nvSpPr>
        <p:spPr>
          <a:xfrm>
            <a:off x="11394126" y="3593328"/>
            <a:ext cx="27432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Line 6">
            <a:extLst>
              <a:ext uri="{FF2B5EF4-FFF2-40B4-BE49-F238E27FC236}">
                <a16:creationId xmlns:a16="http://schemas.microsoft.com/office/drawing/2014/main" id="{7B3D031D-8506-4D65-BD09-E28BDCC09047}"/>
              </a:ext>
            </a:extLst>
          </p:cNvPr>
          <p:cNvSpPr/>
          <p:nvPr/>
        </p:nvSpPr>
        <p:spPr>
          <a:xfrm flipH="1">
            <a:off x="9931086" y="3593328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Line 7">
            <a:extLst>
              <a:ext uri="{FF2B5EF4-FFF2-40B4-BE49-F238E27FC236}">
                <a16:creationId xmlns:a16="http://schemas.microsoft.com/office/drawing/2014/main" id="{4D1B2DB1-04BD-40C1-82F4-8261EE0FD58D}"/>
              </a:ext>
            </a:extLst>
          </p:cNvPr>
          <p:cNvSpPr/>
          <p:nvPr/>
        </p:nvSpPr>
        <p:spPr>
          <a:xfrm>
            <a:off x="10296846" y="3593328"/>
            <a:ext cx="18288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Line 8">
            <a:extLst>
              <a:ext uri="{FF2B5EF4-FFF2-40B4-BE49-F238E27FC236}">
                <a16:creationId xmlns:a16="http://schemas.microsoft.com/office/drawing/2014/main" id="{8C83A2CD-377C-4186-9D25-F1A6B669B3C8}"/>
              </a:ext>
            </a:extLst>
          </p:cNvPr>
          <p:cNvSpPr/>
          <p:nvPr/>
        </p:nvSpPr>
        <p:spPr>
          <a:xfrm flipH="1">
            <a:off x="10754046" y="4416288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Line 9">
            <a:extLst>
              <a:ext uri="{FF2B5EF4-FFF2-40B4-BE49-F238E27FC236}">
                <a16:creationId xmlns:a16="http://schemas.microsoft.com/office/drawing/2014/main" id="{A129AA36-D682-4E28-A35B-6CA5AFB0C5D3}"/>
              </a:ext>
            </a:extLst>
          </p:cNvPr>
          <p:cNvSpPr/>
          <p:nvPr/>
        </p:nvSpPr>
        <p:spPr>
          <a:xfrm>
            <a:off x="11028366" y="4416288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Line 10">
            <a:extLst>
              <a:ext uri="{FF2B5EF4-FFF2-40B4-BE49-F238E27FC236}">
                <a16:creationId xmlns:a16="http://schemas.microsoft.com/office/drawing/2014/main" id="{48BDFE7F-EFAB-440A-8A21-053493035FBB}"/>
              </a:ext>
            </a:extLst>
          </p:cNvPr>
          <p:cNvSpPr/>
          <p:nvPr/>
        </p:nvSpPr>
        <p:spPr>
          <a:xfrm flipH="1">
            <a:off x="11485566" y="4416288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Line 11">
            <a:extLst>
              <a:ext uri="{FF2B5EF4-FFF2-40B4-BE49-F238E27FC236}">
                <a16:creationId xmlns:a16="http://schemas.microsoft.com/office/drawing/2014/main" id="{2937D4B9-3EC3-49F6-8D39-3362BBE0D673}"/>
              </a:ext>
            </a:extLst>
          </p:cNvPr>
          <p:cNvSpPr/>
          <p:nvPr/>
        </p:nvSpPr>
        <p:spPr>
          <a:xfrm>
            <a:off x="11668446" y="4416288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12">
            <a:extLst>
              <a:ext uri="{FF2B5EF4-FFF2-40B4-BE49-F238E27FC236}">
                <a16:creationId xmlns:a16="http://schemas.microsoft.com/office/drawing/2014/main" id="{CDC2B54D-3E47-4065-A9CA-F2C82E42BE9C}"/>
              </a:ext>
            </a:extLst>
          </p:cNvPr>
          <p:cNvSpPr/>
          <p:nvPr/>
        </p:nvSpPr>
        <p:spPr>
          <a:xfrm flipH="1">
            <a:off x="9565326" y="4324848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Line 13">
            <a:extLst>
              <a:ext uri="{FF2B5EF4-FFF2-40B4-BE49-F238E27FC236}">
                <a16:creationId xmlns:a16="http://schemas.microsoft.com/office/drawing/2014/main" id="{C2E31A87-F32C-40A7-9DEF-DF705CADB553}"/>
              </a:ext>
            </a:extLst>
          </p:cNvPr>
          <p:cNvSpPr/>
          <p:nvPr/>
        </p:nvSpPr>
        <p:spPr>
          <a:xfrm>
            <a:off x="9839646" y="4507728"/>
            <a:ext cx="182880" cy="5486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14">
            <a:extLst>
              <a:ext uri="{FF2B5EF4-FFF2-40B4-BE49-F238E27FC236}">
                <a16:creationId xmlns:a16="http://schemas.microsoft.com/office/drawing/2014/main" id="{0AEF3C4B-D1A6-4257-993E-CD69AC7525A1}"/>
              </a:ext>
            </a:extLst>
          </p:cNvPr>
          <p:cNvSpPr/>
          <p:nvPr/>
        </p:nvSpPr>
        <p:spPr>
          <a:xfrm>
            <a:off x="10479726" y="4324848"/>
            <a:ext cx="9144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15">
            <a:extLst>
              <a:ext uri="{FF2B5EF4-FFF2-40B4-BE49-F238E27FC236}">
                <a16:creationId xmlns:a16="http://schemas.microsoft.com/office/drawing/2014/main" id="{FCD6DB05-14D9-49F1-8DE2-3EFA690D486B}"/>
              </a:ext>
            </a:extLst>
          </p:cNvPr>
          <p:cNvSpPr/>
          <p:nvPr/>
        </p:nvSpPr>
        <p:spPr>
          <a:xfrm flipH="1">
            <a:off x="10205406" y="4416288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2">
            <a:extLst>
              <a:ext uri="{FF2B5EF4-FFF2-40B4-BE49-F238E27FC236}">
                <a16:creationId xmlns:a16="http://schemas.microsoft.com/office/drawing/2014/main" id="{D34F8734-D2B9-4BEB-B244-C942E608FCAC}"/>
              </a:ext>
            </a:extLst>
          </p:cNvPr>
          <p:cNvSpPr/>
          <p:nvPr/>
        </p:nvSpPr>
        <p:spPr>
          <a:xfrm flipH="1">
            <a:off x="7248695" y="2582241"/>
            <a:ext cx="64008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3">
            <a:extLst>
              <a:ext uri="{FF2B5EF4-FFF2-40B4-BE49-F238E27FC236}">
                <a16:creationId xmlns:a16="http://schemas.microsoft.com/office/drawing/2014/main" id="{E295EDB5-E432-4157-9AFD-CAB05CA531C6}"/>
              </a:ext>
            </a:extLst>
          </p:cNvPr>
          <p:cNvSpPr/>
          <p:nvPr/>
        </p:nvSpPr>
        <p:spPr>
          <a:xfrm>
            <a:off x="7888775" y="2582241"/>
            <a:ext cx="457200" cy="1005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4">
            <a:extLst>
              <a:ext uri="{FF2B5EF4-FFF2-40B4-BE49-F238E27FC236}">
                <a16:creationId xmlns:a16="http://schemas.microsoft.com/office/drawing/2014/main" id="{6EF6A837-66D2-41CD-A966-900A7AC92AAA}"/>
              </a:ext>
            </a:extLst>
          </p:cNvPr>
          <p:cNvSpPr/>
          <p:nvPr/>
        </p:nvSpPr>
        <p:spPr>
          <a:xfrm flipH="1">
            <a:off x="7980215" y="3588081"/>
            <a:ext cx="36576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5">
            <a:extLst>
              <a:ext uri="{FF2B5EF4-FFF2-40B4-BE49-F238E27FC236}">
                <a16:creationId xmlns:a16="http://schemas.microsoft.com/office/drawing/2014/main" id="{DAAC7105-77AF-4B18-811A-89ED21594735}"/>
              </a:ext>
            </a:extLst>
          </p:cNvPr>
          <p:cNvSpPr/>
          <p:nvPr/>
        </p:nvSpPr>
        <p:spPr>
          <a:xfrm>
            <a:off x="8345975" y="3588081"/>
            <a:ext cx="274320" cy="822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6">
            <a:extLst>
              <a:ext uri="{FF2B5EF4-FFF2-40B4-BE49-F238E27FC236}">
                <a16:creationId xmlns:a16="http://schemas.microsoft.com/office/drawing/2014/main" id="{66D36F89-4F39-4E24-A36F-4B01752E5632}"/>
              </a:ext>
            </a:extLst>
          </p:cNvPr>
          <p:cNvSpPr/>
          <p:nvPr/>
        </p:nvSpPr>
        <p:spPr>
          <a:xfrm flipH="1">
            <a:off x="6882935" y="3588081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7">
            <a:extLst>
              <a:ext uri="{FF2B5EF4-FFF2-40B4-BE49-F238E27FC236}">
                <a16:creationId xmlns:a16="http://schemas.microsoft.com/office/drawing/2014/main" id="{D4079B3B-BCC7-4114-B241-234C96DACE0A}"/>
              </a:ext>
            </a:extLst>
          </p:cNvPr>
          <p:cNvSpPr/>
          <p:nvPr/>
        </p:nvSpPr>
        <p:spPr>
          <a:xfrm>
            <a:off x="7248695" y="3588081"/>
            <a:ext cx="18288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Line 8">
            <a:extLst>
              <a:ext uri="{FF2B5EF4-FFF2-40B4-BE49-F238E27FC236}">
                <a16:creationId xmlns:a16="http://schemas.microsoft.com/office/drawing/2014/main" id="{F075F2C0-F58D-4D28-8180-667F6C782E35}"/>
              </a:ext>
            </a:extLst>
          </p:cNvPr>
          <p:cNvSpPr/>
          <p:nvPr/>
        </p:nvSpPr>
        <p:spPr>
          <a:xfrm flipH="1">
            <a:off x="7705895" y="4411041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Line 9">
            <a:extLst>
              <a:ext uri="{FF2B5EF4-FFF2-40B4-BE49-F238E27FC236}">
                <a16:creationId xmlns:a16="http://schemas.microsoft.com/office/drawing/2014/main" id="{DED9C858-AF41-48CB-B021-B5857D4CE2B7}"/>
              </a:ext>
            </a:extLst>
          </p:cNvPr>
          <p:cNvSpPr/>
          <p:nvPr/>
        </p:nvSpPr>
        <p:spPr>
          <a:xfrm>
            <a:off x="7980215" y="4411041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Line 10">
            <a:extLst>
              <a:ext uri="{FF2B5EF4-FFF2-40B4-BE49-F238E27FC236}">
                <a16:creationId xmlns:a16="http://schemas.microsoft.com/office/drawing/2014/main" id="{F9AB5F53-1546-4916-B4C1-D5AEE3F2AF1B}"/>
              </a:ext>
            </a:extLst>
          </p:cNvPr>
          <p:cNvSpPr/>
          <p:nvPr/>
        </p:nvSpPr>
        <p:spPr>
          <a:xfrm flipH="1">
            <a:off x="8437415" y="4411041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Line 11">
            <a:extLst>
              <a:ext uri="{FF2B5EF4-FFF2-40B4-BE49-F238E27FC236}">
                <a16:creationId xmlns:a16="http://schemas.microsoft.com/office/drawing/2014/main" id="{85A3EFF4-E073-46D9-B3F8-A98A7D78019C}"/>
              </a:ext>
            </a:extLst>
          </p:cNvPr>
          <p:cNvSpPr/>
          <p:nvPr/>
        </p:nvSpPr>
        <p:spPr>
          <a:xfrm>
            <a:off x="8620295" y="4411041"/>
            <a:ext cx="18288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12">
            <a:extLst>
              <a:ext uri="{FF2B5EF4-FFF2-40B4-BE49-F238E27FC236}">
                <a16:creationId xmlns:a16="http://schemas.microsoft.com/office/drawing/2014/main" id="{9FAB5521-D029-475D-B1F2-7465D6A2645E}"/>
              </a:ext>
            </a:extLst>
          </p:cNvPr>
          <p:cNvSpPr/>
          <p:nvPr/>
        </p:nvSpPr>
        <p:spPr>
          <a:xfrm flipH="1">
            <a:off x="6517175" y="4319601"/>
            <a:ext cx="36576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13">
            <a:extLst>
              <a:ext uri="{FF2B5EF4-FFF2-40B4-BE49-F238E27FC236}">
                <a16:creationId xmlns:a16="http://schemas.microsoft.com/office/drawing/2014/main" id="{B34D8A86-22BD-46C4-B1E1-5147509CDFC2}"/>
              </a:ext>
            </a:extLst>
          </p:cNvPr>
          <p:cNvSpPr/>
          <p:nvPr/>
        </p:nvSpPr>
        <p:spPr>
          <a:xfrm>
            <a:off x="6791495" y="4502481"/>
            <a:ext cx="182880" cy="5486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Line 14">
            <a:extLst>
              <a:ext uri="{FF2B5EF4-FFF2-40B4-BE49-F238E27FC236}">
                <a16:creationId xmlns:a16="http://schemas.microsoft.com/office/drawing/2014/main" id="{E123452A-3BD3-4AF0-BA3C-01F062CFD916}"/>
              </a:ext>
            </a:extLst>
          </p:cNvPr>
          <p:cNvSpPr/>
          <p:nvPr/>
        </p:nvSpPr>
        <p:spPr>
          <a:xfrm>
            <a:off x="7431575" y="4319601"/>
            <a:ext cx="91440" cy="731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Line 15">
            <a:extLst>
              <a:ext uri="{FF2B5EF4-FFF2-40B4-BE49-F238E27FC236}">
                <a16:creationId xmlns:a16="http://schemas.microsoft.com/office/drawing/2014/main" id="{D3B7158E-3DD0-41A1-A17E-849F71780148}"/>
              </a:ext>
            </a:extLst>
          </p:cNvPr>
          <p:cNvSpPr/>
          <p:nvPr/>
        </p:nvSpPr>
        <p:spPr>
          <a:xfrm flipH="1">
            <a:off x="7157255" y="4411041"/>
            <a:ext cx="27432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F1CD48-4B58-46F9-8685-F7C0A59EA51D}"/>
              </a:ext>
            </a:extLst>
          </p:cNvPr>
          <p:cNvSpPr/>
          <p:nvPr/>
        </p:nvSpPr>
        <p:spPr>
          <a:xfrm>
            <a:off x="1650759" y="2422440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DC16BB2-311E-4CA8-A427-55FF991C2173}"/>
              </a:ext>
            </a:extLst>
          </p:cNvPr>
          <p:cNvSpPr/>
          <p:nvPr/>
        </p:nvSpPr>
        <p:spPr>
          <a:xfrm>
            <a:off x="1005840" y="3443900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997D0EF9-8B20-4C31-A165-6E9DAF3DCD51}"/>
              </a:ext>
            </a:extLst>
          </p:cNvPr>
          <p:cNvSpPr/>
          <p:nvPr/>
        </p:nvSpPr>
        <p:spPr>
          <a:xfrm>
            <a:off x="2098162" y="3451820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26B695E-D449-4197-B40D-2776C4E18DDE}"/>
              </a:ext>
            </a:extLst>
          </p:cNvPr>
          <p:cNvSpPr/>
          <p:nvPr/>
        </p:nvSpPr>
        <p:spPr>
          <a:xfrm>
            <a:off x="556001" y="4328598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59BD769B-9932-4F20-B485-48F3C50E4C1C}"/>
              </a:ext>
            </a:extLst>
          </p:cNvPr>
          <p:cNvSpPr/>
          <p:nvPr/>
        </p:nvSpPr>
        <p:spPr>
          <a:xfrm>
            <a:off x="1191123" y="4312157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ED0411A-D123-4100-8905-2A34189664C4}"/>
              </a:ext>
            </a:extLst>
          </p:cNvPr>
          <p:cNvSpPr/>
          <p:nvPr/>
        </p:nvSpPr>
        <p:spPr>
          <a:xfrm>
            <a:off x="1721081" y="4328600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05CB81C-ADE1-4B55-885F-461B346BC854}"/>
              </a:ext>
            </a:extLst>
          </p:cNvPr>
          <p:cNvSpPr/>
          <p:nvPr/>
        </p:nvSpPr>
        <p:spPr>
          <a:xfrm>
            <a:off x="2367501" y="4328599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27F6A4F-16A8-4DF3-8BEB-3F5BB230EB84}"/>
              </a:ext>
            </a:extLst>
          </p:cNvPr>
          <p:cNvSpPr/>
          <p:nvPr/>
        </p:nvSpPr>
        <p:spPr>
          <a:xfrm>
            <a:off x="4790636" y="2506519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5EDCB6D-4D99-4432-A71A-8888B83553DD}"/>
              </a:ext>
            </a:extLst>
          </p:cNvPr>
          <p:cNvSpPr/>
          <p:nvPr/>
        </p:nvSpPr>
        <p:spPr>
          <a:xfrm>
            <a:off x="4181605" y="3527979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FBEDE3B-FE10-40F8-A642-44775B8AB8B1}"/>
              </a:ext>
            </a:extLst>
          </p:cNvPr>
          <p:cNvSpPr/>
          <p:nvPr/>
        </p:nvSpPr>
        <p:spPr>
          <a:xfrm>
            <a:off x="5294283" y="3520858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36168BE-3349-4B09-8A77-832BF2278292}"/>
              </a:ext>
            </a:extLst>
          </p:cNvPr>
          <p:cNvSpPr/>
          <p:nvPr/>
        </p:nvSpPr>
        <p:spPr>
          <a:xfrm>
            <a:off x="3708219" y="4403443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785FE24-95DB-42FE-B87D-C410986480CF}"/>
              </a:ext>
            </a:extLst>
          </p:cNvPr>
          <p:cNvSpPr/>
          <p:nvPr/>
        </p:nvSpPr>
        <p:spPr>
          <a:xfrm>
            <a:off x="4347159" y="4397361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41510207-6F11-44A8-8CC9-6E813096706D}"/>
              </a:ext>
            </a:extLst>
          </p:cNvPr>
          <p:cNvSpPr/>
          <p:nvPr/>
        </p:nvSpPr>
        <p:spPr>
          <a:xfrm>
            <a:off x="4912178" y="4405320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6B77D12-E12D-4837-BD97-F1DF86BE34DC}"/>
              </a:ext>
            </a:extLst>
          </p:cNvPr>
          <p:cNvSpPr/>
          <p:nvPr/>
        </p:nvSpPr>
        <p:spPr>
          <a:xfrm>
            <a:off x="5554670" y="4405320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4F87D56-FF89-4797-A0F1-40C0C3CD4124}"/>
              </a:ext>
            </a:extLst>
          </p:cNvPr>
          <p:cNvSpPr/>
          <p:nvPr/>
        </p:nvSpPr>
        <p:spPr>
          <a:xfrm>
            <a:off x="7157255" y="3521751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550F28D-3BE2-405E-859B-CA7DBBAC70B4}"/>
              </a:ext>
            </a:extLst>
          </p:cNvPr>
          <p:cNvSpPr/>
          <p:nvPr/>
        </p:nvSpPr>
        <p:spPr>
          <a:xfrm>
            <a:off x="7894168" y="4443881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B51A207-3BAC-4C9A-B25C-D804BBCDE5FF}"/>
              </a:ext>
            </a:extLst>
          </p:cNvPr>
          <p:cNvSpPr/>
          <p:nvPr/>
        </p:nvSpPr>
        <p:spPr>
          <a:xfrm>
            <a:off x="7800625" y="2537241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EF52D3D-60F3-4471-B8F5-40EFCF2387F5}"/>
              </a:ext>
            </a:extLst>
          </p:cNvPr>
          <p:cNvSpPr/>
          <p:nvPr/>
        </p:nvSpPr>
        <p:spPr>
          <a:xfrm>
            <a:off x="7345107" y="4411041"/>
            <a:ext cx="168159" cy="168159"/>
          </a:xfrm>
          <a:prstGeom prst="ellipse">
            <a:avLst/>
          </a:prstGeom>
          <a:solidFill>
            <a:srgbClr val="DE57A1"/>
          </a:solidFill>
          <a:ln>
            <a:solidFill>
              <a:srgbClr val="C7409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22CF6C0D-D520-4A2C-BF7E-86B35DD4AC4C}"/>
              </a:ext>
            </a:extLst>
          </p:cNvPr>
          <p:cNvSpPr/>
          <p:nvPr/>
        </p:nvSpPr>
        <p:spPr>
          <a:xfrm>
            <a:off x="6694904" y="4527479"/>
            <a:ext cx="168159" cy="168159"/>
          </a:xfrm>
          <a:prstGeom prst="ellipse">
            <a:avLst/>
          </a:prstGeom>
          <a:solidFill>
            <a:srgbClr val="DE57A1"/>
          </a:solidFill>
          <a:ln>
            <a:solidFill>
              <a:srgbClr val="C7409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B8C7466-DDFB-46EB-A77B-EE15A58063A1}"/>
              </a:ext>
            </a:extLst>
          </p:cNvPr>
          <p:cNvSpPr/>
          <p:nvPr/>
        </p:nvSpPr>
        <p:spPr>
          <a:xfrm>
            <a:off x="8281490" y="3558700"/>
            <a:ext cx="168159" cy="168159"/>
          </a:xfrm>
          <a:prstGeom prst="ellipse">
            <a:avLst/>
          </a:prstGeom>
          <a:solidFill>
            <a:srgbClr val="DE57A1"/>
          </a:solidFill>
          <a:ln>
            <a:solidFill>
              <a:srgbClr val="C7409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9DAC7AC-A0D7-4DCE-B2CC-15C6C2A02B84}"/>
              </a:ext>
            </a:extLst>
          </p:cNvPr>
          <p:cNvSpPr/>
          <p:nvPr/>
        </p:nvSpPr>
        <p:spPr>
          <a:xfrm>
            <a:off x="8565607" y="4443399"/>
            <a:ext cx="168159" cy="168159"/>
          </a:xfrm>
          <a:prstGeom prst="ellipse">
            <a:avLst/>
          </a:prstGeom>
          <a:solidFill>
            <a:srgbClr val="DE57A1"/>
          </a:solidFill>
          <a:ln>
            <a:solidFill>
              <a:srgbClr val="C7409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A6F79D14-9D6A-4799-8EDC-90D72B659E83}"/>
              </a:ext>
            </a:extLst>
          </p:cNvPr>
          <p:cNvSpPr/>
          <p:nvPr/>
        </p:nvSpPr>
        <p:spPr>
          <a:xfrm>
            <a:off x="10832340" y="2537241"/>
            <a:ext cx="168159" cy="168159"/>
          </a:xfrm>
          <a:prstGeom prst="ellipse">
            <a:avLst/>
          </a:prstGeom>
          <a:solidFill>
            <a:srgbClr val="FCB01A"/>
          </a:solidFill>
          <a:ln>
            <a:solidFill>
              <a:srgbClr val="F78C2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214EFAA6-DCC8-4D0C-9594-0A53D2F37C1E}"/>
              </a:ext>
            </a:extLst>
          </p:cNvPr>
          <p:cNvSpPr/>
          <p:nvPr/>
        </p:nvSpPr>
        <p:spPr>
          <a:xfrm>
            <a:off x="10192260" y="3602281"/>
            <a:ext cx="168159" cy="168159"/>
          </a:xfrm>
          <a:prstGeom prst="ellipse">
            <a:avLst/>
          </a:prstGeom>
          <a:solidFill>
            <a:srgbClr val="FCB01A"/>
          </a:solidFill>
          <a:ln>
            <a:solidFill>
              <a:srgbClr val="F78C2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4FD4D2A2-4F75-4CE1-8856-E000A66041E7}"/>
              </a:ext>
            </a:extLst>
          </p:cNvPr>
          <p:cNvSpPr/>
          <p:nvPr/>
        </p:nvSpPr>
        <p:spPr>
          <a:xfrm>
            <a:off x="11317407" y="3602281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AC5B4150-7B41-48A5-A7BD-2305E9FAF9E2}"/>
              </a:ext>
            </a:extLst>
          </p:cNvPr>
          <p:cNvSpPr/>
          <p:nvPr/>
        </p:nvSpPr>
        <p:spPr>
          <a:xfrm>
            <a:off x="10944286" y="4450449"/>
            <a:ext cx="168159" cy="168159"/>
          </a:xfrm>
          <a:prstGeom prst="ellipse">
            <a:avLst/>
          </a:prstGeom>
          <a:solidFill>
            <a:srgbClr val="6C5AA4"/>
          </a:solidFill>
          <a:ln>
            <a:solidFill>
              <a:srgbClr val="62529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DDD567E-F6EB-4DD7-902D-EBEAB2BA657A}"/>
              </a:ext>
            </a:extLst>
          </p:cNvPr>
          <p:cNvSpPr/>
          <p:nvPr/>
        </p:nvSpPr>
        <p:spPr>
          <a:xfrm>
            <a:off x="10410368" y="4400694"/>
            <a:ext cx="168159" cy="168159"/>
          </a:xfrm>
          <a:prstGeom prst="ellipse">
            <a:avLst/>
          </a:prstGeom>
          <a:solidFill>
            <a:srgbClr val="FCB01A"/>
          </a:solidFill>
          <a:ln>
            <a:solidFill>
              <a:srgbClr val="F78C2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6D1E18D-0BC4-4161-9260-4801BE12B55C}"/>
              </a:ext>
            </a:extLst>
          </p:cNvPr>
          <p:cNvSpPr/>
          <p:nvPr/>
        </p:nvSpPr>
        <p:spPr>
          <a:xfrm>
            <a:off x="11592363" y="4458588"/>
            <a:ext cx="168159" cy="168159"/>
          </a:xfrm>
          <a:prstGeom prst="ellipse">
            <a:avLst/>
          </a:prstGeom>
          <a:solidFill>
            <a:srgbClr val="00B0E1"/>
          </a:solidFill>
          <a:ln>
            <a:solidFill>
              <a:srgbClr val="00AED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7AAD4C9-3BEB-4DE4-977B-01267DDEB09E}"/>
              </a:ext>
            </a:extLst>
          </p:cNvPr>
          <p:cNvSpPr/>
          <p:nvPr/>
        </p:nvSpPr>
        <p:spPr>
          <a:xfrm>
            <a:off x="9755567" y="4472664"/>
            <a:ext cx="168159" cy="168159"/>
          </a:xfrm>
          <a:prstGeom prst="ellipse">
            <a:avLst/>
          </a:prstGeom>
          <a:solidFill>
            <a:srgbClr val="FCB01A"/>
          </a:solidFill>
          <a:ln>
            <a:solidFill>
              <a:srgbClr val="F78C2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Line 2">
            <a:extLst>
              <a:ext uri="{FF2B5EF4-FFF2-40B4-BE49-F238E27FC236}">
                <a16:creationId xmlns:a16="http://schemas.microsoft.com/office/drawing/2014/main" id="{E9F1F19D-4F81-4387-BF4C-90FC72C736B8}"/>
              </a:ext>
            </a:extLst>
          </p:cNvPr>
          <p:cNvSpPr/>
          <p:nvPr/>
        </p:nvSpPr>
        <p:spPr>
          <a:xfrm flipH="1">
            <a:off x="1080891" y="2525137"/>
            <a:ext cx="640080" cy="100584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75" name="Line 2">
            <a:extLst>
              <a:ext uri="{FF2B5EF4-FFF2-40B4-BE49-F238E27FC236}">
                <a16:creationId xmlns:a16="http://schemas.microsoft.com/office/drawing/2014/main" id="{95C982A5-9CC1-46F6-A32B-D78255EFB40D}"/>
              </a:ext>
            </a:extLst>
          </p:cNvPr>
          <p:cNvSpPr/>
          <p:nvPr/>
        </p:nvSpPr>
        <p:spPr>
          <a:xfrm>
            <a:off x="4893733" y="2573867"/>
            <a:ext cx="460940" cy="1008493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76" name="Line 2">
            <a:extLst>
              <a:ext uri="{FF2B5EF4-FFF2-40B4-BE49-F238E27FC236}">
                <a16:creationId xmlns:a16="http://schemas.microsoft.com/office/drawing/2014/main" id="{94F27B73-ADCC-40A8-9291-6D8F50B912BD}"/>
              </a:ext>
            </a:extLst>
          </p:cNvPr>
          <p:cNvSpPr/>
          <p:nvPr/>
        </p:nvSpPr>
        <p:spPr>
          <a:xfrm flipH="1">
            <a:off x="7247763" y="2643821"/>
            <a:ext cx="613143" cy="938539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77" name="Line 2">
            <a:extLst>
              <a:ext uri="{FF2B5EF4-FFF2-40B4-BE49-F238E27FC236}">
                <a16:creationId xmlns:a16="http://schemas.microsoft.com/office/drawing/2014/main" id="{BFB12C59-BEF4-4392-A490-B201A9766E67}"/>
              </a:ext>
            </a:extLst>
          </p:cNvPr>
          <p:cNvSpPr/>
          <p:nvPr/>
        </p:nvSpPr>
        <p:spPr>
          <a:xfrm flipH="1">
            <a:off x="10283700" y="2629819"/>
            <a:ext cx="640080" cy="99016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78" name="Line 6">
            <a:extLst>
              <a:ext uri="{FF2B5EF4-FFF2-40B4-BE49-F238E27FC236}">
                <a16:creationId xmlns:a16="http://schemas.microsoft.com/office/drawing/2014/main" id="{FDA93851-BA8A-48CA-B383-0F2E2E9F5294}"/>
              </a:ext>
            </a:extLst>
          </p:cNvPr>
          <p:cNvSpPr/>
          <p:nvPr/>
        </p:nvSpPr>
        <p:spPr>
          <a:xfrm flipH="1">
            <a:off x="670560" y="3565979"/>
            <a:ext cx="400911" cy="791883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79" name="Line 6">
            <a:extLst>
              <a:ext uri="{FF2B5EF4-FFF2-40B4-BE49-F238E27FC236}">
                <a16:creationId xmlns:a16="http://schemas.microsoft.com/office/drawing/2014/main" id="{8C9EFCF4-06B3-49E6-BBF2-49A4B1FE36CA}"/>
              </a:ext>
            </a:extLst>
          </p:cNvPr>
          <p:cNvSpPr/>
          <p:nvPr/>
        </p:nvSpPr>
        <p:spPr>
          <a:xfrm flipH="1">
            <a:off x="368746" y="4226220"/>
            <a:ext cx="365760" cy="73152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80" name="Line 6">
            <a:extLst>
              <a:ext uri="{FF2B5EF4-FFF2-40B4-BE49-F238E27FC236}">
                <a16:creationId xmlns:a16="http://schemas.microsoft.com/office/drawing/2014/main" id="{AF9EF137-436A-4FA2-AECB-B60216079AB9}"/>
              </a:ext>
            </a:extLst>
          </p:cNvPr>
          <p:cNvSpPr/>
          <p:nvPr/>
        </p:nvSpPr>
        <p:spPr>
          <a:xfrm>
            <a:off x="5355138" y="3574080"/>
            <a:ext cx="319687" cy="96089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81" name="Line 6">
            <a:extLst>
              <a:ext uri="{FF2B5EF4-FFF2-40B4-BE49-F238E27FC236}">
                <a16:creationId xmlns:a16="http://schemas.microsoft.com/office/drawing/2014/main" id="{8107B03F-A100-4794-A6EE-12FD2FA5583C}"/>
              </a:ext>
            </a:extLst>
          </p:cNvPr>
          <p:cNvSpPr/>
          <p:nvPr/>
        </p:nvSpPr>
        <p:spPr>
          <a:xfrm>
            <a:off x="5644793" y="4460568"/>
            <a:ext cx="173944" cy="59580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82" name="Line 6">
            <a:extLst>
              <a:ext uri="{FF2B5EF4-FFF2-40B4-BE49-F238E27FC236}">
                <a16:creationId xmlns:a16="http://schemas.microsoft.com/office/drawing/2014/main" id="{BE8AD9C2-5305-4D7F-9982-0DBF07A66EFA}"/>
              </a:ext>
            </a:extLst>
          </p:cNvPr>
          <p:cNvSpPr/>
          <p:nvPr/>
        </p:nvSpPr>
        <p:spPr>
          <a:xfrm>
            <a:off x="7247763" y="3558700"/>
            <a:ext cx="205895" cy="85234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C7080603-7CC8-4713-8808-F611FF0805DC}"/>
              </a:ext>
            </a:extLst>
          </p:cNvPr>
          <p:cNvSpPr/>
          <p:nvPr/>
        </p:nvSpPr>
        <p:spPr>
          <a:xfrm flipH="1">
            <a:off x="7153035" y="4403443"/>
            <a:ext cx="297929" cy="64767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84" name="Line 6">
            <a:extLst>
              <a:ext uri="{FF2B5EF4-FFF2-40B4-BE49-F238E27FC236}">
                <a16:creationId xmlns:a16="http://schemas.microsoft.com/office/drawing/2014/main" id="{53709ED5-5E28-48A3-8928-3A8F47CDD477}"/>
              </a:ext>
            </a:extLst>
          </p:cNvPr>
          <p:cNvSpPr/>
          <p:nvPr/>
        </p:nvSpPr>
        <p:spPr>
          <a:xfrm flipH="1">
            <a:off x="9839009" y="3619979"/>
            <a:ext cx="444689" cy="87677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85" name="Line 6">
            <a:extLst>
              <a:ext uri="{FF2B5EF4-FFF2-40B4-BE49-F238E27FC236}">
                <a16:creationId xmlns:a16="http://schemas.microsoft.com/office/drawing/2014/main" id="{183CC256-D9C3-4367-BA5E-A3657790F40F}"/>
              </a:ext>
            </a:extLst>
          </p:cNvPr>
          <p:cNvSpPr/>
          <p:nvPr/>
        </p:nvSpPr>
        <p:spPr>
          <a:xfrm>
            <a:off x="9832284" y="4488480"/>
            <a:ext cx="182243" cy="558396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39" grpId="0"/>
      <p:bldP spid="1040" grpId="0"/>
      <p:bldP spid="1041" grpId="0"/>
      <p:bldP spid="1042" grpId="0"/>
      <p:bldP spid="1043" grpId="0"/>
      <p:bldP spid="1044" grpId="0"/>
      <p:bldP spid="1045" grpId="0"/>
      <p:bldP spid="1046" grpId="0"/>
      <p:bldP spid="1048" grpId="0"/>
      <p:bldP spid="1049" grpId="0"/>
      <p:bldP spid="1050" grpId="0"/>
      <p:bldP spid="1051" grpId="0"/>
      <p:bldP spid="1052" grpId="0"/>
      <p:bldP spid="1053" grpId="0"/>
      <p:bldP spid="1054" grpId="0"/>
      <p:bldP spid="1055" grpId="0"/>
      <p:bldP spid="1056" grpId="0"/>
      <p:bldP spid="1057" grpId="0"/>
      <p:bldP spid="1058" grpId="0"/>
      <p:bldP spid="1059" grpId="0"/>
      <p:bldP spid="1060" grpId="0"/>
      <p:bldP spid="1061" grpId="0"/>
      <p:bldP spid="147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1" grpId="0" animBg="1"/>
      <p:bldP spid="162" grpId="0" animBg="1"/>
      <p:bldP spid="16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extShape 1"/>
          <p:cNvSpPr txBox="1"/>
          <p:nvPr/>
        </p:nvSpPr>
        <p:spPr>
          <a:xfrm>
            <a:off x="499320" y="349560"/>
            <a:ext cx="288396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Neural Net (NN)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9" name="CustomShape 2"/>
          <p:cNvSpPr/>
          <p:nvPr/>
        </p:nvSpPr>
        <p:spPr>
          <a:xfrm>
            <a:off x="2377440" y="2103120"/>
            <a:ext cx="822960" cy="82296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0" name="CustomShape 3"/>
          <p:cNvSpPr/>
          <p:nvPr/>
        </p:nvSpPr>
        <p:spPr>
          <a:xfrm>
            <a:off x="2377440" y="3383280"/>
            <a:ext cx="822960" cy="82296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1" name="CustomShape 4"/>
          <p:cNvSpPr/>
          <p:nvPr/>
        </p:nvSpPr>
        <p:spPr>
          <a:xfrm>
            <a:off x="2377440" y="4663440"/>
            <a:ext cx="822960" cy="82296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2" name="CustomShape 5"/>
          <p:cNvSpPr/>
          <p:nvPr/>
        </p:nvSpPr>
        <p:spPr>
          <a:xfrm>
            <a:off x="4114800" y="1371600"/>
            <a:ext cx="822960" cy="8229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3" name="CustomShape 6"/>
          <p:cNvSpPr/>
          <p:nvPr/>
        </p:nvSpPr>
        <p:spPr>
          <a:xfrm>
            <a:off x="4114800" y="2651760"/>
            <a:ext cx="822960" cy="8229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4" name="CustomShape 7"/>
          <p:cNvSpPr/>
          <p:nvPr/>
        </p:nvSpPr>
        <p:spPr>
          <a:xfrm>
            <a:off x="4114800" y="4023360"/>
            <a:ext cx="822960" cy="8229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5" name="CustomShape 8"/>
          <p:cNvSpPr/>
          <p:nvPr/>
        </p:nvSpPr>
        <p:spPr>
          <a:xfrm>
            <a:off x="4114800" y="5303520"/>
            <a:ext cx="822960" cy="8229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6" name="CustomShape 9"/>
          <p:cNvSpPr/>
          <p:nvPr/>
        </p:nvSpPr>
        <p:spPr>
          <a:xfrm>
            <a:off x="6035040" y="2011680"/>
            <a:ext cx="822960" cy="82296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7" name="CustomShape 10"/>
          <p:cNvSpPr/>
          <p:nvPr/>
        </p:nvSpPr>
        <p:spPr>
          <a:xfrm>
            <a:off x="6035040" y="3383280"/>
            <a:ext cx="822960" cy="82296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8" name="CustomShape 11"/>
          <p:cNvSpPr/>
          <p:nvPr/>
        </p:nvSpPr>
        <p:spPr>
          <a:xfrm>
            <a:off x="6035040" y="4754880"/>
            <a:ext cx="822960" cy="82296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9" name="CustomShape 12"/>
          <p:cNvSpPr/>
          <p:nvPr/>
        </p:nvSpPr>
        <p:spPr>
          <a:xfrm>
            <a:off x="7589520" y="2743200"/>
            <a:ext cx="822960" cy="822960"/>
          </a:xfrm>
          <a:prstGeom prst="ellipse">
            <a:avLst/>
          </a:prstGeom>
          <a:gradFill>
            <a:gsLst>
              <a:gs pos="0">
                <a:srgbClr val="FF99FF"/>
              </a:gs>
              <a:gs pos="100000">
                <a:srgbClr val="FF0066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0" name="CustomShape 13"/>
          <p:cNvSpPr/>
          <p:nvPr/>
        </p:nvSpPr>
        <p:spPr>
          <a:xfrm>
            <a:off x="7589520" y="4206240"/>
            <a:ext cx="822960" cy="822960"/>
          </a:xfrm>
          <a:prstGeom prst="ellipse">
            <a:avLst/>
          </a:prstGeom>
          <a:gradFill>
            <a:gsLst>
              <a:gs pos="0">
                <a:srgbClr val="FF99FF"/>
              </a:gs>
              <a:gs pos="100000">
                <a:srgbClr val="FF0066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1" name="Line 14"/>
          <p:cNvSpPr/>
          <p:nvPr/>
        </p:nvSpPr>
        <p:spPr>
          <a:xfrm flipV="1">
            <a:off x="3108960" y="1828800"/>
            <a:ext cx="1005840" cy="4572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2" name="Line 15"/>
          <p:cNvSpPr/>
          <p:nvPr/>
        </p:nvSpPr>
        <p:spPr>
          <a:xfrm>
            <a:off x="3200400" y="2560320"/>
            <a:ext cx="914400" cy="19202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3" name="Line 16"/>
          <p:cNvSpPr/>
          <p:nvPr/>
        </p:nvSpPr>
        <p:spPr>
          <a:xfrm flipV="1">
            <a:off x="3108960" y="3108960"/>
            <a:ext cx="1005840" cy="3657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4" name="Line 17"/>
          <p:cNvSpPr/>
          <p:nvPr/>
        </p:nvSpPr>
        <p:spPr>
          <a:xfrm>
            <a:off x="3200400" y="5120640"/>
            <a:ext cx="1097280" cy="3657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5" name="Line 18"/>
          <p:cNvSpPr/>
          <p:nvPr/>
        </p:nvSpPr>
        <p:spPr>
          <a:xfrm flipV="1">
            <a:off x="3017520" y="3383280"/>
            <a:ext cx="1188720" cy="13716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6" name="Line 19"/>
          <p:cNvSpPr/>
          <p:nvPr/>
        </p:nvSpPr>
        <p:spPr>
          <a:xfrm>
            <a:off x="4937760" y="1737360"/>
            <a:ext cx="1097280" cy="640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7" name="Line 20"/>
          <p:cNvSpPr/>
          <p:nvPr/>
        </p:nvSpPr>
        <p:spPr>
          <a:xfrm flipV="1">
            <a:off x="4937760" y="2560320"/>
            <a:ext cx="1097280" cy="4572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8" name="Line 21"/>
          <p:cNvSpPr/>
          <p:nvPr/>
        </p:nvSpPr>
        <p:spPr>
          <a:xfrm>
            <a:off x="4937760" y="3200400"/>
            <a:ext cx="1097280" cy="20116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9" name="Line 22"/>
          <p:cNvSpPr/>
          <p:nvPr/>
        </p:nvSpPr>
        <p:spPr>
          <a:xfrm flipV="1">
            <a:off x="4937760" y="3749040"/>
            <a:ext cx="1097280" cy="640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0" name="Line 23"/>
          <p:cNvSpPr/>
          <p:nvPr/>
        </p:nvSpPr>
        <p:spPr>
          <a:xfrm flipV="1">
            <a:off x="4937760" y="5303520"/>
            <a:ext cx="1188720" cy="3657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1" name="Line 24"/>
          <p:cNvSpPr/>
          <p:nvPr/>
        </p:nvSpPr>
        <p:spPr>
          <a:xfrm flipV="1">
            <a:off x="4846320" y="3931920"/>
            <a:ext cx="1280160" cy="15544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2" name="Line 25"/>
          <p:cNvSpPr/>
          <p:nvPr/>
        </p:nvSpPr>
        <p:spPr>
          <a:xfrm>
            <a:off x="6858000" y="2286000"/>
            <a:ext cx="731520" cy="7315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3" name="Line 26"/>
          <p:cNvSpPr/>
          <p:nvPr/>
        </p:nvSpPr>
        <p:spPr>
          <a:xfrm flipV="1">
            <a:off x="6766560" y="3200400"/>
            <a:ext cx="822960" cy="274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4" name="Line 27"/>
          <p:cNvSpPr/>
          <p:nvPr/>
        </p:nvSpPr>
        <p:spPr>
          <a:xfrm flipV="1">
            <a:off x="6675120" y="4572000"/>
            <a:ext cx="914400" cy="274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5" name="Line 28"/>
          <p:cNvSpPr/>
          <p:nvPr/>
        </p:nvSpPr>
        <p:spPr>
          <a:xfrm>
            <a:off x="6858000" y="2651760"/>
            <a:ext cx="731520" cy="19202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6" name="Line 29"/>
          <p:cNvSpPr/>
          <p:nvPr/>
        </p:nvSpPr>
        <p:spPr>
          <a:xfrm>
            <a:off x="731520" y="2377440"/>
            <a:ext cx="164592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7" name="Line 30"/>
          <p:cNvSpPr/>
          <p:nvPr/>
        </p:nvSpPr>
        <p:spPr>
          <a:xfrm>
            <a:off x="731520" y="3749040"/>
            <a:ext cx="164592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8" name="Line 31"/>
          <p:cNvSpPr/>
          <p:nvPr/>
        </p:nvSpPr>
        <p:spPr>
          <a:xfrm>
            <a:off x="731520" y="5120640"/>
            <a:ext cx="164592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9" name="TextShape 32"/>
          <p:cNvSpPr txBox="1"/>
          <p:nvPr/>
        </p:nvSpPr>
        <p:spPr>
          <a:xfrm>
            <a:off x="152640" y="1647360"/>
            <a:ext cx="16459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 of b-pair </a:t>
            </a:r>
          </a:p>
        </p:txBody>
      </p:sp>
      <p:sp>
        <p:nvSpPr>
          <p:cNvPr id="1120" name="TextShape 33"/>
          <p:cNvSpPr txBox="1"/>
          <p:nvPr/>
        </p:nvSpPr>
        <p:spPr>
          <a:xfrm>
            <a:off x="822960" y="201168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(2,5,6,2...)</a:t>
            </a:r>
          </a:p>
        </p:txBody>
      </p:sp>
      <p:sp>
        <p:nvSpPr>
          <p:cNvPr id="1121" name="TextShape 34"/>
          <p:cNvSpPr txBox="1"/>
          <p:nvPr/>
        </p:nvSpPr>
        <p:spPr>
          <a:xfrm>
            <a:off x="152640" y="3017520"/>
            <a:ext cx="16459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Momentum</a:t>
            </a:r>
          </a:p>
        </p:txBody>
      </p:sp>
      <p:sp>
        <p:nvSpPr>
          <p:cNvPr id="1122" name="TextShape 35"/>
          <p:cNvSpPr txBox="1"/>
          <p:nvPr/>
        </p:nvSpPr>
        <p:spPr>
          <a:xfrm>
            <a:off x="822960" y="3381840"/>
            <a:ext cx="1463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(5,8,10,2...)</a:t>
            </a:r>
          </a:p>
        </p:txBody>
      </p:sp>
      <p:sp>
        <p:nvSpPr>
          <p:cNvPr id="1123" name="TextShape 36"/>
          <p:cNvSpPr txBox="1"/>
          <p:nvPr/>
        </p:nvSpPr>
        <p:spPr>
          <a:xfrm>
            <a:off x="822960" y="484632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(5,5,1,7...)</a:t>
            </a:r>
          </a:p>
        </p:txBody>
      </p:sp>
      <p:sp>
        <p:nvSpPr>
          <p:cNvPr id="1124" name="TextShape 37"/>
          <p:cNvSpPr txBox="1"/>
          <p:nvPr/>
        </p:nvSpPr>
        <p:spPr>
          <a:xfrm>
            <a:off x="274320" y="4390560"/>
            <a:ext cx="16459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 of jets </a:t>
            </a:r>
          </a:p>
        </p:txBody>
      </p:sp>
      <p:sp>
        <p:nvSpPr>
          <p:cNvPr id="1125" name="TextShape 38"/>
          <p:cNvSpPr txBox="1"/>
          <p:nvPr/>
        </p:nvSpPr>
        <p:spPr>
          <a:xfrm>
            <a:off x="2468880" y="2286000"/>
            <a:ext cx="640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tanh</a:t>
            </a:r>
          </a:p>
        </p:txBody>
      </p:sp>
      <p:sp>
        <p:nvSpPr>
          <p:cNvPr id="1126" name="TextShape 39"/>
          <p:cNvSpPr txBox="1"/>
          <p:nvPr/>
        </p:nvSpPr>
        <p:spPr>
          <a:xfrm>
            <a:off x="2468880" y="3657600"/>
            <a:ext cx="640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tanh</a:t>
            </a:r>
          </a:p>
        </p:txBody>
      </p:sp>
      <p:sp>
        <p:nvSpPr>
          <p:cNvPr id="1127" name="TextShape 40"/>
          <p:cNvSpPr txBox="1"/>
          <p:nvPr/>
        </p:nvSpPr>
        <p:spPr>
          <a:xfrm>
            <a:off x="2468880" y="4865760"/>
            <a:ext cx="640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tanh</a:t>
            </a:r>
          </a:p>
        </p:txBody>
      </p:sp>
      <p:sp>
        <p:nvSpPr>
          <p:cNvPr id="1128" name="Line 41"/>
          <p:cNvSpPr/>
          <p:nvPr/>
        </p:nvSpPr>
        <p:spPr>
          <a:xfrm flipV="1">
            <a:off x="3017520" y="1828800"/>
            <a:ext cx="1097280" cy="2926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9" name="TextShape 42"/>
          <p:cNvSpPr txBox="1"/>
          <p:nvPr/>
        </p:nvSpPr>
        <p:spPr>
          <a:xfrm>
            <a:off x="3291840" y="1737360"/>
            <a:ext cx="54864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0" name="TextShape 43"/>
          <p:cNvSpPr txBox="1"/>
          <p:nvPr/>
        </p:nvSpPr>
        <p:spPr>
          <a:xfrm>
            <a:off x="3474720" y="2360520"/>
            <a:ext cx="54864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1" name="TextShape 44"/>
          <p:cNvSpPr txBox="1"/>
          <p:nvPr/>
        </p:nvSpPr>
        <p:spPr>
          <a:xfrm>
            <a:off x="3566160" y="822960"/>
            <a:ext cx="1920240" cy="40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lang="en-US" sz="1800" b="0" strike="noStrike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+X</a:t>
            </a:r>
            <a:r>
              <a:rPr lang="en-US" sz="1800" b="0" strike="noStrike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+b</a:t>
            </a:r>
          </a:p>
        </p:txBody>
      </p:sp>
      <p:sp>
        <p:nvSpPr>
          <p:cNvPr id="1132" name="TextShape 45"/>
          <p:cNvSpPr txBox="1"/>
          <p:nvPr/>
        </p:nvSpPr>
        <p:spPr>
          <a:xfrm>
            <a:off x="5172323" y="820972"/>
            <a:ext cx="1683689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threshold</a:t>
            </a:r>
          </a:p>
        </p:txBody>
      </p:sp>
      <p:sp>
        <p:nvSpPr>
          <p:cNvPr id="1133" name="TextShape 46"/>
          <p:cNvSpPr txBox="1"/>
          <p:nvPr/>
        </p:nvSpPr>
        <p:spPr>
          <a:xfrm>
            <a:off x="4206240" y="1645920"/>
            <a:ext cx="640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tanh</a:t>
            </a:r>
          </a:p>
        </p:txBody>
      </p:sp>
      <p:sp>
        <p:nvSpPr>
          <p:cNvPr id="1134" name="TextShape 47"/>
          <p:cNvSpPr txBox="1"/>
          <p:nvPr/>
        </p:nvSpPr>
        <p:spPr>
          <a:xfrm>
            <a:off x="5303520" y="1737360"/>
            <a:ext cx="54864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5" name="Line 48"/>
          <p:cNvSpPr/>
          <p:nvPr/>
        </p:nvSpPr>
        <p:spPr>
          <a:xfrm>
            <a:off x="8412480" y="3108960"/>
            <a:ext cx="109728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6" name="Line 49"/>
          <p:cNvSpPr/>
          <p:nvPr/>
        </p:nvSpPr>
        <p:spPr>
          <a:xfrm>
            <a:off x="8412480" y="4671000"/>
            <a:ext cx="109728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7" name="TextShape 50"/>
          <p:cNvSpPr txBox="1"/>
          <p:nvPr/>
        </p:nvSpPr>
        <p:spPr>
          <a:xfrm>
            <a:off x="9601200" y="292608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</a:p>
        </p:txBody>
      </p:sp>
      <p:sp>
        <p:nvSpPr>
          <p:cNvPr id="1138" name="TextShape 51"/>
          <p:cNvSpPr txBox="1"/>
          <p:nvPr/>
        </p:nvSpPr>
        <p:spPr>
          <a:xfrm>
            <a:off x="9601200" y="459144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139" name="TextShape 52"/>
          <p:cNvSpPr txBox="1"/>
          <p:nvPr/>
        </p:nvSpPr>
        <p:spPr>
          <a:xfrm>
            <a:off x="10058400" y="294552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0" name="TextShape 53"/>
          <p:cNvSpPr txBox="1"/>
          <p:nvPr/>
        </p:nvSpPr>
        <p:spPr>
          <a:xfrm>
            <a:off x="9966960" y="4591440"/>
            <a:ext cx="365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/>
      <p:bldP spid="1126" grpId="0"/>
      <p:bldP spid="1127" grpId="0"/>
      <p:bldP spid="1129" grpId="0"/>
      <p:bldP spid="1130" grpId="0"/>
      <p:bldP spid="1131" grpId="0"/>
      <p:bldP spid="1132" grpId="0"/>
      <p:bldP spid="1133" grpId="0"/>
      <p:bldP spid="1134" grpId="0"/>
      <p:bldP spid="1139" grpId="0"/>
      <p:bldP spid="1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TextShape 1"/>
          <p:cNvSpPr txBox="1"/>
          <p:nvPr/>
        </p:nvSpPr>
        <p:spPr>
          <a:xfrm>
            <a:off x="407880" y="349560"/>
            <a:ext cx="471276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Measuring bias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6" name="CustomShape 2"/>
          <p:cNvSpPr/>
          <p:nvPr/>
        </p:nvSpPr>
        <p:spPr>
          <a:xfrm>
            <a:off x="3071520" y="1828800"/>
            <a:ext cx="5029200" cy="548640"/>
          </a:xfrm>
          <a:prstGeom prst="rect">
            <a:avLst/>
          </a:prstGeom>
          <a:solidFill>
            <a:srgbClr val="808080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7" name="TextShape 3"/>
          <p:cNvSpPr txBox="1"/>
          <p:nvPr/>
        </p:nvSpPr>
        <p:spPr>
          <a:xfrm>
            <a:off x="4570120" y="1956893"/>
            <a:ext cx="429768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Overtraining plot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0" name="TextShape 4"/>
          <p:cNvSpPr txBox="1"/>
          <p:nvPr/>
        </p:nvSpPr>
        <p:spPr>
          <a:xfrm>
            <a:off x="2852520" y="2419693"/>
            <a:ext cx="6858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Different Monte Carlo simulations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If trained on one sample, will it classify another sample poorly?</a:t>
            </a:r>
          </a:p>
        </p:txBody>
      </p:sp>
      <p:sp>
        <p:nvSpPr>
          <p:cNvPr id="88" name="CustomShape 16">
            <a:extLst>
              <a:ext uri="{FF2B5EF4-FFF2-40B4-BE49-F238E27FC236}">
                <a16:creationId xmlns:a16="http://schemas.microsoft.com/office/drawing/2014/main" id="{1EB1D9E3-6B4C-41B1-9B22-D08AEE8C1CFF}"/>
              </a:ext>
            </a:extLst>
          </p:cNvPr>
          <p:cNvSpPr/>
          <p:nvPr/>
        </p:nvSpPr>
        <p:spPr>
          <a:xfrm>
            <a:off x="9127268" y="4799520"/>
            <a:ext cx="356400" cy="30672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17">
            <a:extLst>
              <a:ext uri="{FF2B5EF4-FFF2-40B4-BE49-F238E27FC236}">
                <a16:creationId xmlns:a16="http://schemas.microsoft.com/office/drawing/2014/main" id="{75DFC394-14CE-4978-ACF2-8404F60F62AB}"/>
              </a:ext>
            </a:extLst>
          </p:cNvPr>
          <p:cNvSpPr/>
          <p:nvPr/>
        </p:nvSpPr>
        <p:spPr>
          <a:xfrm>
            <a:off x="9127268" y="5276520"/>
            <a:ext cx="356400" cy="30636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18">
            <a:extLst>
              <a:ext uri="{FF2B5EF4-FFF2-40B4-BE49-F238E27FC236}">
                <a16:creationId xmlns:a16="http://schemas.microsoft.com/office/drawing/2014/main" id="{FA908967-4BEC-4C87-95C0-8B37B0A213B4}"/>
              </a:ext>
            </a:extLst>
          </p:cNvPr>
          <p:cNvSpPr/>
          <p:nvPr/>
        </p:nvSpPr>
        <p:spPr>
          <a:xfrm>
            <a:off x="9127268" y="5753160"/>
            <a:ext cx="356400" cy="306720"/>
          </a:xfrm>
          <a:prstGeom prst="ellipse">
            <a:avLst/>
          </a:prstGeom>
          <a:gradFill>
            <a:gsLst>
              <a:gs pos="0">
                <a:srgbClr val="9933FF"/>
              </a:gs>
              <a:gs pos="100000">
                <a:srgbClr val="0066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19">
            <a:extLst>
              <a:ext uri="{FF2B5EF4-FFF2-40B4-BE49-F238E27FC236}">
                <a16:creationId xmlns:a16="http://schemas.microsoft.com/office/drawing/2014/main" id="{78986724-CF57-4735-8559-3E0BA5E3C1BF}"/>
              </a:ext>
            </a:extLst>
          </p:cNvPr>
          <p:cNvSpPr/>
          <p:nvPr/>
        </p:nvSpPr>
        <p:spPr>
          <a:xfrm>
            <a:off x="9879668" y="4527000"/>
            <a:ext cx="356040" cy="3063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0">
            <a:extLst>
              <a:ext uri="{FF2B5EF4-FFF2-40B4-BE49-F238E27FC236}">
                <a16:creationId xmlns:a16="http://schemas.microsoft.com/office/drawing/2014/main" id="{FDAE88F4-6F47-4CE1-AB9B-2F2F2D958129}"/>
              </a:ext>
            </a:extLst>
          </p:cNvPr>
          <p:cNvSpPr/>
          <p:nvPr/>
        </p:nvSpPr>
        <p:spPr>
          <a:xfrm>
            <a:off x="9879668" y="5004000"/>
            <a:ext cx="356040" cy="3063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1">
            <a:extLst>
              <a:ext uri="{FF2B5EF4-FFF2-40B4-BE49-F238E27FC236}">
                <a16:creationId xmlns:a16="http://schemas.microsoft.com/office/drawing/2014/main" id="{98BDD9E9-7D39-4E63-93A1-F3A659BE815D}"/>
              </a:ext>
            </a:extLst>
          </p:cNvPr>
          <p:cNvSpPr/>
          <p:nvPr/>
        </p:nvSpPr>
        <p:spPr>
          <a:xfrm>
            <a:off x="9879668" y="5514840"/>
            <a:ext cx="356040" cy="30672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2">
            <a:extLst>
              <a:ext uri="{FF2B5EF4-FFF2-40B4-BE49-F238E27FC236}">
                <a16:creationId xmlns:a16="http://schemas.microsoft.com/office/drawing/2014/main" id="{D86A2618-9937-40FC-A12D-615D7E401ED3}"/>
              </a:ext>
            </a:extLst>
          </p:cNvPr>
          <p:cNvSpPr/>
          <p:nvPr/>
        </p:nvSpPr>
        <p:spPr>
          <a:xfrm>
            <a:off x="9879668" y="5991840"/>
            <a:ext cx="356040" cy="306360"/>
          </a:xfrm>
          <a:prstGeom prst="ellipse">
            <a:avLst/>
          </a:prstGeom>
          <a:gradFill>
            <a:gsLst>
              <a:gs pos="0">
                <a:srgbClr val="66FFFF"/>
              </a:gs>
              <a:gs pos="100000">
                <a:srgbClr val="00CCFF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3">
            <a:extLst>
              <a:ext uri="{FF2B5EF4-FFF2-40B4-BE49-F238E27FC236}">
                <a16:creationId xmlns:a16="http://schemas.microsoft.com/office/drawing/2014/main" id="{BFB58962-7E05-447E-9E4D-51A2BDEA7CC8}"/>
              </a:ext>
            </a:extLst>
          </p:cNvPr>
          <p:cNvSpPr/>
          <p:nvPr/>
        </p:nvSpPr>
        <p:spPr>
          <a:xfrm>
            <a:off x="10711268" y="4765320"/>
            <a:ext cx="356040" cy="30672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4">
            <a:extLst>
              <a:ext uri="{FF2B5EF4-FFF2-40B4-BE49-F238E27FC236}">
                <a16:creationId xmlns:a16="http://schemas.microsoft.com/office/drawing/2014/main" id="{5790457C-47D1-481F-860A-5EA00BD2DD23}"/>
              </a:ext>
            </a:extLst>
          </p:cNvPr>
          <p:cNvSpPr/>
          <p:nvPr/>
        </p:nvSpPr>
        <p:spPr>
          <a:xfrm>
            <a:off x="10711268" y="5276520"/>
            <a:ext cx="356040" cy="30636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5">
            <a:extLst>
              <a:ext uri="{FF2B5EF4-FFF2-40B4-BE49-F238E27FC236}">
                <a16:creationId xmlns:a16="http://schemas.microsoft.com/office/drawing/2014/main" id="{38DFA2D1-2855-4BA3-9701-160D44796D6B}"/>
              </a:ext>
            </a:extLst>
          </p:cNvPr>
          <p:cNvSpPr/>
          <p:nvPr/>
        </p:nvSpPr>
        <p:spPr>
          <a:xfrm>
            <a:off x="10711268" y="5787000"/>
            <a:ext cx="356040" cy="30672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rgbClr val="FFFF99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26">
            <a:extLst>
              <a:ext uri="{FF2B5EF4-FFF2-40B4-BE49-F238E27FC236}">
                <a16:creationId xmlns:a16="http://schemas.microsoft.com/office/drawing/2014/main" id="{18699525-AA23-4DFB-8F9A-FD7C2AEC5104}"/>
              </a:ext>
            </a:extLst>
          </p:cNvPr>
          <p:cNvSpPr/>
          <p:nvPr/>
        </p:nvSpPr>
        <p:spPr>
          <a:xfrm>
            <a:off x="11384108" y="5038200"/>
            <a:ext cx="356400" cy="306360"/>
          </a:xfrm>
          <a:prstGeom prst="ellipse">
            <a:avLst/>
          </a:prstGeom>
          <a:gradFill>
            <a:gsLst>
              <a:gs pos="0">
                <a:srgbClr val="FF99FF"/>
              </a:gs>
              <a:gs pos="100000">
                <a:srgbClr val="FF0066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7">
            <a:extLst>
              <a:ext uri="{FF2B5EF4-FFF2-40B4-BE49-F238E27FC236}">
                <a16:creationId xmlns:a16="http://schemas.microsoft.com/office/drawing/2014/main" id="{1F2CFE8C-D6F9-4832-A338-513EFEAF934C}"/>
              </a:ext>
            </a:extLst>
          </p:cNvPr>
          <p:cNvSpPr/>
          <p:nvPr/>
        </p:nvSpPr>
        <p:spPr>
          <a:xfrm>
            <a:off x="11384108" y="5582880"/>
            <a:ext cx="356400" cy="306720"/>
          </a:xfrm>
          <a:prstGeom prst="ellipse">
            <a:avLst/>
          </a:prstGeom>
          <a:gradFill>
            <a:gsLst>
              <a:gs pos="0">
                <a:srgbClr val="FF99FF"/>
              </a:gs>
              <a:gs pos="100000">
                <a:srgbClr val="FF0066"/>
              </a:gs>
            </a:gsLst>
            <a:lin ang="3600000"/>
          </a:gra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Line 28">
            <a:extLst>
              <a:ext uri="{FF2B5EF4-FFF2-40B4-BE49-F238E27FC236}">
                <a16:creationId xmlns:a16="http://schemas.microsoft.com/office/drawing/2014/main" id="{47EC9CBC-6582-48FB-8EBC-1D35DC90E431}"/>
              </a:ext>
            </a:extLst>
          </p:cNvPr>
          <p:cNvSpPr/>
          <p:nvPr/>
        </p:nvSpPr>
        <p:spPr>
          <a:xfrm flipV="1">
            <a:off x="9444068" y="4697280"/>
            <a:ext cx="435600" cy="1702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Line 29">
            <a:extLst>
              <a:ext uri="{FF2B5EF4-FFF2-40B4-BE49-F238E27FC236}">
                <a16:creationId xmlns:a16="http://schemas.microsoft.com/office/drawing/2014/main" id="{0701404C-F9EB-431A-AE40-8BFCAEC1DFC4}"/>
              </a:ext>
            </a:extLst>
          </p:cNvPr>
          <p:cNvSpPr/>
          <p:nvPr/>
        </p:nvSpPr>
        <p:spPr>
          <a:xfrm>
            <a:off x="9483668" y="4969800"/>
            <a:ext cx="396000" cy="715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Line 30">
            <a:extLst>
              <a:ext uri="{FF2B5EF4-FFF2-40B4-BE49-F238E27FC236}">
                <a16:creationId xmlns:a16="http://schemas.microsoft.com/office/drawing/2014/main" id="{A29BE759-3F9F-475A-902D-E95A7B7A6617}"/>
              </a:ext>
            </a:extLst>
          </p:cNvPr>
          <p:cNvSpPr/>
          <p:nvPr/>
        </p:nvSpPr>
        <p:spPr>
          <a:xfrm flipV="1">
            <a:off x="9444068" y="5174280"/>
            <a:ext cx="435600" cy="136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Line 31">
            <a:extLst>
              <a:ext uri="{FF2B5EF4-FFF2-40B4-BE49-F238E27FC236}">
                <a16:creationId xmlns:a16="http://schemas.microsoft.com/office/drawing/2014/main" id="{6ECC1812-719D-47B5-8298-9F14C903A122}"/>
              </a:ext>
            </a:extLst>
          </p:cNvPr>
          <p:cNvSpPr/>
          <p:nvPr/>
        </p:nvSpPr>
        <p:spPr>
          <a:xfrm>
            <a:off x="9483668" y="5923440"/>
            <a:ext cx="475200" cy="136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Line 32">
            <a:extLst>
              <a:ext uri="{FF2B5EF4-FFF2-40B4-BE49-F238E27FC236}">
                <a16:creationId xmlns:a16="http://schemas.microsoft.com/office/drawing/2014/main" id="{A88381CF-7B4F-499F-9A4C-539A7C9BAC23}"/>
              </a:ext>
            </a:extLst>
          </p:cNvPr>
          <p:cNvSpPr/>
          <p:nvPr/>
        </p:nvSpPr>
        <p:spPr>
          <a:xfrm flipV="1">
            <a:off x="9404468" y="5276520"/>
            <a:ext cx="514800" cy="5108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33">
            <a:extLst>
              <a:ext uri="{FF2B5EF4-FFF2-40B4-BE49-F238E27FC236}">
                <a16:creationId xmlns:a16="http://schemas.microsoft.com/office/drawing/2014/main" id="{509C552B-0F23-45CF-B690-289C5B9B7213}"/>
              </a:ext>
            </a:extLst>
          </p:cNvPr>
          <p:cNvSpPr/>
          <p:nvPr/>
        </p:nvSpPr>
        <p:spPr>
          <a:xfrm>
            <a:off x="10236068" y="4663440"/>
            <a:ext cx="475200" cy="238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Line 34">
            <a:extLst>
              <a:ext uri="{FF2B5EF4-FFF2-40B4-BE49-F238E27FC236}">
                <a16:creationId xmlns:a16="http://schemas.microsoft.com/office/drawing/2014/main" id="{252F0B00-CA0D-4BFC-B8E2-DB71A7A482B5}"/>
              </a:ext>
            </a:extLst>
          </p:cNvPr>
          <p:cNvSpPr/>
          <p:nvPr/>
        </p:nvSpPr>
        <p:spPr>
          <a:xfrm flipV="1">
            <a:off x="10236068" y="4969800"/>
            <a:ext cx="475200" cy="1702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Line 35">
            <a:extLst>
              <a:ext uri="{FF2B5EF4-FFF2-40B4-BE49-F238E27FC236}">
                <a16:creationId xmlns:a16="http://schemas.microsoft.com/office/drawing/2014/main" id="{D8242390-76DC-4531-A665-0ABE58BA0B98}"/>
              </a:ext>
            </a:extLst>
          </p:cNvPr>
          <p:cNvSpPr/>
          <p:nvPr/>
        </p:nvSpPr>
        <p:spPr>
          <a:xfrm>
            <a:off x="10236068" y="5208120"/>
            <a:ext cx="475200" cy="7491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Line 36">
            <a:extLst>
              <a:ext uri="{FF2B5EF4-FFF2-40B4-BE49-F238E27FC236}">
                <a16:creationId xmlns:a16="http://schemas.microsoft.com/office/drawing/2014/main" id="{0C93E493-AC24-4657-8D8F-C967DAE90969}"/>
              </a:ext>
            </a:extLst>
          </p:cNvPr>
          <p:cNvSpPr/>
          <p:nvPr/>
        </p:nvSpPr>
        <p:spPr>
          <a:xfrm flipV="1">
            <a:off x="10236068" y="5412600"/>
            <a:ext cx="475200" cy="238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Line 37">
            <a:extLst>
              <a:ext uri="{FF2B5EF4-FFF2-40B4-BE49-F238E27FC236}">
                <a16:creationId xmlns:a16="http://schemas.microsoft.com/office/drawing/2014/main" id="{989C9EC7-30B9-4800-BE83-402B02C56FB0}"/>
              </a:ext>
            </a:extLst>
          </p:cNvPr>
          <p:cNvSpPr/>
          <p:nvPr/>
        </p:nvSpPr>
        <p:spPr>
          <a:xfrm flipV="1">
            <a:off x="10236068" y="5991480"/>
            <a:ext cx="514800" cy="136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Line 38">
            <a:extLst>
              <a:ext uri="{FF2B5EF4-FFF2-40B4-BE49-F238E27FC236}">
                <a16:creationId xmlns:a16="http://schemas.microsoft.com/office/drawing/2014/main" id="{E6447749-D8A6-47BC-8023-AF9AAD3B4FCA}"/>
              </a:ext>
            </a:extLst>
          </p:cNvPr>
          <p:cNvSpPr/>
          <p:nvPr/>
        </p:nvSpPr>
        <p:spPr>
          <a:xfrm flipV="1">
            <a:off x="10196468" y="5480640"/>
            <a:ext cx="554400" cy="578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Line 39">
            <a:extLst>
              <a:ext uri="{FF2B5EF4-FFF2-40B4-BE49-F238E27FC236}">
                <a16:creationId xmlns:a16="http://schemas.microsoft.com/office/drawing/2014/main" id="{74090E3C-DEDA-4B6B-A780-773F15DEC926}"/>
              </a:ext>
            </a:extLst>
          </p:cNvPr>
          <p:cNvSpPr/>
          <p:nvPr/>
        </p:nvSpPr>
        <p:spPr>
          <a:xfrm>
            <a:off x="11067308" y="4867560"/>
            <a:ext cx="316800" cy="2725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Line 40">
            <a:extLst>
              <a:ext uri="{FF2B5EF4-FFF2-40B4-BE49-F238E27FC236}">
                <a16:creationId xmlns:a16="http://schemas.microsoft.com/office/drawing/2014/main" id="{F8A739C4-7243-4DF9-AAA3-F702BF631B2D}"/>
              </a:ext>
            </a:extLst>
          </p:cNvPr>
          <p:cNvSpPr/>
          <p:nvPr/>
        </p:nvSpPr>
        <p:spPr>
          <a:xfrm flipV="1">
            <a:off x="11027708" y="5208120"/>
            <a:ext cx="356400" cy="1022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Line 41">
            <a:extLst>
              <a:ext uri="{FF2B5EF4-FFF2-40B4-BE49-F238E27FC236}">
                <a16:creationId xmlns:a16="http://schemas.microsoft.com/office/drawing/2014/main" id="{E5BB1AB3-3214-4211-A2C0-23EF3204ED63}"/>
              </a:ext>
            </a:extLst>
          </p:cNvPr>
          <p:cNvSpPr/>
          <p:nvPr/>
        </p:nvSpPr>
        <p:spPr>
          <a:xfrm flipV="1">
            <a:off x="10988108" y="5719320"/>
            <a:ext cx="396000" cy="1022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Line 42">
            <a:extLst>
              <a:ext uri="{FF2B5EF4-FFF2-40B4-BE49-F238E27FC236}">
                <a16:creationId xmlns:a16="http://schemas.microsoft.com/office/drawing/2014/main" id="{2DF03FCF-F9DE-49A9-B150-449A23A6EBA2}"/>
              </a:ext>
            </a:extLst>
          </p:cNvPr>
          <p:cNvSpPr/>
          <p:nvPr/>
        </p:nvSpPr>
        <p:spPr>
          <a:xfrm>
            <a:off x="11067308" y="5004000"/>
            <a:ext cx="316800" cy="715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Line 43">
            <a:extLst>
              <a:ext uri="{FF2B5EF4-FFF2-40B4-BE49-F238E27FC236}">
                <a16:creationId xmlns:a16="http://schemas.microsoft.com/office/drawing/2014/main" id="{FA9E13B7-AD75-42AD-A91A-FA930DDE852C}"/>
              </a:ext>
            </a:extLst>
          </p:cNvPr>
          <p:cNvSpPr/>
          <p:nvPr/>
        </p:nvSpPr>
        <p:spPr>
          <a:xfrm flipV="1">
            <a:off x="9404468" y="4697280"/>
            <a:ext cx="475200" cy="1090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438B2-C393-40FA-B622-EB6BB8108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43" y="2480998"/>
            <a:ext cx="6372225" cy="399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12993A-AF64-4F7F-AF8C-EF331AF44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442" y="2480997"/>
            <a:ext cx="6372225" cy="39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/>
      <p:bldP spid="1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TextShape 1"/>
          <p:cNvSpPr txBox="1"/>
          <p:nvPr/>
        </p:nvSpPr>
        <p:spPr>
          <a:xfrm>
            <a:off x="407880" y="349560"/>
            <a:ext cx="471276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Measuring performance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2" name="Picture 1141"/>
          <p:cNvPicPr/>
          <p:nvPr/>
        </p:nvPicPr>
        <p:blipFill>
          <a:blip r:embed="rId3"/>
          <a:stretch/>
        </p:blipFill>
        <p:spPr>
          <a:xfrm>
            <a:off x="2194560" y="2012400"/>
            <a:ext cx="7498080" cy="4418280"/>
          </a:xfrm>
          <a:prstGeom prst="rect">
            <a:avLst/>
          </a:prstGeom>
          <a:ln>
            <a:noFill/>
          </a:ln>
        </p:spPr>
      </p:pic>
      <p:sp>
        <p:nvSpPr>
          <p:cNvPr id="1143" name="CustomShape 2"/>
          <p:cNvSpPr/>
          <p:nvPr/>
        </p:nvSpPr>
        <p:spPr>
          <a:xfrm>
            <a:off x="3291840" y="1463040"/>
            <a:ext cx="5029200" cy="548640"/>
          </a:xfrm>
          <a:prstGeom prst="rect">
            <a:avLst/>
          </a:prstGeom>
          <a:solidFill>
            <a:srgbClr val="808080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4" name="TextShape 3"/>
          <p:cNvSpPr txBox="1"/>
          <p:nvPr/>
        </p:nvSpPr>
        <p:spPr>
          <a:xfrm>
            <a:off x="4206240" y="1573920"/>
            <a:ext cx="429768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Integral under ROC curve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12AAF-86D1-42C2-B637-6D469BEA5AD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3080" y="4958960"/>
            <a:ext cx="2091480" cy="147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TextShape 1"/>
          <p:cNvSpPr txBox="1"/>
          <p:nvPr/>
        </p:nvSpPr>
        <p:spPr>
          <a:xfrm>
            <a:off x="3749040" y="2468880"/>
            <a:ext cx="11375640" cy="351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ttH(bb)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1" name="CustomShape 2"/>
          <p:cNvSpPr/>
          <p:nvPr/>
        </p:nvSpPr>
        <p:spPr>
          <a:xfrm>
            <a:off x="6852960" y="1921320"/>
            <a:ext cx="1376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 ttH(bb)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2" name="CustomShape 3"/>
          <p:cNvSpPr/>
          <p:nvPr/>
        </p:nvSpPr>
        <p:spPr>
          <a:xfrm>
            <a:off x="3464280" y="1166760"/>
            <a:ext cx="5405400" cy="4319640"/>
          </a:xfrm>
          <a:custGeom>
            <a:avLst/>
            <a:gdLst/>
            <a:ahLst/>
            <a:cxnLst/>
            <a:rect l="l" t="t" r="r" b="b"/>
            <a:pathLst>
              <a:path w="5405607" h="4320000">
                <a:moveTo>
                  <a:pt x="2160000" y="0"/>
                </a:moveTo>
                <a:cubicBezTo>
                  <a:pt x="3203818" y="0"/>
                  <a:pt x="4074705" y="740409"/>
                  <a:pt x="4276117" y="1724685"/>
                </a:cubicBezTo>
                <a:lnTo>
                  <a:pt x="4303236" y="1902379"/>
                </a:lnTo>
                <a:lnTo>
                  <a:pt x="5328156" y="1902379"/>
                </a:lnTo>
                <a:cubicBezTo>
                  <a:pt x="5370931" y="1902379"/>
                  <a:pt x="5405607" y="1937055"/>
                  <a:pt x="5405607" y="1979830"/>
                </a:cubicBezTo>
                <a:lnTo>
                  <a:pt x="5405607" y="2289623"/>
                </a:lnTo>
                <a:cubicBezTo>
                  <a:pt x="5405607" y="2332398"/>
                  <a:pt x="5370931" y="2367074"/>
                  <a:pt x="5328156" y="2367074"/>
                </a:cubicBezTo>
                <a:lnTo>
                  <a:pt x="4309544" y="2367074"/>
                </a:lnTo>
                <a:lnTo>
                  <a:pt x="4308848" y="2380848"/>
                </a:lnTo>
                <a:cubicBezTo>
                  <a:pt x="4198235" y="3470041"/>
                  <a:pt x="3278377" y="4320000"/>
                  <a:pt x="2160000" y="4320000"/>
                </a:cubicBezTo>
                <a:cubicBezTo>
                  <a:pt x="967065" y="4320000"/>
                  <a:pt x="0" y="3352935"/>
                  <a:pt x="0" y="2160000"/>
                </a:cubicBezTo>
                <a:cubicBezTo>
                  <a:pt x="0" y="967065"/>
                  <a:pt x="967065" y="0"/>
                  <a:pt x="2160000" y="0"/>
                </a:cubicBezTo>
                <a:close/>
              </a:path>
            </a:pathLst>
          </a:custGeom>
          <a:gradFill>
            <a:gsLst>
              <a:gs pos="0">
                <a:srgbClr val="EE68A7"/>
              </a:gs>
              <a:gs pos="100000">
                <a:srgbClr val="A21989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3" name="CustomShape 4"/>
          <p:cNvSpPr/>
          <p:nvPr/>
        </p:nvSpPr>
        <p:spPr>
          <a:xfrm>
            <a:off x="4554000" y="2174400"/>
            <a:ext cx="2159640" cy="2159640"/>
          </a:xfrm>
          <a:prstGeom prst="ellipse">
            <a:avLst/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4" name="TextShape 5"/>
          <p:cNvSpPr txBox="1"/>
          <p:nvPr/>
        </p:nvSpPr>
        <p:spPr>
          <a:xfrm>
            <a:off x="5376960" y="2871000"/>
            <a:ext cx="9144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5" name="CustomShape 6"/>
          <p:cNvSpPr/>
          <p:nvPr/>
        </p:nvSpPr>
        <p:spPr>
          <a:xfrm>
            <a:off x="5606280" y="3035700"/>
            <a:ext cx="4394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Bias and performance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TextShape 1"/>
          <p:cNvSpPr txBox="1"/>
          <p:nvPr/>
        </p:nvSpPr>
        <p:spPr>
          <a:xfrm>
            <a:off x="407880" y="349560"/>
            <a:ext cx="233532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7" name="Picture 1206"/>
          <p:cNvPicPr/>
          <p:nvPr/>
        </p:nvPicPr>
        <p:blipFill>
          <a:blip r:embed="rId3"/>
          <a:srcRect l="3366" t="4142" r="260" b="1512"/>
          <a:stretch/>
        </p:blipFill>
        <p:spPr>
          <a:xfrm>
            <a:off x="1199880" y="1097280"/>
            <a:ext cx="4420440" cy="2704320"/>
          </a:xfrm>
          <a:prstGeom prst="rect">
            <a:avLst/>
          </a:prstGeom>
          <a:ln>
            <a:noFill/>
          </a:ln>
        </p:spPr>
      </p:pic>
      <p:sp>
        <p:nvSpPr>
          <p:cNvPr id="1208" name="TextShape 2"/>
          <p:cNvSpPr txBox="1"/>
          <p:nvPr/>
        </p:nvSpPr>
        <p:spPr>
          <a:xfrm>
            <a:off x="1810800" y="1969560"/>
            <a:ext cx="785160" cy="4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9" name="CustomShape 3"/>
          <p:cNvSpPr/>
          <p:nvPr/>
        </p:nvSpPr>
        <p:spPr>
          <a:xfrm>
            <a:off x="1694520" y="1708200"/>
            <a:ext cx="2791800" cy="130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0" name="CustomShape 4"/>
          <p:cNvSpPr/>
          <p:nvPr/>
        </p:nvSpPr>
        <p:spPr>
          <a:xfrm rot="16200000">
            <a:off x="4290120" y="2601720"/>
            <a:ext cx="2398320" cy="8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1" name="Picture 1210"/>
          <p:cNvPicPr/>
          <p:nvPr/>
        </p:nvPicPr>
        <p:blipFill>
          <a:blip r:embed="rId4"/>
          <a:srcRect l="3366" t="4142"/>
          <a:stretch/>
        </p:blipFill>
        <p:spPr>
          <a:xfrm>
            <a:off x="6230880" y="3976200"/>
            <a:ext cx="4449240" cy="2720520"/>
          </a:xfrm>
          <a:prstGeom prst="rect">
            <a:avLst/>
          </a:prstGeom>
          <a:ln>
            <a:noFill/>
          </a:ln>
        </p:spPr>
      </p:pic>
      <p:sp>
        <p:nvSpPr>
          <p:cNvPr id="1212" name="TextShape 5"/>
          <p:cNvSpPr txBox="1"/>
          <p:nvPr/>
        </p:nvSpPr>
        <p:spPr>
          <a:xfrm>
            <a:off x="8046720" y="5633640"/>
            <a:ext cx="1679400" cy="106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 - 4 hours*</a:t>
            </a:r>
          </a:p>
        </p:txBody>
      </p:sp>
      <p:pic>
        <p:nvPicPr>
          <p:cNvPr id="1213" name="Picture 1212"/>
          <p:cNvPicPr/>
          <p:nvPr/>
        </p:nvPicPr>
        <p:blipFill>
          <a:blip r:embed="rId5"/>
          <a:srcRect l="3366" t="4296"/>
          <a:stretch/>
        </p:blipFill>
        <p:spPr>
          <a:xfrm>
            <a:off x="6230880" y="1097280"/>
            <a:ext cx="4449240" cy="2754000"/>
          </a:xfrm>
          <a:prstGeom prst="rect">
            <a:avLst/>
          </a:prstGeom>
          <a:ln>
            <a:noFill/>
          </a:ln>
        </p:spPr>
      </p:pic>
      <p:sp>
        <p:nvSpPr>
          <p:cNvPr id="1214" name="TextShape 6"/>
          <p:cNvSpPr txBox="1"/>
          <p:nvPr/>
        </p:nvSpPr>
        <p:spPr>
          <a:xfrm>
            <a:off x="7680960" y="303228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layers- 4 hours</a:t>
            </a:r>
          </a:p>
        </p:txBody>
      </p:sp>
      <p:sp>
        <p:nvSpPr>
          <p:cNvPr id="1215" name="TextShape 7"/>
          <p:cNvSpPr txBox="1"/>
          <p:nvPr/>
        </p:nvSpPr>
        <p:spPr>
          <a:xfrm>
            <a:off x="6754320" y="1906920"/>
            <a:ext cx="610920" cy="4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0.751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6" name="Picture 1215"/>
          <p:cNvPicPr/>
          <p:nvPr/>
        </p:nvPicPr>
        <p:blipFill>
          <a:blip r:embed="rId6"/>
          <a:srcRect l="3366" t="5748"/>
          <a:stretch/>
        </p:blipFill>
        <p:spPr>
          <a:xfrm>
            <a:off x="1188720" y="3889080"/>
            <a:ext cx="4606200" cy="2807640"/>
          </a:xfrm>
          <a:prstGeom prst="rect">
            <a:avLst/>
          </a:prstGeom>
          <a:ln>
            <a:noFill/>
          </a:ln>
        </p:spPr>
      </p:pic>
      <p:sp>
        <p:nvSpPr>
          <p:cNvPr id="1217" name="TextShape 8"/>
          <p:cNvSpPr txBox="1"/>
          <p:nvPr/>
        </p:nvSpPr>
        <p:spPr>
          <a:xfrm>
            <a:off x="3017520" y="5760720"/>
            <a:ext cx="1760400" cy="153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layer - 2hours</a:t>
            </a:r>
          </a:p>
        </p:txBody>
      </p:sp>
      <p:sp>
        <p:nvSpPr>
          <p:cNvPr id="1218" name="TextShape 9"/>
          <p:cNvSpPr txBox="1"/>
          <p:nvPr/>
        </p:nvSpPr>
        <p:spPr>
          <a:xfrm>
            <a:off x="1711080" y="4547520"/>
            <a:ext cx="594360" cy="73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0.753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9" name="TextShape 10"/>
          <p:cNvSpPr txBox="1"/>
          <p:nvPr/>
        </p:nvSpPr>
        <p:spPr>
          <a:xfrm>
            <a:off x="6754320" y="4657680"/>
            <a:ext cx="594360" cy="73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0.757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0" name="CustomShape 11"/>
          <p:cNvSpPr/>
          <p:nvPr/>
        </p:nvSpPr>
        <p:spPr>
          <a:xfrm>
            <a:off x="6754320" y="1708200"/>
            <a:ext cx="2878920" cy="130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1" name="CustomShape 12"/>
          <p:cNvSpPr/>
          <p:nvPr/>
        </p:nvSpPr>
        <p:spPr>
          <a:xfrm>
            <a:off x="1694520" y="4499640"/>
            <a:ext cx="3036960" cy="104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2" name="CustomShape 13"/>
          <p:cNvSpPr/>
          <p:nvPr/>
        </p:nvSpPr>
        <p:spPr>
          <a:xfrm>
            <a:off x="6754320" y="4586760"/>
            <a:ext cx="2878920" cy="104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3" name="CustomShape 14"/>
          <p:cNvSpPr/>
          <p:nvPr/>
        </p:nvSpPr>
        <p:spPr>
          <a:xfrm>
            <a:off x="1199880" y="109728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4" name="CustomShape 15"/>
          <p:cNvSpPr/>
          <p:nvPr/>
        </p:nvSpPr>
        <p:spPr>
          <a:xfrm>
            <a:off x="6172560" y="1097280"/>
            <a:ext cx="328608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5" name="CustomShape 16"/>
          <p:cNvSpPr/>
          <p:nvPr/>
        </p:nvSpPr>
        <p:spPr>
          <a:xfrm>
            <a:off x="1188720" y="3889080"/>
            <a:ext cx="3286080" cy="174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6" name="CustomShape 17"/>
          <p:cNvSpPr/>
          <p:nvPr/>
        </p:nvSpPr>
        <p:spPr>
          <a:xfrm>
            <a:off x="6143760" y="3976200"/>
            <a:ext cx="328608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7" name="CustomShape 18"/>
          <p:cNvSpPr/>
          <p:nvPr/>
        </p:nvSpPr>
        <p:spPr>
          <a:xfrm rot="16200000">
            <a:off x="9332640" y="2471760"/>
            <a:ext cx="2398320" cy="871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8" name="CustomShape 19"/>
          <p:cNvSpPr/>
          <p:nvPr/>
        </p:nvSpPr>
        <p:spPr>
          <a:xfrm rot="16200000">
            <a:off x="4447080" y="5393160"/>
            <a:ext cx="2398320" cy="8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9" name="CustomShape 20"/>
          <p:cNvSpPr/>
          <p:nvPr/>
        </p:nvSpPr>
        <p:spPr>
          <a:xfrm rot="16200000">
            <a:off x="4290120" y="2602080"/>
            <a:ext cx="2398680" cy="8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0" name="CustomShape 21"/>
          <p:cNvSpPr/>
          <p:nvPr/>
        </p:nvSpPr>
        <p:spPr>
          <a:xfrm rot="16200000">
            <a:off x="9332640" y="5350680"/>
            <a:ext cx="2398320" cy="871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1" name="TextShape 22"/>
          <p:cNvSpPr txBox="1"/>
          <p:nvPr/>
        </p:nvSpPr>
        <p:spPr>
          <a:xfrm>
            <a:off x="2586600" y="307008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 – 6 min</a:t>
            </a:r>
          </a:p>
        </p:txBody>
      </p:sp>
      <p:sp>
        <p:nvSpPr>
          <p:cNvPr id="1232" name="CustomShape 23"/>
          <p:cNvSpPr/>
          <p:nvPr/>
        </p:nvSpPr>
        <p:spPr>
          <a:xfrm rot="16200000">
            <a:off x="86400" y="2385360"/>
            <a:ext cx="239868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" name="CustomShape 24"/>
          <p:cNvSpPr/>
          <p:nvPr/>
        </p:nvSpPr>
        <p:spPr>
          <a:xfrm>
            <a:off x="1199880" y="109728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4" name="TextShape 25"/>
          <p:cNvSpPr txBox="1"/>
          <p:nvPr/>
        </p:nvSpPr>
        <p:spPr>
          <a:xfrm>
            <a:off x="1097280" y="111672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5" name="CustomShape 26"/>
          <p:cNvSpPr/>
          <p:nvPr/>
        </p:nvSpPr>
        <p:spPr>
          <a:xfrm rot="16200000">
            <a:off x="5115600" y="2365920"/>
            <a:ext cx="239868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6" name="CustomShape 27"/>
          <p:cNvSpPr/>
          <p:nvPr/>
        </p:nvSpPr>
        <p:spPr>
          <a:xfrm>
            <a:off x="6229080" y="109728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7" name="TextShape 28"/>
          <p:cNvSpPr txBox="1"/>
          <p:nvPr/>
        </p:nvSpPr>
        <p:spPr>
          <a:xfrm>
            <a:off x="6172560" y="111672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8" name="CustomShape 29"/>
          <p:cNvSpPr/>
          <p:nvPr/>
        </p:nvSpPr>
        <p:spPr>
          <a:xfrm rot="16200000">
            <a:off x="86400" y="5207040"/>
            <a:ext cx="239868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9" name="CustomShape 30"/>
          <p:cNvSpPr/>
          <p:nvPr/>
        </p:nvSpPr>
        <p:spPr>
          <a:xfrm>
            <a:off x="1188720" y="388908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0" name="TextShape 31"/>
          <p:cNvSpPr txBox="1"/>
          <p:nvPr/>
        </p:nvSpPr>
        <p:spPr>
          <a:xfrm>
            <a:off x="1188720" y="390852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1" name="CustomShape 32"/>
          <p:cNvSpPr/>
          <p:nvPr/>
        </p:nvSpPr>
        <p:spPr>
          <a:xfrm rot="16200000">
            <a:off x="5115600" y="5207040"/>
            <a:ext cx="239868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2" name="CustomShape 33"/>
          <p:cNvSpPr/>
          <p:nvPr/>
        </p:nvSpPr>
        <p:spPr>
          <a:xfrm>
            <a:off x="6217920" y="39956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3" name="TextShape 34"/>
          <p:cNvSpPr txBox="1"/>
          <p:nvPr/>
        </p:nvSpPr>
        <p:spPr>
          <a:xfrm>
            <a:off x="6143760" y="399564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4" name="CustomShape 35"/>
          <p:cNvSpPr/>
          <p:nvPr/>
        </p:nvSpPr>
        <p:spPr>
          <a:xfrm rot="16200000">
            <a:off x="5384160" y="2891160"/>
            <a:ext cx="174816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5" name="CustomShape 36"/>
          <p:cNvSpPr/>
          <p:nvPr/>
        </p:nvSpPr>
        <p:spPr>
          <a:xfrm rot="16200000">
            <a:off x="5208840" y="5502600"/>
            <a:ext cx="221580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947E24-043A-438C-B825-2DA007D7B1F9}"/>
              </a:ext>
            </a:extLst>
          </p:cNvPr>
          <p:cNvSpPr/>
          <p:nvPr/>
        </p:nvSpPr>
        <p:spPr>
          <a:xfrm>
            <a:off x="6379829" y="2684340"/>
            <a:ext cx="4337820" cy="2720520"/>
          </a:xfrm>
          <a:prstGeom prst="rect">
            <a:avLst/>
          </a:prstGeom>
          <a:solidFill>
            <a:srgbClr val="989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6" name="TextShape 37"/>
          <p:cNvSpPr txBox="1"/>
          <p:nvPr/>
        </p:nvSpPr>
        <p:spPr>
          <a:xfrm>
            <a:off x="6595649" y="2986380"/>
            <a:ext cx="475488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Neural nets take longer</a:t>
            </a:r>
          </a:p>
          <a:p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If training time over 1 hour, different architectures have similar performance</a:t>
            </a:r>
          </a:p>
          <a:p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BDT superior to NN in TMVA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" grpId="0"/>
      <p:bldP spid="1214" grpId="0"/>
      <p:bldP spid="1215" grpId="0"/>
      <p:bldP spid="1219" grpId="0"/>
      <p:bldP spid="1237" grpId="0"/>
      <p:bldP spid="1243" grpId="0"/>
      <p:bldP spid="2" grpId="0" animBg="1"/>
      <p:bldP spid="12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Picture 1285"/>
          <p:cNvPicPr/>
          <p:nvPr/>
        </p:nvPicPr>
        <p:blipFill>
          <a:blip r:embed="rId3"/>
          <a:srcRect l="3378" t="4274"/>
          <a:stretch/>
        </p:blipFill>
        <p:spPr>
          <a:xfrm>
            <a:off x="1097962" y="3868842"/>
            <a:ext cx="4446000" cy="2753280"/>
          </a:xfrm>
          <a:prstGeom prst="rect">
            <a:avLst/>
          </a:prstGeom>
          <a:ln>
            <a:noFill/>
          </a:ln>
        </p:spPr>
      </p:pic>
      <p:pic>
        <p:nvPicPr>
          <p:cNvPr id="1287" name="Picture 1286"/>
          <p:cNvPicPr/>
          <p:nvPr/>
        </p:nvPicPr>
        <p:blipFill>
          <a:blip r:embed="rId4"/>
          <a:srcRect l="3378" t="4274"/>
          <a:stretch/>
        </p:blipFill>
        <p:spPr>
          <a:xfrm>
            <a:off x="1069522" y="858882"/>
            <a:ext cx="4588200" cy="2841120"/>
          </a:xfrm>
          <a:prstGeom prst="rect">
            <a:avLst/>
          </a:prstGeom>
          <a:ln>
            <a:noFill/>
          </a:ln>
        </p:spPr>
      </p:pic>
      <p:sp>
        <p:nvSpPr>
          <p:cNvPr id="1288" name="TextShape 1"/>
          <p:cNvSpPr txBox="1"/>
          <p:nvPr/>
        </p:nvSpPr>
        <p:spPr>
          <a:xfrm>
            <a:off x="407879" y="349560"/>
            <a:ext cx="7378959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Bias – training on  PP8, testing on </a:t>
            </a:r>
            <a:r>
              <a:rPr lang="en-US" sz="3000" b="1" strike="noStrike" spc="-1" dirty="0" err="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1" name="TextShape 3"/>
          <p:cNvSpPr txBox="1"/>
          <p:nvPr/>
        </p:nvSpPr>
        <p:spPr>
          <a:xfrm>
            <a:off x="1618162" y="1681842"/>
            <a:ext cx="57996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0.728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4" name="TextShape 5"/>
          <p:cNvSpPr txBox="1"/>
          <p:nvPr/>
        </p:nvSpPr>
        <p:spPr>
          <a:xfrm>
            <a:off x="1526722" y="4607922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0.722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8" name="TextShape 9"/>
          <p:cNvSpPr txBox="1"/>
          <p:nvPr/>
        </p:nvSpPr>
        <p:spPr>
          <a:xfrm>
            <a:off x="2806882" y="2870562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301" name="CustomShape 12"/>
          <p:cNvSpPr/>
          <p:nvPr/>
        </p:nvSpPr>
        <p:spPr>
          <a:xfrm>
            <a:off x="1080682" y="858882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2" name="CustomShape 13"/>
          <p:cNvSpPr/>
          <p:nvPr/>
        </p:nvSpPr>
        <p:spPr>
          <a:xfrm rot="16200000">
            <a:off x="-69878" y="2316522"/>
            <a:ext cx="2424960" cy="146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3" name="CustomShape 14"/>
          <p:cNvSpPr/>
          <p:nvPr/>
        </p:nvSpPr>
        <p:spPr>
          <a:xfrm>
            <a:off x="1080682" y="858882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4" name="TextShape 15"/>
          <p:cNvSpPr txBox="1"/>
          <p:nvPr/>
        </p:nvSpPr>
        <p:spPr>
          <a:xfrm>
            <a:off x="978082" y="878322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3" name="CustomShape 24"/>
          <p:cNvSpPr/>
          <p:nvPr/>
        </p:nvSpPr>
        <p:spPr>
          <a:xfrm>
            <a:off x="1080682" y="3868842"/>
            <a:ext cx="4286520" cy="2559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4" name="CustomShape 25"/>
          <p:cNvSpPr/>
          <p:nvPr/>
        </p:nvSpPr>
        <p:spPr>
          <a:xfrm rot="16200000">
            <a:off x="-37476" y="5358522"/>
            <a:ext cx="2399042" cy="1281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5" name="CustomShape 26"/>
          <p:cNvSpPr/>
          <p:nvPr/>
        </p:nvSpPr>
        <p:spPr>
          <a:xfrm>
            <a:off x="1069522" y="3894762"/>
            <a:ext cx="45720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6" name="TextShape 27"/>
          <p:cNvSpPr txBox="1"/>
          <p:nvPr/>
        </p:nvSpPr>
        <p:spPr>
          <a:xfrm>
            <a:off x="1051162" y="3914202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8" name="CustomShape 29"/>
          <p:cNvSpPr/>
          <p:nvPr/>
        </p:nvSpPr>
        <p:spPr>
          <a:xfrm>
            <a:off x="1581442" y="4516482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9" name="CustomShape 30"/>
          <p:cNvSpPr/>
          <p:nvPr/>
        </p:nvSpPr>
        <p:spPr>
          <a:xfrm>
            <a:off x="1599802" y="1498962"/>
            <a:ext cx="327348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3" name="CustomShape 34"/>
          <p:cNvSpPr/>
          <p:nvPr/>
        </p:nvSpPr>
        <p:spPr>
          <a:xfrm rot="16200000">
            <a:off x="4182082" y="5299122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4" name="CustomShape 35"/>
          <p:cNvSpPr/>
          <p:nvPr/>
        </p:nvSpPr>
        <p:spPr>
          <a:xfrm rot="16200000">
            <a:off x="4310242" y="2407242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5" name="CustomShape 36"/>
          <p:cNvSpPr/>
          <p:nvPr/>
        </p:nvSpPr>
        <p:spPr>
          <a:xfrm>
            <a:off x="1197682" y="5339442"/>
            <a:ext cx="274320" cy="182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DCDE7A-ED2A-4C87-BBB4-16D9CCB5D2BC}"/>
              </a:ext>
            </a:extLst>
          </p:cNvPr>
          <p:cNvSpPr/>
          <p:nvPr/>
        </p:nvSpPr>
        <p:spPr>
          <a:xfrm>
            <a:off x="7329515" y="2775881"/>
            <a:ext cx="2756253" cy="1484641"/>
          </a:xfrm>
          <a:prstGeom prst="rect">
            <a:avLst/>
          </a:prstGeom>
          <a:solidFill>
            <a:srgbClr val="989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NNs are not more biased</a:t>
            </a:r>
          </a:p>
        </p:txBody>
      </p:sp>
      <p:sp>
        <p:nvSpPr>
          <p:cNvPr id="43" name="TextShape 6">
            <a:extLst>
              <a:ext uri="{FF2B5EF4-FFF2-40B4-BE49-F238E27FC236}">
                <a16:creationId xmlns:a16="http://schemas.microsoft.com/office/drawing/2014/main" id="{787CF55B-1260-4DED-AE13-221030C036B1}"/>
              </a:ext>
            </a:extLst>
          </p:cNvPr>
          <p:cNvSpPr txBox="1"/>
          <p:nvPr/>
        </p:nvSpPr>
        <p:spPr>
          <a:xfrm>
            <a:off x="2868442" y="587664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CustomShape 1"/>
          <p:cNvSpPr/>
          <p:nvPr/>
        </p:nvSpPr>
        <p:spPr>
          <a:xfrm>
            <a:off x="6852960" y="1921320"/>
            <a:ext cx="1376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 ttH(bb)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8" name="CustomShape 2"/>
          <p:cNvSpPr/>
          <p:nvPr/>
        </p:nvSpPr>
        <p:spPr>
          <a:xfrm>
            <a:off x="7040880" y="2651760"/>
            <a:ext cx="1376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ML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9" name="CustomShape 3"/>
          <p:cNvSpPr/>
          <p:nvPr/>
        </p:nvSpPr>
        <p:spPr>
          <a:xfrm>
            <a:off x="3566160" y="1086840"/>
            <a:ext cx="5765400" cy="5039640"/>
          </a:xfrm>
          <a:custGeom>
            <a:avLst/>
            <a:gdLst/>
            <a:ahLst/>
            <a:cxnLst/>
            <a:rect l="l" t="t" r="r" b="b"/>
            <a:pathLst>
              <a:path w="5765607" h="5040000">
                <a:moveTo>
                  <a:pt x="2520000" y="0"/>
                </a:moveTo>
                <a:cubicBezTo>
                  <a:pt x="3911758" y="0"/>
                  <a:pt x="5040000" y="1128242"/>
                  <a:pt x="5040000" y="2520000"/>
                </a:cubicBezTo>
                <a:cubicBezTo>
                  <a:pt x="5040000" y="2606985"/>
                  <a:pt x="5035593" y="2692941"/>
                  <a:pt x="5026990" y="2777656"/>
                </a:cubicBezTo>
                <a:lnTo>
                  <a:pt x="5015581" y="2852411"/>
                </a:lnTo>
                <a:lnTo>
                  <a:pt x="5688156" y="2852411"/>
                </a:lnTo>
                <a:cubicBezTo>
                  <a:pt x="5730931" y="2852411"/>
                  <a:pt x="5765607" y="2887087"/>
                  <a:pt x="5765607" y="2929862"/>
                </a:cubicBezTo>
                <a:lnTo>
                  <a:pt x="5765607" y="3239655"/>
                </a:lnTo>
                <a:cubicBezTo>
                  <a:pt x="5765607" y="3282430"/>
                  <a:pt x="5730931" y="3317106"/>
                  <a:pt x="5688156" y="3317106"/>
                </a:cubicBezTo>
                <a:lnTo>
                  <a:pt x="4909235" y="3317106"/>
                </a:lnTo>
                <a:lnTo>
                  <a:pt x="4841966" y="3500898"/>
                </a:lnTo>
                <a:cubicBezTo>
                  <a:pt x="4459409" y="4405364"/>
                  <a:pt x="3563819" y="5040000"/>
                  <a:pt x="2520000" y="5040000"/>
                </a:cubicBezTo>
                <a:cubicBezTo>
                  <a:pt x="1128242" y="5040000"/>
                  <a:pt x="0" y="3911758"/>
                  <a:pt x="0" y="2520000"/>
                </a:cubicBezTo>
                <a:cubicBezTo>
                  <a:pt x="0" y="1128242"/>
                  <a:pt x="1128242" y="0"/>
                  <a:pt x="2520000" y="0"/>
                </a:cubicBezTo>
                <a:close/>
              </a:path>
            </a:pathLst>
          </a:custGeom>
          <a:gradFill>
            <a:gsLst>
              <a:gs pos="0">
                <a:srgbClr val="FFC50A"/>
              </a:gs>
              <a:gs pos="100000">
                <a:srgbClr val="F05423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0" name="CustomShape 4"/>
          <p:cNvSpPr/>
          <p:nvPr/>
        </p:nvSpPr>
        <p:spPr>
          <a:xfrm>
            <a:off x="4937760" y="2595240"/>
            <a:ext cx="2159640" cy="2159640"/>
          </a:xfrm>
          <a:prstGeom prst="ellipse">
            <a:avLst/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1" name="TextShape 5"/>
          <p:cNvSpPr txBox="1"/>
          <p:nvPr/>
        </p:nvSpPr>
        <p:spPr>
          <a:xfrm>
            <a:off x="5760720" y="3383280"/>
            <a:ext cx="9144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2" name="CustomShape 6"/>
          <p:cNvSpPr/>
          <p:nvPr/>
        </p:nvSpPr>
        <p:spPr>
          <a:xfrm>
            <a:off x="6578640" y="3931920"/>
            <a:ext cx="4394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Keras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>
            <a:off x="640080" y="1031400"/>
            <a:ext cx="5765400" cy="5039640"/>
          </a:xfrm>
          <a:custGeom>
            <a:avLst/>
            <a:gdLst/>
            <a:ahLst/>
            <a:cxnLst/>
            <a:rect l="l" t="t" r="r" b="b"/>
            <a:pathLst>
              <a:path w="5765607" h="5040000">
                <a:moveTo>
                  <a:pt x="2520000" y="0"/>
                </a:moveTo>
                <a:cubicBezTo>
                  <a:pt x="3911758" y="0"/>
                  <a:pt x="5040000" y="1128242"/>
                  <a:pt x="5040000" y="2520000"/>
                </a:cubicBezTo>
                <a:cubicBezTo>
                  <a:pt x="5040000" y="2606985"/>
                  <a:pt x="5035593" y="2692941"/>
                  <a:pt x="5026990" y="2777656"/>
                </a:cubicBezTo>
                <a:lnTo>
                  <a:pt x="5015581" y="2852411"/>
                </a:lnTo>
                <a:lnTo>
                  <a:pt x="5688156" y="2852411"/>
                </a:lnTo>
                <a:cubicBezTo>
                  <a:pt x="5730931" y="2852411"/>
                  <a:pt x="5765607" y="2887087"/>
                  <a:pt x="5765607" y="2929862"/>
                </a:cubicBezTo>
                <a:lnTo>
                  <a:pt x="5765607" y="3239655"/>
                </a:lnTo>
                <a:cubicBezTo>
                  <a:pt x="5765607" y="3282430"/>
                  <a:pt x="5730931" y="3317106"/>
                  <a:pt x="5688156" y="3317106"/>
                </a:cubicBezTo>
                <a:lnTo>
                  <a:pt x="4909235" y="3317106"/>
                </a:lnTo>
                <a:lnTo>
                  <a:pt x="4841966" y="3500898"/>
                </a:lnTo>
                <a:cubicBezTo>
                  <a:pt x="4459409" y="4405364"/>
                  <a:pt x="3563819" y="5040000"/>
                  <a:pt x="2520000" y="5040000"/>
                </a:cubicBezTo>
                <a:cubicBezTo>
                  <a:pt x="1128242" y="5040000"/>
                  <a:pt x="0" y="3911758"/>
                  <a:pt x="0" y="2520000"/>
                </a:cubicBezTo>
                <a:cubicBezTo>
                  <a:pt x="0" y="1128242"/>
                  <a:pt x="1128242" y="0"/>
                  <a:pt x="2520000" y="0"/>
                </a:cubicBezTo>
                <a:close/>
              </a:path>
            </a:pathLst>
          </a:custGeom>
          <a:gradFill>
            <a:gsLst>
              <a:gs pos="0">
                <a:srgbClr val="FFC50A"/>
              </a:gs>
              <a:gs pos="100000">
                <a:srgbClr val="F05423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2"/>
          <p:cNvSpPr/>
          <p:nvPr/>
        </p:nvSpPr>
        <p:spPr>
          <a:xfrm>
            <a:off x="1000080" y="1391400"/>
            <a:ext cx="5405400" cy="4319640"/>
          </a:xfrm>
          <a:custGeom>
            <a:avLst/>
            <a:gdLst/>
            <a:ahLst/>
            <a:cxnLst/>
            <a:rect l="l" t="t" r="r" b="b"/>
            <a:pathLst>
              <a:path w="5405607" h="4320000">
                <a:moveTo>
                  <a:pt x="2160000" y="0"/>
                </a:moveTo>
                <a:cubicBezTo>
                  <a:pt x="3203818" y="0"/>
                  <a:pt x="4074705" y="740409"/>
                  <a:pt x="4276117" y="1724685"/>
                </a:cubicBezTo>
                <a:lnTo>
                  <a:pt x="4303236" y="1902379"/>
                </a:lnTo>
                <a:lnTo>
                  <a:pt x="5328156" y="1902379"/>
                </a:lnTo>
                <a:cubicBezTo>
                  <a:pt x="5370931" y="1902379"/>
                  <a:pt x="5405607" y="1937055"/>
                  <a:pt x="5405607" y="1979830"/>
                </a:cubicBezTo>
                <a:lnTo>
                  <a:pt x="5405607" y="2289623"/>
                </a:lnTo>
                <a:cubicBezTo>
                  <a:pt x="5405607" y="2332398"/>
                  <a:pt x="5370931" y="2367074"/>
                  <a:pt x="5328156" y="2367074"/>
                </a:cubicBezTo>
                <a:lnTo>
                  <a:pt x="4309544" y="2367074"/>
                </a:lnTo>
                <a:lnTo>
                  <a:pt x="4308848" y="2380848"/>
                </a:lnTo>
                <a:cubicBezTo>
                  <a:pt x="4198235" y="3470041"/>
                  <a:pt x="3278377" y="4320000"/>
                  <a:pt x="2160000" y="4320000"/>
                </a:cubicBezTo>
                <a:cubicBezTo>
                  <a:pt x="967065" y="4320000"/>
                  <a:pt x="0" y="3352935"/>
                  <a:pt x="0" y="2160000"/>
                </a:cubicBezTo>
                <a:cubicBezTo>
                  <a:pt x="0" y="967065"/>
                  <a:pt x="967065" y="0"/>
                  <a:pt x="2160000" y="0"/>
                </a:cubicBezTo>
                <a:close/>
              </a:path>
            </a:pathLst>
          </a:custGeom>
          <a:gradFill>
            <a:gsLst>
              <a:gs pos="0">
                <a:srgbClr val="EE68A7"/>
              </a:gs>
              <a:gs pos="100000">
                <a:srgbClr val="A21989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3"/>
          <p:cNvSpPr/>
          <p:nvPr/>
        </p:nvSpPr>
        <p:spPr>
          <a:xfrm>
            <a:off x="1360080" y="1751400"/>
            <a:ext cx="5045400" cy="3599640"/>
          </a:xfrm>
          <a:custGeom>
            <a:avLst/>
            <a:gdLst/>
            <a:ahLst/>
            <a:cxnLst/>
            <a:rect l="l" t="t" r="r" b="b"/>
            <a:pathLst>
              <a:path w="5045607" h="3600000">
                <a:moveTo>
                  <a:pt x="1800000" y="0"/>
                </a:moveTo>
                <a:cubicBezTo>
                  <a:pt x="2483453" y="0"/>
                  <a:pt x="3077939" y="380908"/>
                  <a:pt x="3382750" y="942013"/>
                </a:cubicBezTo>
                <a:lnTo>
                  <a:pt x="3387728" y="952347"/>
                </a:lnTo>
                <a:lnTo>
                  <a:pt x="4968156" y="952347"/>
                </a:lnTo>
                <a:cubicBezTo>
                  <a:pt x="5010931" y="952347"/>
                  <a:pt x="5045607" y="987023"/>
                  <a:pt x="5045607" y="1029798"/>
                </a:cubicBezTo>
                <a:lnTo>
                  <a:pt x="5045607" y="1339591"/>
                </a:lnTo>
                <a:cubicBezTo>
                  <a:pt x="5045607" y="1382366"/>
                  <a:pt x="5010931" y="1417042"/>
                  <a:pt x="4968156" y="1417042"/>
                </a:cubicBezTo>
                <a:lnTo>
                  <a:pt x="3558238" y="1417042"/>
                </a:lnTo>
                <a:lnTo>
                  <a:pt x="3563431" y="1437237"/>
                </a:lnTo>
                <a:cubicBezTo>
                  <a:pt x="3587408" y="1554413"/>
                  <a:pt x="3600000" y="1675736"/>
                  <a:pt x="3600000" y="1800000"/>
                </a:cubicBezTo>
                <a:cubicBezTo>
                  <a:pt x="3600000" y="2794113"/>
                  <a:pt x="2794113" y="3600000"/>
                  <a:pt x="1800000" y="3600000"/>
                </a:cubicBezTo>
                <a:cubicBezTo>
                  <a:pt x="805887" y="3600000"/>
                  <a:pt x="0" y="2794113"/>
                  <a:pt x="0" y="1800000"/>
                </a:cubicBezTo>
                <a:cubicBezTo>
                  <a:pt x="0" y="805887"/>
                  <a:pt x="805887" y="0"/>
                  <a:pt x="1800000" y="0"/>
                </a:cubicBezTo>
                <a:close/>
              </a:path>
            </a:pathLst>
          </a:custGeom>
          <a:gradFill>
            <a:gsLst>
              <a:gs pos="0">
                <a:srgbClr val="7D66AE"/>
              </a:gs>
              <a:gs pos="100000">
                <a:srgbClr val="473E8D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4"/>
          <p:cNvSpPr/>
          <p:nvPr/>
        </p:nvSpPr>
        <p:spPr>
          <a:xfrm>
            <a:off x="1720080" y="2111400"/>
            <a:ext cx="4690800" cy="2879640"/>
          </a:xfrm>
          <a:custGeom>
            <a:avLst/>
            <a:gdLst/>
            <a:ahLst/>
            <a:cxnLst/>
            <a:rect l="l" t="t" r="r" b="b"/>
            <a:pathLst>
              <a:path w="4691214" h="2880000">
                <a:moveTo>
                  <a:pt x="1440000" y="0"/>
                </a:moveTo>
                <a:lnTo>
                  <a:pt x="1501955" y="3129"/>
                </a:lnTo>
                <a:lnTo>
                  <a:pt x="1517451" y="0"/>
                </a:lnTo>
                <a:lnTo>
                  <a:pt x="4613763" y="0"/>
                </a:lnTo>
                <a:cubicBezTo>
                  <a:pt x="4656538" y="0"/>
                  <a:pt x="4691214" y="34676"/>
                  <a:pt x="4691214" y="77451"/>
                </a:cubicBezTo>
                <a:lnTo>
                  <a:pt x="4691214" y="387244"/>
                </a:lnTo>
                <a:cubicBezTo>
                  <a:pt x="4691214" y="430019"/>
                  <a:pt x="4656538" y="464695"/>
                  <a:pt x="4613763" y="464695"/>
                </a:cubicBezTo>
                <a:lnTo>
                  <a:pt x="2497250" y="464695"/>
                </a:lnTo>
                <a:lnTo>
                  <a:pt x="2551174" y="524026"/>
                </a:lnTo>
                <a:cubicBezTo>
                  <a:pt x="2756599" y="772943"/>
                  <a:pt x="2880000" y="1092061"/>
                  <a:pt x="2880000" y="1440000"/>
                </a:cubicBezTo>
                <a:cubicBezTo>
                  <a:pt x="2880000" y="2235290"/>
                  <a:pt x="2235290" y="2880000"/>
                  <a:pt x="1440000" y="2880000"/>
                </a:cubicBez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gradFill>
            <a:gsLst>
              <a:gs pos="0">
                <a:srgbClr val="00A8A7"/>
              </a:gs>
              <a:gs pos="100000">
                <a:srgbClr val="00B2EC"/>
              </a:gs>
            </a:gsLst>
            <a:lin ang="135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"/>
          <p:cNvSpPr/>
          <p:nvPr/>
        </p:nvSpPr>
        <p:spPr>
          <a:xfrm>
            <a:off x="2080080" y="2471400"/>
            <a:ext cx="2159640" cy="2159640"/>
          </a:xfrm>
          <a:prstGeom prst="ellipse">
            <a:avLst/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6"/>
          <p:cNvSpPr/>
          <p:nvPr/>
        </p:nvSpPr>
        <p:spPr>
          <a:xfrm>
            <a:off x="8075160" y="688320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7"/>
          <p:cNvSpPr/>
          <p:nvPr/>
        </p:nvSpPr>
        <p:spPr>
          <a:xfrm>
            <a:off x="8132504" y="2120040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8"/>
          <p:cNvSpPr/>
          <p:nvPr/>
        </p:nvSpPr>
        <p:spPr>
          <a:xfrm>
            <a:off x="8074800" y="3681360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9"/>
          <p:cNvSpPr/>
          <p:nvPr/>
        </p:nvSpPr>
        <p:spPr>
          <a:xfrm>
            <a:off x="8074800" y="5212080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0"/>
          <p:cNvSpPr/>
          <p:nvPr/>
        </p:nvSpPr>
        <p:spPr>
          <a:xfrm>
            <a:off x="8641800" y="92160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ttH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(bb)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CustomShape 11"/>
          <p:cNvSpPr/>
          <p:nvPr/>
        </p:nvSpPr>
        <p:spPr>
          <a:xfrm>
            <a:off x="8641800" y="128016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What, why and how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CustomShape 12"/>
          <p:cNvSpPr/>
          <p:nvPr/>
        </p:nvSpPr>
        <p:spPr>
          <a:xfrm>
            <a:off x="8566920" y="2189825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Machine Learning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CustomShape 13"/>
          <p:cNvSpPr/>
          <p:nvPr/>
        </p:nvSpPr>
        <p:spPr>
          <a:xfrm>
            <a:off x="8566920" y="2590214"/>
            <a:ext cx="295164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Neural nets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Performance metrics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CustomShape 14"/>
          <p:cNvSpPr/>
          <p:nvPr/>
        </p:nvSpPr>
        <p:spPr>
          <a:xfrm rot="25200">
            <a:off x="8700120" y="380232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Bias and performance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CustomShape 15"/>
          <p:cNvSpPr/>
          <p:nvPr/>
        </p:nvSpPr>
        <p:spPr>
          <a:xfrm rot="25200">
            <a:off x="8697600" y="416088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Comparison NN and BDT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CustomShape 16"/>
          <p:cNvSpPr/>
          <p:nvPr/>
        </p:nvSpPr>
        <p:spPr>
          <a:xfrm>
            <a:off x="8704080" y="523800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NN in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Keras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CustomShape 17"/>
          <p:cNvSpPr/>
          <p:nvPr/>
        </p:nvSpPr>
        <p:spPr>
          <a:xfrm>
            <a:off x="8704080" y="5596560"/>
            <a:ext cx="295164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Comparison TMVA and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Keras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8" name="CustomShape 18"/>
          <p:cNvSpPr/>
          <p:nvPr/>
        </p:nvSpPr>
        <p:spPr>
          <a:xfrm>
            <a:off x="2225160" y="3249000"/>
            <a:ext cx="18687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Content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CustomShape 19"/>
          <p:cNvSpPr/>
          <p:nvPr/>
        </p:nvSpPr>
        <p:spPr>
          <a:xfrm>
            <a:off x="2225160" y="3567960"/>
            <a:ext cx="18687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0" name="Graphic 67"/>
          <p:cNvPicPr/>
          <p:nvPr/>
        </p:nvPicPr>
        <p:blipFill>
          <a:blip r:embed="rId2"/>
          <a:stretch/>
        </p:blipFill>
        <p:spPr>
          <a:xfrm>
            <a:off x="2890080" y="3920760"/>
            <a:ext cx="539640" cy="539640"/>
          </a:xfrm>
          <a:prstGeom prst="rect">
            <a:avLst/>
          </a:prstGeom>
          <a:ln>
            <a:noFill/>
          </a:ln>
        </p:spPr>
      </p:pic>
      <p:sp>
        <p:nvSpPr>
          <p:cNvPr id="691" name="CustomShape 20"/>
          <p:cNvSpPr/>
          <p:nvPr/>
        </p:nvSpPr>
        <p:spPr>
          <a:xfrm>
            <a:off x="5120640" y="2194560"/>
            <a:ext cx="1376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ttH(bb)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2" name="CustomShape 21"/>
          <p:cNvSpPr/>
          <p:nvPr/>
        </p:nvSpPr>
        <p:spPr>
          <a:xfrm>
            <a:off x="4874760" y="2744280"/>
            <a:ext cx="207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ML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CustomShape 22"/>
          <p:cNvSpPr/>
          <p:nvPr/>
        </p:nvSpPr>
        <p:spPr>
          <a:xfrm>
            <a:off x="4846320" y="3316680"/>
            <a:ext cx="1925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Bias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4" name="CustomShape 23"/>
          <p:cNvSpPr/>
          <p:nvPr/>
        </p:nvSpPr>
        <p:spPr>
          <a:xfrm>
            <a:off x="5581800" y="3942000"/>
            <a:ext cx="8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Keras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CustomShape 24"/>
          <p:cNvSpPr/>
          <p:nvPr/>
        </p:nvSpPr>
        <p:spPr>
          <a:xfrm flipV="1">
            <a:off x="6411240" y="1393200"/>
            <a:ext cx="1663920" cy="11052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5"/>
          <p:cNvSpPr/>
          <p:nvPr/>
        </p:nvSpPr>
        <p:spPr>
          <a:xfrm flipV="1">
            <a:off x="6405480" y="2832120"/>
            <a:ext cx="1669320" cy="258480"/>
          </a:xfrm>
          <a:prstGeom prst="bentConnector3">
            <a:avLst>
              <a:gd name="adj1" fmla="val 58080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6"/>
          <p:cNvSpPr/>
          <p:nvPr/>
        </p:nvSpPr>
        <p:spPr>
          <a:xfrm>
            <a:off x="6405480" y="3681360"/>
            <a:ext cx="1669320" cy="589320"/>
          </a:xfrm>
          <a:prstGeom prst="bentConnector3">
            <a:avLst>
              <a:gd name="adj1" fmla="val 58978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7"/>
          <p:cNvSpPr/>
          <p:nvPr/>
        </p:nvSpPr>
        <p:spPr>
          <a:xfrm>
            <a:off x="6405480" y="4271040"/>
            <a:ext cx="1669320" cy="14382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TextShape 1"/>
          <p:cNvSpPr txBox="1"/>
          <p:nvPr/>
        </p:nvSpPr>
        <p:spPr>
          <a:xfrm>
            <a:off x="407880" y="349560"/>
            <a:ext cx="233532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 </a:t>
            </a:r>
            <a:r>
              <a:rPr lang="en-US" sz="3000" b="1" strike="noStrike" spc="-1" dirty="0" err="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Keras</a:t>
            </a: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 descr="https://blog.keras.io/img/keras-tensorflow-logo.jpg">
            <a:extLst>
              <a:ext uri="{FF2B5EF4-FFF2-40B4-BE49-F238E27FC236}">
                <a16:creationId xmlns:a16="http://schemas.microsoft.com/office/drawing/2014/main" id="{8FA0244C-81D2-4EEF-95D2-C140DC48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74" y="1351816"/>
            <a:ext cx="3026094" cy="12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mva.sourceforge.net/images/tmva_logo_perp.gif">
            <a:extLst>
              <a:ext uri="{FF2B5EF4-FFF2-40B4-BE49-F238E27FC236}">
                <a16:creationId xmlns:a16="http://schemas.microsoft.com/office/drawing/2014/main" id="{755DEE4A-F8C6-4BDE-A136-BDE20022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8849" y="-160338"/>
            <a:ext cx="10287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14AD7D-72CD-4855-9F2C-6E7357D5D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17927" y="1334221"/>
            <a:ext cx="514059" cy="1216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CAC7DF-93C0-427A-997C-529A4CC31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351" y="1334221"/>
            <a:ext cx="603530" cy="12164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6C94B0-8375-441B-82F7-F5916DD65E7C}"/>
              </a:ext>
            </a:extLst>
          </p:cNvPr>
          <p:cNvSpPr/>
          <p:nvPr/>
        </p:nvSpPr>
        <p:spPr>
          <a:xfrm>
            <a:off x="6787918" y="2880767"/>
            <a:ext cx="4870679" cy="1972561"/>
          </a:xfrm>
          <a:prstGeom prst="rect">
            <a:avLst/>
          </a:prstGeom>
          <a:solidFill>
            <a:srgbClr val="98989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State of the art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err="1"/>
              <a:t>Integrates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TMVA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err="1"/>
              <a:t>Gives</a:t>
            </a:r>
            <a:r>
              <a:rPr lang="nb-NO" dirty="0"/>
              <a:t> same output as TMVA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Faster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DF835-61CE-4918-9D97-AE8A2FA25BD5}"/>
              </a:ext>
            </a:extLst>
          </p:cNvPr>
          <p:cNvSpPr/>
          <p:nvPr/>
        </p:nvSpPr>
        <p:spPr>
          <a:xfrm>
            <a:off x="6787918" y="5028264"/>
            <a:ext cx="4870679" cy="1484641"/>
          </a:xfrm>
          <a:prstGeom prst="rect">
            <a:avLst/>
          </a:prstGeom>
          <a:solidFill>
            <a:srgbClr val="98989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Advanced </a:t>
            </a:r>
            <a:r>
              <a:rPr lang="nb-NO" dirty="0" err="1"/>
              <a:t>functions</a:t>
            </a:r>
            <a:r>
              <a:rPr lang="nb-NO" dirty="0"/>
              <a:t> not </a:t>
            </a:r>
            <a:r>
              <a:rPr lang="nb-NO" dirty="0" err="1"/>
              <a:t>available</a:t>
            </a:r>
            <a:r>
              <a:rPr lang="nb-NO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8982B8-2731-4EA3-9716-1B63DEB0D895}"/>
              </a:ext>
            </a:extLst>
          </p:cNvPr>
          <p:cNvSpPr/>
          <p:nvPr/>
        </p:nvSpPr>
        <p:spPr>
          <a:xfrm>
            <a:off x="533403" y="2880767"/>
            <a:ext cx="4870679" cy="1972561"/>
          </a:xfrm>
          <a:prstGeom prst="rect">
            <a:avLst/>
          </a:prstGeom>
          <a:solidFill>
            <a:srgbClr val="98989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err="1"/>
              <a:t>Written</a:t>
            </a:r>
            <a:r>
              <a:rPr lang="nb-NO" dirty="0"/>
              <a:t> for </a:t>
            </a:r>
            <a:r>
              <a:rPr lang="nb-NO" dirty="0" err="1"/>
              <a:t>physics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/>
              <a:t>A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Root</a:t>
            </a:r>
            <a:r>
              <a:rPr lang="nb-NO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FAF932-F025-4AC3-B09A-6068A86F87B6}"/>
              </a:ext>
            </a:extLst>
          </p:cNvPr>
          <p:cNvSpPr/>
          <p:nvPr/>
        </p:nvSpPr>
        <p:spPr>
          <a:xfrm>
            <a:off x="533402" y="5028264"/>
            <a:ext cx="4870679" cy="1484641"/>
          </a:xfrm>
          <a:prstGeom prst="rect">
            <a:avLst/>
          </a:prstGeom>
          <a:solidFill>
            <a:srgbClr val="98989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basic</a:t>
            </a:r>
            <a:r>
              <a:rPr lang="nb-NO" dirty="0"/>
              <a:t> </a:t>
            </a:r>
            <a:r>
              <a:rPr lang="nb-NO" dirty="0" err="1"/>
              <a:t>tools</a:t>
            </a:r>
            <a:r>
              <a:rPr lang="nb-NO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8B139684-80FE-400C-942C-7691B8A8C05B}"/>
              </a:ext>
            </a:extLst>
          </p:cNvPr>
          <p:cNvSpPr txBox="1"/>
          <p:nvPr/>
        </p:nvSpPr>
        <p:spPr>
          <a:xfrm>
            <a:off x="407880" y="349560"/>
            <a:ext cx="233532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F0C5C-BFE9-40A7-976F-5042B695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3366" t="4296"/>
          <a:stretch>
            <a:fillRect/>
          </a:stretch>
        </p:blipFill>
        <p:spPr>
          <a:xfrm>
            <a:off x="6132316" y="2333520"/>
            <a:ext cx="4540196" cy="2810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B4D74A0-762D-4C6A-8BDE-0A2AAB402277}"/>
              </a:ext>
            </a:extLst>
          </p:cNvPr>
          <p:cNvSpPr txBox="1"/>
          <p:nvPr/>
        </p:nvSpPr>
        <p:spPr>
          <a:xfrm>
            <a:off x="3812994" y="4216446"/>
            <a:ext cx="571477" cy="11527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ROC 0.779</a:t>
            </a:r>
          </a:p>
        </p:txBody>
      </p:sp>
      <p:sp>
        <p:nvSpPr>
          <p:cNvPr id="9" name="CustomShape 25">
            <a:extLst>
              <a:ext uri="{FF2B5EF4-FFF2-40B4-BE49-F238E27FC236}">
                <a16:creationId xmlns:a16="http://schemas.microsoft.com/office/drawing/2014/main" id="{4AF49D13-B283-4273-85FF-8E3C42ED1479}"/>
              </a:ext>
            </a:extLst>
          </p:cNvPr>
          <p:cNvSpPr/>
          <p:nvPr/>
        </p:nvSpPr>
        <p:spPr>
          <a:xfrm>
            <a:off x="2851320" y="3237660"/>
            <a:ext cx="2792909" cy="1712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5">
            <a:extLst>
              <a:ext uri="{FF2B5EF4-FFF2-40B4-BE49-F238E27FC236}">
                <a16:creationId xmlns:a16="http://schemas.microsoft.com/office/drawing/2014/main" id="{82BD9ACE-8F3E-4C96-AEE4-8E0C8BD9E87B}"/>
              </a:ext>
            </a:extLst>
          </p:cNvPr>
          <p:cNvSpPr/>
          <p:nvPr/>
        </p:nvSpPr>
        <p:spPr>
          <a:xfrm rot="16200000">
            <a:off x="5452193" y="3227455"/>
            <a:ext cx="1563666" cy="1400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5">
            <a:extLst>
              <a:ext uri="{FF2B5EF4-FFF2-40B4-BE49-F238E27FC236}">
                <a16:creationId xmlns:a16="http://schemas.microsoft.com/office/drawing/2014/main" id="{048B6DDD-E11B-4E03-9540-97BFB915B5AE}"/>
              </a:ext>
            </a:extLst>
          </p:cNvPr>
          <p:cNvSpPr/>
          <p:nvPr/>
        </p:nvSpPr>
        <p:spPr>
          <a:xfrm>
            <a:off x="3484167" y="4061414"/>
            <a:ext cx="2792909" cy="1712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5">
            <a:extLst>
              <a:ext uri="{FF2B5EF4-FFF2-40B4-BE49-F238E27FC236}">
                <a16:creationId xmlns:a16="http://schemas.microsoft.com/office/drawing/2014/main" id="{2F155302-2088-4F92-A159-55071B7FEB84}"/>
              </a:ext>
            </a:extLst>
          </p:cNvPr>
          <p:cNvSpPr/>
          <p:nvPr/>
        </p:nvSpPr>
        <p:spPr>
          <a:xfrm>
            <a:off x="6164014" y="2333520"/>
            <a:ext cx="3319620" cy="226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0505C9-CB53-4DC3-9794-692C3C5D0504}"/>
              </a:ext>
            </a:extLst>
          </p:cNvPr>
          <p:cNvPicPr/>
          <p:nvPr/>
        </p:nvPicPr>
        <p:blipFill>
          <a:blip r:embed="rId3"/>
          <a:srcRect l="3366" t="4142" r="260" b="1512"/>
          <a:stretch/>
        </p:blipFill>
        <p:spPr>
          <a:xfrm>
            <a:off x="462543" y="981360"/>
            <a:ext cx="4420440" cy="2704320"/>
          </a:xfrm>
          <a:prstGeom prst="rect">
            <a:avLst/>
          </a:prstGeom>
          <a:ln>
            <a:noFill/>
          </a:ln>
        </p:spPr>
      </p:pic>
      <p:sp>
        <p:nvSpPr>
          <p:cNvPr id="14" name="TextShape 2">
            <a:extLst>
              <a:ext uri="{FF2B5EF4-FFF2-40B4-BE49-F238E27FC236}">
                <a16:creationId xmlns:a16="http://schemas.microsoft.com/office/drawing/2014/main" id="{54B4FC5C-3440-4B42-91D2-BFDFA7D766F7}"/>
              </a:ext>
            </a:extLst>
          </p:cNvPr>
          <p:cNvSpPr txBox="1"/>
          <p:nvPr/>
        </p:nvSpPr>
        <p:spPr>
          <a:xfrm>
            <a:off x="1013486" y="1742400"/>
            <a:ext cx="785160" cy="4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A1934F80-E63A-4C22-8061-AB3A48C4F6FE}"/>
              </a:ext>
            </a:extLst>
          </p:cNvPr>
          <p:cNvSpPr/>
          <p:nvPr/>
        </p:nvSpPr>
        <p:spPr>
          <a:xfrm>
            <a:off x="957183" y="1592280"/>
            <a:ext cx="2791800" cy="130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08C8FC36-96E7-4B49-9956-C7FD3F2649D7}"/>
              </a:ext>
            </a:extLst>
          </p:cNvPr>
          <p:cNvSpPr/>
          <p:nvPr/>
        </p:nvSpPr>
        <p:spPr>
          <a:xfrm rot="16200000">
            <a:off x="3552783" y="2485800"/>
            <a:ext cx="2398320" cy="8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4">
            <a:extLst>
              <a:ext uri="{FF2B5EF4-FFF2-40B4-BE49-F238E27FC236}">
                <a16:creationId xmlns:a16="http://schemas.microsoft.com/office/drawing/2014/main" id="{906A4D52-A36D-45CC-803E-795697D38AAA}"/>
              </a:ext>
            </a:extLst>
          </p:cNvPr>
          <p:cNvSpPr/>
          <p:nvPr/>
        </p:nvSpPr>
        <p:spPr>
          <a:xfrm>
            <a:off x="462543" y="98136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>
            <a:extLst>
              <a:ext uri="{FF2B5EF4-FFF2-40B4-BE49-F238E27FC236}">
                <a16:creationId xmlns:a16="http://schemas.microsoft.com/office/drawing/2014/main" id="{4A7BCD19-9691-4B29-ACE7-929D2D84AC13}"/>
              </a:ext>
            </a:extLst>
          </p:cNvPr>
          <p:cNvSpPr/>
          <p:nvPr/>
        </p:nvSpPr>
        <p:spPr>
          <a:xfrm rot="16200000">
            <a:off x="3552783" y="2486160"/>
            <a:ext cx="2398680" cy="8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TextShape 22">
            <a:extLst>
              <a:ext uri="{FF2B5EF4-FFF2-40B4-BE49-F238E27FC236}">
                <a16:creationId xmlns:a16="http://schemas.microsoft.com/office/drawing/2014/main" id="{7CE691AF-694B-4453-BA1C-CB76E87FAEB2}"/>
              </a:ext>
            </a:extLst>
          </p:cNvPr>
          <p:cNvSpPr txBox="1"/>
          <p:nvPr/>
        </p:nvSpPr>
        <p:spPr>
          <a:xfrm>
            <a:off x="1937128" y="2910311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 – 6 min</a:t>
            </a:r>
          </a:p>
        </p:txBody>
      </p:sp>
      <p:sp>
        <p:nvSpPr>
          <p:cNvPr id="21" name="CustomShape 23">
            <a:extLst>
              <a:ext uri="{FF2B5EF4-FFF2-40B4-BE49-F238E27FC236}">
                <a16:creationId xmlns:a16="http://schemas.microsoft.com/office/drawing/2014/main" id="{08AE05F7-4D58-47A0-A228-874F583EF3A7}"/>
              </a:ext>
            </a:extLst>
          </p:cNvPr>
          <p:cNvSpPr/>
          <p:nvPr/>
        </p:nvSpPr>
        <p:spPr>
          <a:xfrm rot="16200000">
            <a:off x="-650937" y="2269440"/>
            <a:ext cx="239868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4">
            <a:extLst>
              <a:ext uri="{FF2B5EF4-FFF2-40B4-BE49-F238E27FC236}">
                <a16:creationId xmlns:a16="http://schemas.microsoft.com/office/drawing/2014/main" id="{9C202FAF-8D50-47B5-964D-3E10852FD1AD}"/>
              </a:ext>
            </a:extLst>
          </p:cNvPr>
          <p:cNvSpPr/>
          <p:nvPr/>
        </p:nvSpPr>
        <p:spPr>
          <a:xfrm>
            <a:off x="462543" y="98136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TextShape 25">
            <a:extLst>
              <a:ext uri="{FF2B5EF4-FFF2-40B4-BE49-F238E27FC236}">
                <a16:creationId xmlns:a16="http://schemas.microsoft.com/office/drawing/2014/main" id="{ACB83B62-3598-4459-BBFF-0CFC9C1E895F}"/>
              </a:ext>
            </a:extLst>
          </p:cNvPr>
          <p:cNvSpPr txBox="1"/>
          <p:nvPr/>
        </p:nvSpPr>
        <p:spPr>
          <a:xfrm>
            <a:off x="359943" y="100080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27270FB-9678-46E1-823C-D46C2E6220A5}"/>
              </a:ext>
            </a:extLst>
          </p:cNvPr>
          <p:cNvPicPr/>
          <p:nvPr/>
        </p:nvPicPr>
        <p:blipFill>
          <a:blip r:embed="rId4"/>
          <a:srcRect l="3366" t="4142"/>
          <a:stretch/>
        </p:blipFill>
        <p:spPr>
          <a:xfrm>
            <a:off x="473451" y="3969575"/>
            <a:ext cx="4449240" cy="2720520"/>
          </a:xfrm>
          <a:prstGeom prst="rect">
            <a:avLst/>
          </a:prstGeom>
          <a:ln>
            <a:noFill/>
          </a:ln>
        </p:spPr>
      </p:pic>
      <p:sp>
        <p:nvSpPr>
          <p:cNvPr id="33" name="TextShape 5">
            <a:extLst>
              <a:ext uri="{FF2B5EF4-FFF2-40B4-BE49-F238E27FC236}">
                <a16:creationId xmlns:a16="http://schemas.microsoft.com/office/drawing/2014/main" id="{482780F7-7F6F-41FA-878C-FFE55AE418E7}"/>
              </a:ext>
            </a:extLst>
          </p:cNvPr>
          <p:cNvSpPr txBox="1"/>
          <p:nvPr/>
        </p:nvSpPr>
        <p:spPr>
          <a:xfrm>
            <a:off x="2289291" y="5627015"/>
            <a:ext cx="1679400" cy="106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 - 4 hours*</a:t>
            </a:r>
          </a:p>
        </p:txBody>
      </p:sp>
      <p:sp>
        <p:nvSpPr>
          <p:cNvPr id="34" name="TextShape 10">
            <a:extLst>
              <a:ext uri="{FF2B5EF4-FFF2-40B4-BE49-F238E27FC236}">
                <a16:creationId xmlns:a16="http://schemas.microsoft.com/office/drawing/2014/main" id="{FE3762B3-8846-41E9-AC12-46C2E9F839E3}"/>
              </a:ext>
            </a:extLst>
          </p:cNvPr>
          <p:cNvSpPr txBox="1"/>
          <p:nvPr/>
        </p:nvSpPr>
        <p:spPr>
          <a:xfrm>
            <a:off x="996891" y="4651055"/>
            <a:ext cx="594360" cy="73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0.757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13">
            <a:extLst>
              <a:ext uri="{FF2B5EF4-FFF2-40B4-BE49-F238E27FC236}">
                <a16:creationId xmlns:a16="http://schemas.microsoft.com/office/drawing/2014/main" id="{CEE4986D-E6F5-48D8-82F8-06452590C870}"/>
              </a:ext>
            </a:extLst>
          </p:cNvPr>
          <p:cNvSpPr/>
          <p:nvPr/>
        </p:nvSpPr>
        <p:spPr>
          <a:xfrm>
            <a:off x="996891" y="4580135"/>
            <a:ext cx="2878920" cy="104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17">
            <a:extLst>
              <a:ext uri="{FF2B5EF4-FFF2-40B4-BE49-F238E27FC236}">
                <a16:creationId xmlns:a16="http://schemas.microsoft.com/office/drawing/2014/main" id="{84A42F87-DD48-4B3A-8FB5-2FE3F4D8D9FB}"/>
              </a:ext>
            </a:extLst>
          </p:cNvPr>
          <p:cNvSpPr/>
          <p:nvPr/>
        </p:nvSpPr>
        <p:spPr>
          <a:xfrm>
            <a:off x="482934" y="3976741"/>
            <a:ext cx="328608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1">
            <a:extLst>
              <a:ext uri="{FF2B5EF4-FFF2-40B4-BE49-F238E27FC236}">
                <a16:creationId xmlns:a16="http://schemas.microsoft.com/office/drawing/2014/main" id="{8FA68B7B-CAE0-4F27-91AB-3DD7F3417E54}"/>
              </a:ext>
            </a:extLst>
          </p:cNvPr>
          <p:cNvSpPr/>
          <p:nvPr/>
        </p:nvSpPr>
        <p:spPr>
          <a:xfrm rot="16200000">
            <a:off x="3575211" y="5344055"/>
            <a:ext cx="2398320" cy="871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2">
            <a:extLst>
              <a:ext uri="{FF2B5EF4-FFF2-40B4-BE49-F238E27FC236}">
                <a16:creationId xmlns:a16="http://schemas.microsoft.com/office/drawing/2014/main" id="{3F393D10-A4A6-4CEC-AEA8-C85698741DFE}"/>
              </a:ext>
            </a:extLst>
          </p:cNvPr>
          <p:cNvSpPr/>
          <p:nvPr/>
        </p:nvSpPr>
        <p:spPr>
          <a:xfrm rot="16200000">
            <a:off x="-641829" y="5200415"/>
            <a:ext cx="239868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33">
            <a:extLst>
              <a:ext uri="{FF2B5EF4-FFF2-40B4-BE49-F238E27FC236}">
                <a16:creationId xmlns:a16="http://schemas.microsoft.com/office/drawing/2014/main" id="{51C25B0E-A995-4ACC-A853-5209CD6E102F}"/>
              </a:ext>
            </a:extLst>
          </p:cNvPr>
          <p:cNvSpPr/>
          <p:nvPr/>
        </p:nvSpPr>
        <p:spPr>
          <a:xfrm>
            <a:off x="449090" y="3963037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TextShape 34">
            <a:extLst>
              <a:ext uri="{FF2B5EF4-FFF2-40B4-BE49-F238E27FC236}">
                <a16:creationId xmlns:a16="http://schemas.microsoft.com/office/drawing/2014/main" id="{DBA72188-C60C-4964-9FCB-CB977C040B88}"/>
              </a:ext>
            </a:extLst>
          </p:cNvPr>
          <p:cNvSpPr txBox="1"/>
          <p:nvPr/>
        </p:nvSpPr>
        <p:spPr>
          <a:xfrm>
            <a:off x="413098" y="4014877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6">
            <a:extLst>
              <a:ext uri="{FF2B5EF4-FFF2-40B4-BE49-F238E27FC236}">
                <a16:creationId xmlns:a16="http://schemas.microsoft.com/office/drawing/2014/main" id="{4DC086F8-8757-4B4E-A678-A45478073A48}"/>
              </a:ext>
            </a:extLst>
          </p:cNvPr>
          <p:cNvSpPr/>
          <p:nvPr/>
        </p:nvSpPr>
        <p:spPr>
          <a:xfrm rot="16200000">
            <a:off x="-548589" y="5495975"/>
            <a:ext cx="2215800" cy="171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5">
            <a:extLst>
              <a:ext uri="{FF2B5EF4-FFF2-40B4-BE49-F238E27FC236}">
                <a16:creationId xmlns:a16="http://schemas.microsoft.com/office/drawing/2014/main" id="{0CA85CB5-B66D-4F2D-A90F-D8120E731448}"/>
              </a:ext>
            </a:extLst>
          </p:cNvPr>
          <p:cNvSpPr/>
          <p:nvPr/>
        </p:nvSpPr>
        <p:spPr>
          <a:xfrm rot="16200000">
            <a:off x="9742487" y="4042460"/>
            <a:ext cx="1563666" cy="1400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33">
            <a:extLst>
              <a:ext uri="{FF2B5EF4-FFF2-40B4-BE49-F238E27FC236}">
                <a16:creationId xmlns:a16="http://schemas.microsoft.com/office/drawing/2014/main" id="{95E0BDD3-37A5-4EFB-A6F3-861B749B2C9B}"/>
              </a:ext>
            </a:extLst>
          </p:cNvPr>
          <p:cNvSpPr/>
          <p:nvPr/>
        </p:nvSpPr>
        <p:spPr>
          <a:xfrm>
            <a:off x="6142052" y="2241692"/>
            <a:ext cx="1371601" cy="318628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TextShape 34">
            <a:extLst>
              <a:ext uri="{FF2B5EF4-FFF2-40B4-BE49-F238E27FC236}">
                <a16:creationId xmlns:a16="http://schemas.microsoft.com/office/drawing/2014/main" id="{92FAB7E1-F429-4C99-93AA-567E3DDF9141}"/>
              </a:ext>
            </a:extLst>
          </p:cNvPr>
          <p:cNvSpPr txBox="1"/>
          <p:nvPr/>
        </p:nvSpPr>
        <p:spPr>
          <a:xfrm>
            <a:off x="6164014" y="2219076"/>
            <a:ext cx="1371600" cy="2965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 </a:t>
            </a: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>
            <a:extLst>
              <a:ext uri="{FF2B5EF4-FFF2-40B4-BE49-F238E27FC236}">
                <a16:creationId xmlns:a16="http://schemas.microsoft.com/office/drawing/2014/main" id="{392B21D9-805F-488E-8F46-6E60C70656DF}"/>
              </a:ext>
            </a:extLst>
          </p:cNvPr>
          <p:cNvSpPr txBox="1"/>
          <p:nvPr/>
        </p:nvSpPr>
        <p:spPr>
          <a:xfrm>
            <a:off x="6681010" y="3130179"/>
            <a:ext cx="785160" cy="4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0.779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5">
            <a:extLst>
              <a:ext uri="{FF2B5EF4-FFF2-40B4-BE49-F238E27FC236}">
                <a16:creationId xmlns:a16="http://schemas.microsoft.com/office/drawing/2014/main" id="{B4B227E1-A596-4960-B960-4AF75B3C3DDF}"/>
              </a:ext>
            </a:extLst>
          </p:cNvPr>
          <p:cNvSpPr txBox="1"/>
          <p:nvPr/>
        </p:nvSpPr>
        <p:spPr>
          <a:xfrm>
            <a:off x="8348585" y="4487498"/>
            <a:ext cx="2270098" cy="106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layers – 4 min</a:t>
            </a:r>
          </a:p>
        </p:txBody>
      </p:sp>
      <p:sp>
        <p:nvSpPr>
          <p:cNvPr id="49" name="CustomShape 13">
            <a:extLst>
              <a:ext uri="{FF2B5EF4-FFF2-40B4-BE49-F238E27FC236}">
                <a16:creationId xmlns:a16="http://schemas.microsoft.com/office/drawing/2014/main" id="{DA28361D-CD6A-4334-B21A-6F6F3E520B5F}"/>
              </a:ext>
            </a:extLst>
          </p:cNvPr>
          <p:cNvSpPr/>
          <p:nvPr/>
        </p:nvSpPr>
        <p:spPr>
          <a:xfrm>
            <a:off x="6681010" y="2983385"/>
            <a:ext cx="2976796" cy="1467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352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Picture 1285"/>
          <p:cNvPicPr/>
          <p:nvPr/>
        </p:nvPicPr>
        <p:blipFill>
          <a:blip r:embed="rId3"/>
          <a:srcRect l="3378" t="4274"/>
          <a:stretch/>
        </p:blipFill>
        <p:spPr>
          <a:xfrm>
            <a:off x="1097962" y="3868842"/>
            <a:ext cx="4446000" cy="2753280"/>
          </a:xfrm>
          <a:prstGeom prst="rect">
            <a:avLst/>
          </a:prstGeom>
          <a:ln>
            <a:noFill/>
          </a:ln>
        </p:spPr>
      </p:pic>
      <p:pic>
        <p:nvPicPr>
          <p:cNvPr id="1287" name="Picture 1286"/>
          <p:cNvPicPr/>
          <p:nvPr/>
        </p:nvPicPr>
        <p:blipFill>
          <a:blip r:embed="rId4"/>
          <a:srcRect l="3378" t="4274"/>
          <a:stretch/>
        </p:blipFill>
        <p:spPr>
          <a:xfrm>
            <a:off x="1069522" y="858882"/>
            <a:ext cx="4588200" cy="2841120"/>
          </a:xfrm>
          <a:prstGeom prst="rect">
            <a:avLst/>
          </a:prstGeom>
          <a:ln>
            <a:noFill/>
          </a:ln>
        </p:spPr>
      </p:pic>
      <p:sp>
        <p:nvSpPr>
          <p:cNvPr id="1288" name="TextShape 1"/>
          <p:cNvSpPr txBox="1"/>
          <p:nvPr/>
        </p:nvSpPr>
        <p:spPr>
          <a:xfrm>
            <a:off x="407879" y="349560"/>
            <a:ext cx="7356054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Bias – training on PP8, testing </a:t>
            </a:r>
            <a:r>
              <a:rPr lang="en-US" sz="3000" b="1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</a:t>
            </a:r>
            <a:r>
              <a:rPr lang="en-US" sz="3000" b="1" strike="noStrike" spc="-1" dirty="0" err="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1" name="TextShape 3"/>
          <p:cNvSpPr txBox="1"/>
          <p:nvPr/>
        </p:nvSpPr>
        <p:spPr>
          <a:xfrm>
            <a:off x="1618162" y="1681842"/>
            <a:ext cx="57996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0.728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4" name="TextShape 5"/>
          <p:cNvSpPr txBox="1"/>
          <p:nvPr/>
        </p:nvSpPr>
        <p:spPr>
          <a:xfrm>
            <a:off x="1526722" y="4607922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0.722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8" name="TextShape 9"/>
          <p:cNvSpPr txBox="1"/>
          <p:nvPr/>
        </p:nvSpPr>
        <p:spPr>
          <a:xfrm>
            <a:off x="2806882" y="2870562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301" name="CustomShape 12"/>
          <p:cNvSpPr/>
          <p:nvPr/>
        </p:nvSpPr>
        <p:spPr>
          <a:xfrm>
            <a:off x="1080682" y="858882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2" name="CustomShape 13"/>
          <p:cNvSpPr/>
          <p:nvPr/>
        </p:nvSpPr>
        <p:spPr>
          <a:xfrm rot="16200000">
            <a:off x="-69878" y="2316522"/>
            <a:ext cx="2424960" cy="146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3" name="CustomShape 14"/>
          <p:cNvSpPr/>
          <p:nvPr/>
        </p:nvSpPr>
        <p:spPr>
          <a:xfrm>
            <a:off x="1080682" y="858882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4" name="TextShape 15"/>
          <p:cNvSpPr txBox="1"/>
          <p:nvPr/>
        </p:nvSpPr>
        <p:spPr>
          <a:xfrm>
            <a:off x="978082" y="878322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3" name="CustomShape 24"/>
          <p:cNvSpPr/>
          <p:nvPr/>
        </p:nvSpPr>
        <p:spPr>
          <a:xfrm>
            <a:off x="1080682" y="3868842"/>
            <a:ext cx="4286520" cy="2559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4" name="CustomShape 25"/>
          <p:cNvSpPr/>
          <p:nvPr/>
        </p:nvSpPr>
        <p:spPr>
          <a:xfrm rot="16200000">
            <a:off x="-37476" y="5358522"/>
            <a:ext cx="2399042" cy="1281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5" name="CustomShape 26"/>
          <p:cNvSpPr/>
          <p:nvPr/>
        </p:nvSpPr>
        <p:spPr>
          <a:xfrm>
            <a:off x="1069522" y="3894762"/>
            <a:ext cx="45720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8" name="CustomShape 29"/>
          <p:cNvSpPr/>
          <p:nvPr/>
        </p:nvSpPr>
        <p:spPr>
          <a:xfrm>
            <a:off x="1581442" y="4516482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9" name="CustomShape 30"/>
          <p:cNvSpPr/>
          <p:nvPr/>
        </p:nvSpPr>
        <p:spPr>
          <a:xfrm>
            <a:off x="1599802" y="1498962"/>
            <a:ext cx="327348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3" name="CustomShape 34"/>
          <p:cNvSpPr/>
          <p:nvPr/>
        </p:nvSpPr>
        <p:spPr>
          <a:xfrm rot="16200000">
            <a:off x="4182082" y="5299122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4" name="CustomShape 35"/>
          <p:cNvSpPr/>
          <p:nvPr/>
        </p:nvSpPr>
        <p:spPr>
          <a:xfrm rot="16200000">
            <a:off x="4310242" y="2407242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5" name="CustomShape 36"/>
          <p:cNvSpPr/>
          <p:nvPr/>
        </p:nvSpPr>
        <p:spPr>
          <a:xfrm>
            <a:off x="1197682" y="5339442"/>
            <a:ext cx="274320" cy="182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TextShape 6">
            <a:extLst>
              <a:ext uri="{FF2B5EF4-FFF2-40B4-BE49-F238E27FC236}">
                <a16:creationId xmlns:a16="http://schemas.microsoft.com/office/drawing/2014/main" id="{787CF55B-1260-4DED-AE13-221030C036B1}"/>
              </a:ext>
            </a:extLst>
          </p:cNvPr>
          <p:cNvSpPr txBox="1"/>
          <p:nvPr/>
        </p:nvSpPr>
        <p:spPr>
          <a:xfrm>
            <a:off x="2868442" y="587664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  <p:sp>
        <p:nvSpPr>
          <p:cNvPr id="24" name="CustomShape 26">
            <a:extLst>
              <a:ext uri="{FF2B5EF4-FFF2-40B4-BE49-F238E27FC236}">
                <a16:creationId xmlns:a16="http://schemas.microsoft.com/office/drawing/2014/main" id="{506733C6-4B81-4045-9152-7BE2C9DF16A5}"/>
              </a:ext>
            </a:extLst>
          </p:cNvPr>
          <p:cNvSpPr/>
          <p:nvPr/>
        </p:nvSpPr>
        <p:spPr>
          <a:xfrm>
            <a:off x="6566415" y="973440"/>
            <a:ext cx="915598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27">
            <a:extLst>
              <a:ext uri="{FF2B5EF4-FFF2-40B4-BE49-F238E27FC236}">
                <a16:creationId xmlns:a16="http://schemas.microsoft.com/office/drawing/2014/main" id="{DA65FE44-3546-4C1E-B5AE-3380C546F9EC}"/>
              </a:ext>
            </a:extLst>
          </p:cNvPr>
          <p:cNvSpPr txBox="1"/>
          <p:nvPr/>
        </p:nvSpPr>
        <p:spPr>
          <a:xfrm>
            <a:off x="1069521" y="3888784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6" name="TextShape 27"/>
          <p:cNvSpPr txBox="1"/>
          <p:nvPr/>
        </p:nvSpPr>
        <p:spPr>
          <a:xfrm>
            <a:off x="6534280" y="1003962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900B7E-ABA0-4A00-B5AF-274297C9C3C3}"/>
              </a:ext>
            </a:extLst>
          </p:cNvPr>
          <p:cNvSpPr/>
          <p:nvPr/>
        </p:nvSpPr>
        <p:spPr>
          <a:xfrm>
            <a:off x="1076781" y="2749744"/>
            <a:ext cx="4520763" cy="1900518"/>
          </a:xfrm>
          <a:prstGeom prst="rect">
            <a:avLst/>
          </a:prstGeom>
          <a:solidFill>
            <a:srgbClr val="989898"/>
          </a:solidFill>
          <a:ln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nb-NO" dirty="0" err="1"/>
              <a:t>Keras</a:t>
            </a:r>
            <a:r>
              <a:rPr lang="nb-NO" dirty="0"/>
              <a:t> NN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seem</a:t>
            </a:r>
            <a:r>
              <a:rPr lang="nb-NO" dirty="0"/>
              <a:t> more </a:t>
            </a:r>
            <a:r>
              <a:rPr lang="en-GB" dirty="0"/>
              <a:t>biased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BDT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E5801-221A-4635-AE39-143B680E2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80" y="1407294"/>
            <a:ext cx="5103576" cy="4923096"/>
          </a:xfrm>
          <a:prstGeom prst="rect">
            <a:avLst/>
          </a:prstGeom>
        </p:spPr>
      </p:pic>
      <p:sp>
        <p:nvSpPr>
          <p:cNvPr id="29" name="TextShape 6">
            <a:extLst>
              <a:ext uri="{FF2B5EF4-FFF2-40B4-BE49-F238E27FC236}">
                <a16:creationId xmlns:a16="http://schemas.microsoft.com/office/drawing/2014/main" id="{F909A6AA-8B6A-4607-A191-3E04893A3DFB}"/>
              </a:ext>
            </a:extLst>
          </p:cNvPr>
          <p:cNvSpPr txBox="1"/>
          <p:nvPr/>
        </p:nvSpPr>
        <p:spPr>
          <a:xfrm>
            <a:off x="8682798" y="5450706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layers</a:t>
            </a:r>
          </a:p>
        </p:txBody>
      </p:sp>
    </p:spTree>
    <p:extLst>
      <p:ext uri="{BB962C8B-B14F-4D97-AF65-F5344CB8AC3E}">
        <p14:creationId xmlns:p14="http://schemas.microsoft.com/office/powerpoint/2010/main" val="31910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CustomShape 1"/>
          <p:cNvSpPr/>
          <p:nvPr/>
        </p:nvSpPr>
        <p:spPr>
          <a:xfrm>
            <a:off x="640080" y="1031400"/>
            <a:ext cx="5765400" cy="5039640"/>
          </a:xfrm>
          <a:custGeom>
            <a:avLst/>
            <a:gdLst/>
            <a:ahLst/>
            <a:cxnLst/>
            <a:rect l="l" t="t" r="r" b="b"/>
            <a:pathLst>
              <a:path w="5765607" h="5040000">
                <a:moveTo>
                  <a:pt x="2520000" y="0"/>
                </a:moveTo>
                <a:cubicBezTo>
                  <a:pt x="3911758" y="0"/>
                  <a:pt x="5040000" y="1128242"/>
                  <a:pt x="5040000" y="2520000"/>
                </a:cubicBezTo>
                <a:cubicBezTo>
                  <a:pt x="5040000" y="2606985"/>
                  <a:pt x="5035593" y="2692941"/>
                  <a:pt x="5026990" y="2777656"/>
                </a:cubicBezTo>
                <a:lnTo>
                  <a:pt x="5015581" y="2852411"/>
                </a:lnTo>
                <a:lnTo>
                  <a:pt x="5688156" y="2852411"/>
                </a:lnTo>
                <a:cubicBezTo>
                  <a:pt x="5730931" y="2852411"/>
                  <a:pt x="5765607" y="2887087"/>
                  <a:pt x="5765607" y="2929862"/>
                </a:cubicBezTo>
                <a:lnTo>
                  <a:pt x="5765607" y="3239655"/>
                </a:lnTo>
                <a:cubicBezTo>
                  <a:pt x="5765607" y="3282430"/>
                  <a:pt x="5730931" y="3317106"/>
                  <a:pt x="5688156" y="3317106"/>
                </a:cubicBezTo>
                <a:lnTo>
                  <a:pt x="4909235" y="3317106"/>
                </a:lnTo>
                <a:lnTo>
                  <a:pt x="4841966" y="3500898"/>
                </a:lnTo>
                <a:cubicBezTo>
                  <a:pt x="4459409" y="4405364"/>
                  <a:pt x="3563819" y="5040000"/>
                  <a:pt x="2520000" y="5040000"/>
                </a:cubicBezTo>
                <a:cubicBezTo>
                  <a:pt x="1128242" y="5040000"/>
                  <a:pt x="0" y="3911758"/>
                  <a:pt x="0" y="2520000"/>
                </a:cubicBezTo>
                <a:cubicBezTo>
                  <a:pt x="0" y="1128242"/>
                  <a:pt x="1128242" y="0"/>
                  <a:pt x="2520000" y="0"/>
                </a:cubicBezTo>
                <a:close/>
              </a:path>
            </a:pathLst>
          </a:custGeom>
          <a:gradFill>
            <a:gsLst>
              <a:gs pos="0">
                <a:srgbClr val="FFC50A"/>
              </a:gs>
              <a:gs pos="100000">
                <a:srgbClr val="F05423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5" name="CustomShape 2"/>
          <p:cNvSpPr/>
          <p:nvPr/>
        </p:nvSpPr>
        <p:spPr>
          <a:xfrm>
            <a:off x="1000080" y="1391400"/>
            <a:ext cx="5405400" cy="4319640"/>
          </a:xfrm>
          <a:custGeom>
            <a:avLst/>
            <a:gdLst/>
            <a:ahLst/>
            <a:cxnLst/>
            <a:rect l="l" t="t" r="r" b="b"/>
            <a:pathLst>
              <a:path w="5405607" h="4320000">
                <a:moveTo>
                  <a:pt x="2160000" y="0"/>
                </a:moveTo>
                <a:cubicBezTo>
                  <a:pt x="3203818" y="0"/>
                  <a:pt x="4074705" y="740409"/>
                  <a:pt x="4276117" y="1724685"/>
                </a:cubicBezTo>
                <a:lnTo>
                  <a:pt x="4303236" y="1902379"/>
                </a:lnTo>
                <a:lnTo>
                  <a:pt x="5328156" y="1902379"/>
                </a:lnTo>
                <a:cubicBezTo>
                  <a:pt x="5370931" y="1902379"/>
                  <a:pt x="5405607" y="1937055"/>
                  <a:pt x="5405607" y="1979830"/>
                </a:cubicBezTo>
                <a:lnTo>
                  <a:pt x="5405607" y="2289623"/>
                </a:lnTo>
                <a:cubicBezTo>
                  <a:pt x="5405607" y="2332398"/>
                  <a:pt x="5370931" y="2367074"/>
                  <a:pt x="5328156" y="2367074"/>
                </a:cubicBezTo>
                <a:lnTo>
                  <a:pt x="4309544" y="2367074"/>
                </a:lnTo>
                <a:lnTo>
                  <a:pt x="4308848" y="2380848"/>
                </a:lnTo>
                <a:cubicBezTo>
                  <a:pt x="4198235" y="3470041"/>
                  <a:pt x="3278377" y="4320000"/>
                  <a:pt x="2160000" y="4320000"/>
                </a:cubicBezTo>
                <a:cubicBezTo>
                  <a:pt x="967065" y="4320000"/>
                  <a:pt x="0" y="3352935"/>
                  <a:pt x="0" y="2160000"/>
                </a:cubicBezTo>
                <a:cubicBezTo>
                  <a:pt x="0" y="967065"/>
                  <a:pt x="967065" y="0"/>
                  <a:pt x="2160000" y="0"/>
                </a:cubicBezTo>
                <a:close/>
              </a:path>
            </a:pathLst>
          </a:custGeom>
          <a:gradFill>
            <a:gsLst>
              <a:gs pos="0">
                <a:srgbClr val="EE68A7"/>
              </a:gs>
              <a:gs pos="100000">
                <a:srgbClr val="A21989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6" name="CustomShape 3"/>
          <p:cNvSpPr/>
          <p:nvPr/>
        </p:nvSpPr>
        <p:spPr>
          <a:xfrm>
            <a:off x="1360080" y="1751400"/>
            <a:ext cx="5045400" cy="3599640"/>
          </a:xfrm>
          <a:custGeom>
            <a:avLst/>
            <a:gdLst/>
            <a:ahLst/>
            <a:cxnLst/>
            <a:rect l="l" t="t" r="r" b="b"/>
            <a:pathLst>
              <a:path w="5045607" h="3600000">
                <a:moveTo>
                  <a:pt x="1800000" y="0"/>
                </a:moveTo>
                <a:cubicBezTo>
                  <a:pt x="2483453" y="0"/>
                  <a:pt x="3077939" y="380908"/>
                  <a:pt x="3382750" y="942013"/>
                </a:cubicBezTo>
                <a:lnTo>
                  <a:pt x="3387728" y="952347"/>
                </a:lnTo>
                <a:lnTo>
                  <a:pt x="4968156" y="952347"/>
                </a:lnTo>
                <a:cubicBezTo>
                  <a:pt x="5010931" y="952347"/>
                  <a:pt x="5045607" y="987023"/>
                  <a:pt x="5045607" y="1029798"/>
                </a:cubicBezTo>
                <a:lnTo>
                  <a:pt x="5045607" y="1339591"/>
                </a:lnTo>
                <a:cubicBezTo>
                  <a:pt x="5045607" y="1382366"/>
                  <a:pt x="5010931" y="1417042"/>
                  <a:pt x="4968156" y="1417042"/>
                </a:cubicBezTo>
                <a:lnTo>
                  <a:pt x="3558238" y="1417042"/>
                </a:lnTo>
                <a:lnTo>
                  <a:pt x="3563431" y="1437237"/>
                </a:lnTo>
                <a:cubicBezTo>
                  <a:pt x="3587408" y="1554413"/>
                  <a:pt x="3600000" y="1675736"/>
                  <a:pt x="3600000" y="1800000"/>
                </a:cubicBezTo>
                <a:cubicBezTo>
                  <a:pt x="3600000" y="2794113"/>
                  <a:pt x="2794113" y="3600000"/>
                  <a:pt x="1800000" y="3600000"/>
                </a:cubicBezTo>
                <a:cubicBezTo>
                  <a:pt x="805887" y="3600000"/>
                  <a:pt x="0" y="2794113"/>
                  <a:pt x="0" y="1800000"/>
                </a:cubicBezTo>
                <a:cubicBezTo>
                  <a:pt x="0" y="805887"/>
                  <a:pt x="805887" y="0"/>
                  <a:pt x="1800000" y="0"/>
                </a:cubicBezTo>
                <a:close/>
              </a:path>
            </a:pathLst>
          </a:custGeom>
          <a:gradFill>
            <a:gsLst>
              <a:gs pos="0">
                <a:srgbClr val="7D66AE"/>
              </a:gs>
              <a:gs pos="100000">
                <a:srgbClr val="473E8D"/>
              </a:gs>
            </a:gsLst>
            <a:lin ang="27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7" name="CustomShape 4"/>
          <p:cNvSpPr/>
          <p:nvPr/>
        </p:nvSpPr>
        <p:spPr>
          <a:xfrm>
            <a:off x="1720080" y="2111400"/>
            <a:ext cx="4690800" cy="2879640"/>
          </a:xfrm>
          <a:custGeom>
            <a:avLst/>
            <a:gdLst/>
            <a:ahLst/>
            <a:cxnLst/>
            <a:rect l="l" t="t" r="r" b="b"/>
            <a:pathLst>
              <a:path w="4691214" h="2880000">
                <a:moveTo>
                  <a:pt x="1440000" y="0"/>
                </a:moveTo>
                <a:lnTo>
                  <a:pt x="1501955" y="3129"/>
                </a:lnTo>
                <a:lnTo>
                  <a:pt x="1517451" y="0"/>
                </a:lnTo>
                <a:lnTo>
                  <a:pt x="4613763" y="0"/>
                </a:lnTo>
                <a:cubicBezTo>
                  <a:pt x="4656538" y="0"/>
                  <a:pt x="4691214" y="34676"/>
                  <a:pt x="4691214" y="77451"/>
                </a:cubicBezTo>
                <a:lnTo>
                  <a:pt x="4691214" y="387244"/>
                </a:lnTo>
                <a:cubicBezTo>
                  <a:pt x="4691214" y="430019"/>
                  <a:pt x="4656538" y="464695"/>
                  <a:pt x="4613763" y="464695"/>
                </a:cubicBezTo>
                <a:lnTo>
                  <a:pt x="2497250" y="464695"/>
                </a:lnTo>
                <a:lnTo>
                  <a:pt x="2551174" y="524026"/>
                </a:lnTo>
                <a:cubicBezTo>
                  <a:pt x="2756599" y="772943"/>
                  <a:pt x="2880000" y="1092061"/>
                  <a:pt x="2880000" y="1440000"/>
                </a:cubicBezTo>
                <a:cubicBezTo>
                  <a:pt x="2880000" y="2235290"/>
                  <a:pt x="2235290" y="2880000"/>
                  <a:pt x="1440000" y="2880000"/>
                </a:cubicBez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gradFill>
            <a:gsLst>
              <a:gs pos="0">
                <a:srgbClr val="00A8A7"/>
              </a:gs>
              <a:gs pos="100000">
                <a:srgbClr val="00B2EC"/>
              </a:gs>
            </a:gsLst>
            <a:lin ang="135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8" name="CustomShape 5"/>
          <p:cNvSpPr/>
          <p:nvPr/>
        </p:nvSpPr>
        <p:spPr>
          <a:xfrm>
            <a:off x="2080080" y="2471400"/>
            <a:ext cx="2159640" cy="2159640"/>
          </a:xfrm>
          <a:prstGeom prst="ellipse">
            <a:avLst/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9" name="CustomShape 6"/>
          <p:cNvSpPr/>
          <p:nvPr/>
        </p:nvSpPr>
        <p:spPr>
          <a:xfrm>
            <a:off x="8075160" y="688320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0" name="CustomShape 7"/>
          <p:cNvSpPr/>
          <p:nvPr/>
        </p:nvSpPr>
        <p:spPr>
          <a:xfrm>
            <a:off x="8207880" y="2233792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1" name="CustomShape 8"/>
          <p:cNvSpPr/>
          <p:nvPr/>
        </p:nvSpPr>
        <p:spPr>
          <a:xfrm>
            <a:off x="8074800" y="3681360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2" name="CustomShape 9"/>
          <p:cNvSpPr/>
          <p:nvPr/>
        </p:nvSpPr>
        <p:spPr>
          <a:xfrm>
            <a:off x="8074800" y="5212080"/>
            <a:ext cx="3517920" cy="1323360"/>
          </a:xfrm>
          <a:prstGeom prst="roundRect">
            <a:avLst>
              <a:gd name="adj" fmla="val 8527"/>
            </a:avLst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3" name="CustomShape 10"/>
          <p:cNvSpPr/>
          <p:nvPr/>
        </p:nvSpPr>
        <p:spPr>
          <a:xfrm>
            <a:off x="8641800" y="92160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ttH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(bb) let us explore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Lagrangian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and probe for new physics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4" name="CustomShape 11"/>
          <p:cNvSpPr/>
          <p:nvPr/>
        </p:nvSpPr>
        <p:spPr>
          <a:xfrm>
            <a:off x="8641800" y="128016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5" name="CustomShape 12"/>
          <p:cNvSpPr/>
          <p:nvPr/>
        </p:nvSpPr>
        <p:spPr>
          <a:xfrm>
            <a:off x="8600280" y="249840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Expected high performing, biased NN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7" name="CustomShape 14"/>
          <p:cNvSpPr/>
          <p:nvPr/>
        </p:nvSpPr>
        <p:spPr>
          <a:xfrm rot="25200">
            <a:off x="8601464" y="3869772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NN takes longer to train, but there is no evidence it is more biased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9" name="CustomShape 16"/>
          <p:cNvSpPr/>
          <p:nvPr/>
        </p:nvSpPr>
        <p:spPr>
          <a:xfrm>
            <a:off x="8491020" y="5428620"/>
            <a:ext cx="295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Keras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seems to have higher performance and not more bias. Promising option.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1" name="CustomShape 18"/>
          <p:cNvSpPr/>
          <p:nvPr/>
        </p:nvSpPr>
        <p:spPr>
          <a:xfrm>
            <a:off x="2225160" y="3249000"/>
            <a:ext cx="2072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Summary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2" name="CustomShape 19"/>
          <p:cNvSpPr/>
          <p:nvPr/>
        </p:nvSpPr>
        <p:spPr>
          <a:xfrm>
            <a:off x="2225160" y="3567960"/>
            <a:ext cx="207252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3" name="Graphic 67"/>
          <p:cNvPicPr/>
          <p:nvPr/>
        </p:nvPicPr>
        <p:blipFill>
          <a:blip r:embed="rId2"/>
          <a:stretch/>
        </p:blipFill>
        <p:spPr>
          <a:xfrm>
            <a:off x="2890080" y="3920760"/>
            <a:ext cx="539640" cy="539640"/>
          </a:xfrm>
          <a:prstGeom prst="rect">
            <a:avLst/>
          </a:prstGeom>
          <a:ln>
            <a:noFill/>
          </a:ln>
        </p:spPr>
      </p:pic>
      <p:sp>
        <p:nvSpPr>
          <p:cNvPr id="1354" name="CustomShape 20"/>
          <p:cNvSpPr/>
          <p:nvPr/>
        </p:nvSpPr>
        <p:spPr>
          <a:xfrm>
            <a:off x="5120640" y="2194560"/>
            <a:ext cx="1376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ttH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(bb)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5" name="CustomShape 21"/>
          <p:cNvSpPr/>
          <p:nvPr/>
        </p:nvSpPr>
        <p:spPr>
          <a:xfrm>
            <a:off x="4874760" y="2744280"/>
            <a:ext cx="207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ML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6" name="CustomShape 22"/>
          <p:cNvSpPr/>
          <p:nvPr/>
        </p:nvSpPr>
        <p:spPr>
          <a:xfrm>
            <a:off x="4949460" y="3316680"/>
            <a:ext cx="1925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Bias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7" name="CustomShape 23"/>
          <p:cNvSpPr/>
          <p:nvPr/>
        </p:nvSpPr>
        <p:spPr>
          <a:xfrm>
            <a:off x="5581800" y="3942000"/>
            <a:ext cx="8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Keras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8" name="CustomShape 24"/>
          <p:cNvSpPr/>
          <p:nvPr/>
        </p:nvSpPr>
        <p:spPr>
          <a:xfrm flipV="1">
            <a:off x="6411240" y="1393200"/>
            <a:ext cx="1663920" cy="11052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9" name="CustomShape 25"/>
          <p:cNvSpPr/>
          <p:nvPr/>
        </p:nvSpPr>
        <p:spPr>
          <a:xfrm flipV="1">
            <a:off x="6405480" y="2832120"/>
            <a:ext cx="1669320" cy="258480"/>
          </a:xfrm>
          <a:prstGeom prst="bentConnector3">
            <a:avLst>
              <a:gd name="adj1" fmla="val 58080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0" name="CustomShape 26"/>
          <p:cNvSpPr/>
          <p:nvPr/>
        </p:nvSpPr>
        <p:spPr>
          <a:xfrm>
            <a:off x="6405480" y="3681360"/>
            <a:ext cx="1669320" cy="589320"/>
          </a:xfrm>
          <a:prstGeom prst="bentConnector3">
            <a:avLst>
              <a:gd name="adj1" fmla="val 58978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1" name="CustomShape 27"/>
          <p:cNvSpPr/>
          <p:nvPr/>
        </p:nvSpPr>
        <p:spPr>
          <a:xfrm>
            <a:off x="6405480" y="4271040"/>
            <a:ext cx="1669320" cy="14382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FFFF"/>
            </a:solidFill>
            <a:miter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9F83-F116-4F89-AB7B-A2A074E1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may contain: 6 people, including Adam Tarrant, people standing">
            <a:extLst>
              <a:ext uri="{FF2B5EF4-FFF2-40B4-BE49-F238E27FC236}">
                <a16:creationId xmlns:a16="http://schemas.microsoft.com/office/drawing/2014/main" id="{383ADBAB-5C65-4DCA-9C5A-510B5A7E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14" y="349560"/>
            <a:ext cx="6346371" cy="63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65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3416-824F-4D7F-8DB8-61ED13FF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060D2-BEEE-4055-BBF2-250D5AEA6F4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Additional</a:t>
            </a:r>
            <a:r>
              <a:rPr lang="nb-NO" dirty="0"/>
              <a:t> material</a:t>
            </a:r>
            <a:endParaRPr lang="en-GB" dirty="0"/>
          </a:p>
        </p:txBody>
      </p:sp>
      <p:pic>
        <p:nvPicPr>
          <p:cNvPr id="1026" name="Picture 2" descr="Image may contain: 1 person, pizza and food">
            <a:extLst>
              <a:ext uri="{FF2B5EF4-FFF2-40B4-BE49-F238E27FC236}">
                <a16:creationId xmlns:a16="http://schemas.microsoft.com/office/drawing/2014/main" id="{3EC5FC37-E746-49BC-94E8-F1B673CA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14" y="1401725"/>
            <a:ext cx="4711995" cy="47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10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TextShape 1"/>
          <p:cNvSpPr txBox="1"/>
          <p:nvPr/>
        </p:nvSpPr>
        <p:spPr>
          <a:xfrm>
            <a:off x="407880" y="349560"/>
            <a:ext cx="352404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Bias – PP8/Sherpa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8" name="Picture 1247"/>
          <p:cNvPicPr/>
          <p:nvPr/>
        </p:nvPicPr>
        <p:blipFill>
          <a:blip r:embed="rId3"/>
          <a:srcRect l="3366" t="4164"/>
          <a:stretch/>
        </p:blipFill>
        <p:spPr>
          <a:xfrm>
            <a:off x="1371600" y="1015560"/>
            <a:ext cx="4475520" cy="2774160"/>
          </a:xfrm>
          <a:prstGeom prst="rect">
            <a:avLst/>
          </a:prstGeom>
          <a:ln>
            <a:noFill/>
          </a:ln>
        </p:spPr>
      </p:pic>
      <p:sp>
        <p:nvSpPr>
          <p:cNvPr id="1249" name="TextShape 2"/>
          <p:cNvSpPr txBox="1"/>
          <p:nvPr/>
        </p:nvSpPr>
        <p:spPr>
          <a:xfrm>
            <a:off x="1920240" y="177516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0" name="Picture 1249"/>
          <p:cNvPicPr/>
          <p:nvPr/>
        </p:nvPicPr>
        <p:blipFill>
          <a:blip r:embed="rId4"/>
          <a:srcRect l="3366" t="4296"/>
          <a:stretch/>
        </p:blipFill>
        <p:spPr>
          <a:xfrm>
            <a:off x="6405840" y="1005840"/>
            <a:ext cx="4475520" cy="2824920"/>
          </a:xfrm>
          <a:prstGeom prst="rect">
            <a:avLst/>
          </a:prstGeom>
          <a:ln>
            <a:noFill/>
          </a:ln>
        </p:spPr>
      </p:pic>
      <p:sp>
        <p:nvSpPr>
          <p:cNvPr id="1251" name="TextShape 3"/>
          <p:cNvSpPr txBox="1"/>
          <p:nvPr/>
        </p:nvSpPr>
        <p:spPr>
          <a:xfrm>
            <a:off x="6949440" y="1828800"/>
            <a:ext cx="57996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2" name="Picture 1251"/>
          <p:cNvPicPr/>
          <p:nvPr/>
        </p:nvPicPr>
        <p:blipFill>
          <a:blip r:embed="rId5"/>
          <a:srcRect l="3366" t="4296"/>
          <a:stretch/>
        </p:blipFill>
        <p:spPr>
          <a:xfrm>
            <a:off x="1371600" y="4023360"/>
            <a:ext cx="4469040" cy="2766240"/>
          </a:xfrm>
          <a:prstGeom prst="rect">
            <a:avLst/>
          </a:prstGeom>
          <a:ln>
            <a:noFill/>
          </a:ln>
        </p:spPr>
      </p:pic>
      <p:sp>
        <p:nvSpPr>
          <p:cNvPr id="1253" name="TextShape 4"/>
          <p:cNvSpPr txBox="1"/>
          <p:nvPr/>
        </p:nvSpPr>
        <p:spPr>
          <a:xfrm>
            <a:off x="1828800" y="475488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4" name="Picture 1253"/>
          <p:cNvPicPr/>
          <p:nvPr/>
        </p:nvPicPr>
        <p:blipFill>
          <a:blip r:embed="rId6"/>
          <a:srcRect l="3366" t="4296"/>
          <a:stretch/>
        </p:blipFill>
        <p:spPr>
          <a:xfrm>
            <a:off x="6391080" y="4015800"/>
            <a:ext cx="4490280" cy="2779200"/>
          </a:xfrm>
          <a:prstGeom prst="rect">
            <a:avLst/>
          </a:prstGeom>
          <a:ln>
            <a:noFill/>
          </a:ln>
        </p:spPr>
      </p:pic>
      <p:sp>
        <p:nvSpPr>
          <p:cNvPr id="1255" name="TextShape 5"/>
          <p:cNvSpPr txBox="1"/>
          <p:nvPr/>
        </p:nvSpPr>
        <p:spPr>
          <a:xfrm>
            <a:off x="6858000" y="475488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6" name="TextShape 6"/>
          <p:cNvSpPr txBox="1"/>
          <p:nvPr/>
        </p:nvSpPr>
        <p:spPr>
          <a:xfrm>
            <a:off x="3017520" y="603504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  <p:sp>
        <p:nvSpPr>
          <p:cNvPr id="1257" name="TextShape 7"/>
          <p:cNvSpPr txBox="1"/>
          <p:nvPr/>
        </p:nvSpPr>
        <p:spPr>
          <a:xfrm>
            <a:off x="8229600" y="605160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  <p:sp>
        <p:nvSpPr>
          <p:cNvPr id="1258" name="TextShape 8"/>
          <p:cNvSpPr txBox="1"/>
          <p:nvPr/>
        </p:nvSpPr>
        <p:spPr>
          <a:xfrm>
            <a:off x="3043800" y="307044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259" name="TextShape 9"/>
          <p:cNvSpPr txBox="1"/>
          <p:nvPr/>
        </p:nvSpPr>
        <p:spPr>
          <a:xfrm>
            <a:off x="8138160" y="301752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260" name="CustomShape 10"/>
          <p:cNvSpPr/>
          <p:nvPr/>
        </p:nvSpPr>
        <p:spPr>
          <a:xfrm>
            <a:off x="13827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1" name="TextShape 11"/>
          <p:cNvSpPr txBox="1"/>
          <p:nvPr/>
        </p:nvSpPr>
        <p:spPr>
          <a:xfrm>
            <a:off x="12801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2" name="CustomShape 12"/>
          <p:cNvSpPr/>
          <p:nvPr/>
        </p:nvSpPr>
        <p:spPr>
          <a:xfrm>
            <a:off x="6411960" y="100584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3" name="CustomShape 13"/>
          <p:cNvSpPr/>
          <p:nvPr/>
        </p:nvSpPr>
        <p:spPr>
          <a:xfrm rot="16200000">
            <a:off x="5261400" y="2463480"/>
            <a:ext cx="2424960" cy="146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4" name="CustomShape 14"/>
          <p:cNvSpPr/>
          <p:nvPr/>
        </p:nvSpPr>
        <p:spPr>
          <a:xfrm>
            <a:off x="64119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5" name="TextShape 15"/>
          <p:cNvSpPr txBox="1"/>
          <p:nvPr/>
        </p:nvSpPr>
        <p:spPr>
          <a:xfrm>
            <a:off x="63093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6" name="CustomShape 16"/>
          <p:cNvSpPr/>
          <p:nvPr/>
        </p:nvSpPr>
        <p:spPr>
          <a:xfrm>
            <a:off x="1645920" y="402336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7" name="CustomShape 17"/>
          <p:cNvSpPr/>
          <p:nvPr/>
        </p:nvSpPr>
        <p:spPr>
          <a:xfrm rot="16200000">
            <a:off x="2343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8" name="CustomShape 18"/>
          <p:cNvSpPr/>
          <p:nvPr/>
        </p:nvSpPr>
        <p:spPr>
          <a:xfrm>
            <a:off x="1382760" y="4023360"/>
            <a:ext cx="446040" cy="38412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9" name="TextShape 19"/>
          <p:cNvSpPr txBox="1"/>
          <p:nvPr/>
        </p:nvSpPr>
        <p:spPr>
          <a:xfrm>
            <a:off x="1280160" y="404280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0" name="CustomShape 20"/>
          <p:cNvSpPr/>
          <p:nvPr/>
        </p:nvSpPr>
        <p:spPr>
          <a:xfrm>
            <a:off x="1737360" y="102528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1" name="CustomShape 21"/>
          <p:cNvSpPr/>
          <p:nvPr/>
        </p:nvSpPr>
        <p:spPr>
          <a:xfrm rot="16200000">
            <a:off x="234360" y="238104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2" name="CustomShape 22"/>
          <p:cNvSpPr/>
          <p:nvPr/>
        </p:nvSpPr>
        <p:spPr>
          <a:xfrm>
            <a:off x="13827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3" name="TextShape 23"/>
          <p:cNvSpPr txBox="1"/>
          <p:nvPr/>
        </p:nvSpPr>
        <p:spPr>
          <a:xfrm>
            <a:off x="12801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4" name="CustomShape 24"/>
          <p:cNvSpPr/>
          <p:nvPr/>
        </p:nvSpPr>
        <p:spPr>
          <a:xfrm>
            <a:off x="6411960" y="401580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5" name="CustomShape 25"/>
          <p:cNvSpPr/>
          <p:nvPr/>
        </p:nvSpPr>
        <p:spPr>
          <a:xfrm rot="16200000">
            <a:off x="5243040" y="5509440"/>
            <a:ext cx="2424960" cy="146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6" name="CustomShape 26"/>
          <p:cNvSpPr/>
          <p:nvPr/>
        </p:nvSpPr>
        <p:spPr>
          <a:xfrm>
            <a:off x="6400800" y="4041720"/>
            <a:ext cx="45720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7" name="TextShape 27"/>
          <p:cNvSpPr txBox="1"/>
          <p:nvPr/>
        </p:nvSpPr>
        <p:spPr>
          <a:xfrm>
            <a:off x="6382440" y="406116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8" name="CustomShape 28"/>
          <p:cNvSpPr/>
          <p:nvPr/>
        </p:nvSpPr>
        <p:spPr>
          <a:xfrm>
            <a:off x="1897200" y="462672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9" name="CustomShape 29"/>
          <p:cNvSpPr/>
          <p:nvPr/>
        </p:nvSpPr>
        <p:spPr>
          <a:xfrm>
            <a:off x="6912720" y="466344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0" name="CustomShape 30"/>
          <p:cNvSpPr/>
          <p:nvPr/>
        </p:nvSpPr>
        <p:spPr>
          <a:xfrm>
            <a:off x="6931080" y="1645920"/>
            <a:ext cx="327348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1" name="CustomShape 31"/>
          <p:cNvSpPr/>
          <p:nvPr/>
        </p:nvSpPr>
        <p:spPr>
          <a:xfrm>
            <a:off x="1901880" y="164592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2" name="CustomShape 32"/>
          <p:cNvSpPr/>
          <p:nvPr/>
        </p:nvSpPr>
        <p:spPr>
          <a:xfrm rot="16200000">
            <a:off x="44841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3" name="CustomShape 33"/>
          <p:cNvSpPr/>
          <p:nvPr/>
        </p:nvSpPr>
        <p:spPr>
          <a:xfrm rot="16200000">
            <a:off x="4484160" y="27028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4" name="CustomShape 34"/>
          <p:cNvSpPr/>
          <p:nvPr/>
        </p:nvSpPr>
        <p:spPr>
          <a:xfrm rot="16200000">
            <a:off x="95133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5" name="CustomShape 35"/>
          <p:cNvSpPr/>
          <p:nvPr/>
        </p:nvSpPr>
        <p:spPr>
          <a:xfrm rot="16200000">
            <a:off x="9513360" y="255420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736B37A-553B-4385-8D9A-DDC321D729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839" t="4353"/>
          <a:stretch>
            <a:fillRect/>
          </a:stretch>
        </p:blipFill>
        <p:spPr>
          <a:xfrm>
            <a:off x="6411960" y="4015800"/>
            <a:ext cx="4480560" cy="278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A4A706D-03CC-4374-9A4C-921F01B0A4B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378" t="4274"/>
          <a:stretch>
            <a:fillRect/>
          </a:stretch>
        </p:blipFill>
        <p:spPr>
          <a:xfrm>
            <a:off x="6380249" y="1006075"/>
            <a:ext cx="4511040" cy="279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TextShape 1"/>
          <p:cNvSpPr txBox="1"/>
          <p:nvPr/>
        </p:nvSpPr>
        <p:spPr>
          <a:xfrm>
            <a:off x="407880" y="349560"/>
            <a:ext cx="352404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Bias – PP8/PoH7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9" name="Picture 1288"/>
          <p:cNvPicPr/>
          <p:nvPr/>
        </p:nvPicPr>
        <p:blipFill>
          <a:blip r:embed="rId5"/>
          <a:srcRect l="3366" t="4164"/>
          <a:stretch/>
        </p:blipFill>
        <p:spPr>
          <a:xfrm>
            <a:off x="1371600" y="1015560"/>
            <a:ext cx="4475520" cy="2774160"/>
          </a:xfrm>
          <a:prstGeom prst="rect">
            <a:avLst/>
          </a:prstGeom>
          <a:ln>
            <a:noFill/>
          </a:ln>
        </p:spPr>
      </p:pic>
      <p:sp>
        <p:nvSpPr>
          <p:cNvPr id="1290" name="TextShape 2"/>
          <p:cNvSpPr txBox="1"/>
          <p:nvPr/>
        </p:nvSpPr>
        <p:spPr>
          <a:xfrm>
            <a:off x="1920240" y="177516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1" name="TextShape 3"/>
          <p:cNvSpPr txBox="1"/>
          <p:nvPr/>
        </p:nvSpPr>
        <p:spPr>
          <a:xfrm>
            <a:off x="6949440" y="1828800"/>
            <a:ext cx="57996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0.771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2" name="Picture 1291"/>
          <p:cNvPicPr/>
          <p:nvPr/>
        </p:nvPicPr>
        <p:blipFill>
          <a:blip r:embed="rId6"/>
          <a:srcRect l="3366" t="4296"/>
          <a:stretch/>
        </p:blipFill>
        <p:spPr>
          <a:xfrm>
            <a:off x="1371600" y="4023360"/>
            <a:ext cx="4469040" cy="2766240"/>
          </a:xfrm>
          <a:prstGeom prst="rect">
            <a:avLst/>
          </a:prstGeom>
          <a:ln>
            <a:noFill/>
          </a:ln>
        </p:spPr>
      </p:pic>
      <p:sp>
        <p:nvSpPr>
          <p:cNvPr id="1293" name="TextShape 4"/>
          <p:cNvSpPr txBox="1"/>
          <p:nvPr/>
        </p:nvSpPr>
        <p:spPr>
          <a:xfrm>
            <a:off x="1828800" y="475488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4" name="TextShape 5"/>
          <p:cNvSpPr txBox="1"/>
          <p:nvPr/>
        </p:nvSpPr>
        <p:spPr>
          <a:xfrm>
            <a:off x="6864464" y="4789644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0.774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5" name="TextShape 6"/>
          <p:cNvSpPr txBox="1"/>
          <p:nvPr/>
        </p:nvSpPr>
        <p:spPr>
          <a:xfrm>
            <a:off x="3017520" y="603504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  <p:sp>
        <p:nvSpPr>
          <p:cNvPr id="1296" name="TextShape 7"/>
          <p:cNvSpPr txBox="1"/>
          <p:nvPr/>
        </p:nvSpPr>
        <p:spPr>
          <a:xfrm>
            <a:off x="8229600" y="605160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  <p:sp>
        <p:nvSpPr>
          <p:cNvPr id="1297" name="TextShape 8"/>
          <p:cNvSpPr txBox="1"/>
          <p:nvPr/>
        </p:nvSpPr>
        <p:spPr>
          <a:xfrm>
            <a:off x="3043800" y="307044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298" name="TextShape 9"/>
          <p:cNvSpPr txBox="1"/>
          <p:nvPr/>
        </p:nvSpPr>
        <p:spPr>
          <a:xfrm>
            <a:off x="8138160" y="301752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299" name="CustomShape 10"/>
          <p:cNvSpPr/>
          <p:nvPr/>
        </p:nvSpPr>
        <p:spPr>
          <a:xfrm>
            <a:off x="13827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0" name="TextShape 11"/>
          <p:cNvSpPr txBox="1"/>
          <p:nvPr/>
        </p:nvSpPr>
        <p:spPr>
          <a:xfrm>
            <a:off x="12801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1" name="CustomShape 12"/>
          <p:cNvSpPr/>
          <p:nvPr/>
        </p:nvSpPr>
        <p:spPr>
          <a:xfrm>
            <a:off x="6411960" y="100584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2" name="CustomShape 13"/>
          <p:cNvSpPr/>
          <p:nvPr/>
        </p:nvSpPr>
        <p:spPr>
          <a:xfrm rot="16200000">
            <a:off x="5261400" y="2463480"/>
            <a:ext cx="2424960" cy="146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3" name="CustomShape 14"/>
          <p:cNvSpPr/>
          <p:nvPr/>
        </p:nvSpPr>
        <p:spPr>
          <a:xfrm>
            <a:off x="64119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4" name="TextShape 15"/>
          <p:cNvSpPr txBox="1"/>
          <p:nvPr/>
        </p:nvSpPr>
        <p:spPr>
          <a:xfrm>
            <a:off x="63093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5" name="CustomShape 16"/>
          <p:cNvSpPr/>
          <p:nvPr/>
        </p:nvSpPr>
        <p:spPr>
          <a:xfrm>
            <a:off x="1645920" y="402336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6" name="CustomShape 17"/>
          <p:cNvSpPr/>
          <p:nvPr/>
        </p:nvSpPr>
        <p:spPr>
          <a:xfrm rot="16200000">
            <a:off x="2343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7" name="CustomShape 18"/>
          <p:cNvSpPr/>
          <p:nvPr/>
        </p:nvSpPr>
        <p:spPr>
          <a:xfrm>
            <a:off x="1382760" y="4023360"/>
            <a:ext cx="446040" cy="38412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8" name="TextShape 19"/>
          <p:cNvSpPr txBox="1"/>
          <p:nvPr/>
        </p:nvSpPr>
        <p:spPr>
          <a:xfrm>
            <a:off x="1280160" y="404280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9" name="CustomShape 20"/>
          <p:cNvSpPr/>
          <p:nvPr/>
        </p:nvSpPr>
        <p:spPr>
          <a:xfrm>
            <a:off x="1737360" y="102528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0" name="CustomShape 21"/>
          <p:cNvSpPr/>
          <p:nvPr/>
        </p:nvSpPr>
        <p:spPr>
          <a:xfrm rot="16200000">
            <a:off x="234360" y="238104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1" name="CustomShape 22"/>
          <p:cNvSpPr/>
          <p:nvPr/>
        </p:nvSpPr>
        <p:spPr>
          <a:xfrm>
            <a:off x="13827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2" name="TextShape 23"/>
          <p:cNvSpPr txBox="1"/>
          <p:nvPr/>
        </p:nvSpPr>
        <p:spPr>
          <a:xfrm>
            <a:off x="12801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3" name="CustomShape 24"/>
          <p:cNvSpPr/>
          <p:nvPr/>
        </p:nvSpPr>
        <p:spPr>
          <a:xfrm>
            <a:off x="6411960" y="4015800"/>
            <a:ext cx="4286520" cy="2559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4" name="CustomShape 25"/>
          <p:cNvSpPr/>
          <p:nvPr/>
        </p:nvSpPr>
        <p:spPr>
          <a:xfrm rot="16200000">
            <a:off x="5225760" y="5445360"/>
            <a:ext cx="242496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5" name="CustomShape 26"/>
          <p:cNvSpPr/>
          <p:nvPr/>
        </p:nvSpPr>
        <p:spPr>
          <a:xfrm>
            <a:off x="6400800" y="4041720"/>
            <a:ext cx="45720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6" name="TextShape 27"/>
          <p:cNvSpPr txBox="1"/>
          <p:nvPr/>
        </p:nvSpPr>
        <p:spPr>
          <a:xfrm>
            <a:off x="6382440" y="406116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7" name="CustomShape 28"/>
          <p:cNvSpPr/>
          <p:nvPr/>
        </p:nvSpPr>
        <p:spPr>
          <a:xfrm>
            <a:off x="1897200" y="462672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8" name="CustomShape 29"/>
          <p:cNvSpPr/>
          <p:nvPr/>
        </p:nvSpPr>
        <p:spPr>
          <a:xfrm>
            <a:off x="6912720" y="466344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9" name="CustomShape 30"/>
          <p:cNvSpPr/>
          <p:nvPr/>
        </p:nvSpPr>
        <p:spPr>
          <a:xfrm>
            <a:off x="6931080" y="1645920"/>
            <a:ext cx="327348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0" name="CustomShape 31"/>
          <p:cNvSpPr/>
          <p:nvPr/>
        </p:nvSpPr>
        <p:spPr>
          <a:xfrm>
            <a:off x="1901880" y="164592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1" name="CustomShape 32"/>
          <p:cNvSpPr/>
          <p:nvPr/>
        </p:nvSpPr>
        <p:spPr>
          <a:xfrm rot="16200000">
            <a:off x="44841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2" name="CustomShape 33"/>
          <p:cNvSpPr/>
          <p:nvPr/>
        </p:nvSpPr>
        <p:spPr>
          <a:xfrm rot="16200000">
            <a:off x="4484160" y="27028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3" name="CustomShape 34"/>
          <p:cNvSpPr/>
          <p:nvPr/>
        </p:nvSpPr>
        <p:spPr>
          <a:xfrm rot="16200000">
            <a:off x="95133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4" name="CustomShape 35"/>
          <p:cNvSpPr/>
          <p:nvPr/>
        </p:nvSpPr>
        <p:spPr>
          <a:xfrm rot="16200000">
            <a:off x="9564188" y="2473403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5" name="CustomShape 36"/>
          <p:cNvSpPr/>
          <p:nvPr/>
        </p:nvSpPr>
        <p:spPr>
          <a:xfrm>
            <a:off x="6489540" y="5509800"/>
            <a:ext cx="274320" cy="182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9930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Picture 1285"/>
          <p:cNvPicPr/>
          <p:nvPr/>
        </p:nvPicPr>
        <p:blipFill>
          <a:blip r:embed="rId3"/>
          <a:srcRect l="3378" t="4274"/>
          <a:stretch/>
        </p:blipFill>
        <p:spPr>
          <a:xfrm>
            <a:off x="6429240" y="4015800"/>
            <a:ext cx="4446000" cy="2753280"/>
          </a:xfrm>
          <a:prstGeom prst="rect">
            <a:avLst/>
          </a:prstGeom>
          <a:ln>
            <a:noFill/>
          </a:ln>
        </p:spPr>
      </p:pic>
      <p:pic>
        <p:nvPicPr>
          <p:cNvPr id="1287" name="Picture 1286"/>
          <p:cNvPicPr/>
          <p:nvPr/>
        </p:nvPicPr>
        <p:blipFill>
          <a:blip r:embed="rId4"/>
          <a:srcRect l="3378" t="4274"/>
          <a:stretch/>
        </p:blipFill>
        <p:spPr>
          <a:xfrm>
            <a:off x="6400800" y="1005840"/>
            <a:ext cx="4588200" cy="2841120"/>
          </a:xfrm>
          <a:prstGeom prst="rect">
            <a:avLst/>
          </a:prstGeom>
          <a:ln>
            <a:noFill/>
          </a:ln>
        </p:spPr>
      </p:pic>
      <p:sp>
        <p:nvSpPr>
          <p:cNvPr id="1288" name="TextShape 1"/>
          <p:cNvSpPr txBox="1"/>
          <p:nvPr/>
        </p:nvSpPr>
        <p:spPr>
          <a:xfrm>
            <a:off x="407880" y="349560"/>
            <a:ext cx="352404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Bias – PP8/aMC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9" name="Picture 1288"/>
          <p:cNvPicPr/>
          <p:nvPr/>
        </p:nvPicPr>
        <p:blipFill>
          <a:blip r:embed="rId5"/>
          <a:srcRect l="3366" t="4164"/>
          <a:stretch/>
        </p:blipFill>
        <p:spPr>
          <a:xfrm>
            <a:off x="1371600" y="1015560"/>
            <a:ext cx="4475520" cy="2774160"/>
          </a:xfrm>
          <a:prstGeom prst="rect">
            <a:avLst/>
          </a:prstGeom>
          <a:ln>
            <a:noFill/>
          </a:ln>
        </p:spPr>
      </p:pic>
      <p:sp>
        <p:nvSpPr>
          <p:cNvPr id="1290" name="TextShape 2"/>
          <p:cNvSpPr txBox="1"/>
          <p:nvPr/>
        </p:nvSpPr>
        <p:spPr>
          <a:xfrm>
            <a:off x="1920240" y="177516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1" name="TextShape 3"/>
          <p:cNvSpPr txBox="1"/>
          <p:nvPr/>
        </p:nvSpPr>
        <p:spPr>
          <a:xfrm>
            <a:off x="6949440" y="1828800"/>
            <a:ext cx="579960" cy="51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0.728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2" name="Picture 1291"/>
          <p:cNvPicPr/>
          <p:nvPr/>
        </p:nvPicPr>
        <p:blipFill>
          <a:blip r:embed="rId6"/>
          <a:srcRect l="3366" t="4296"/>
          <a:stretch/>
        </p:blipFill>
        <p:spPr>
          <a:xfrm>
            <a:off x="1371600" y="4023360"/>
            <a:ext cx="4469040" cy="2766240"/>
          </a:xfrm>
          <a:prstGeom prst="rect">
            <a:avLst/>
          </a:prstGeom>
          <a:ln>
            <a:noFill/>
          </a:ln>
        </p:spPr>
      </p:pic>
      <p:sp>
        <p:nvSpPr>
          <p:cNvPr id="1293" name="TextShape 4"/>
          <p:cNvSpPr txBox="1"/>
          <p:nvPr/>
        </p:nvSpPr>
        <p:spPr>
          <a:xfrm>
            <a:off x="1828800" y="475488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0.761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4" name="TextShape 5"/>
          <p:cNvSpPr txBox="1"/>
          <p:nvPr/>
        </p:nvSpPr>
        <p:spPr>
          <a:xfrm>
            <a:off x="6858000" y="4754880"/>
            <a:ext cx="6400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 0.722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5" name="TextShape 6"/>
          <p:cNvSpPr txBox="1"/>
          <p:nvPr/>
        </p:nvSpPr>
        <p:spPr>
          <a:xfrm>
            <a:off x="3017520" y="603504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  <p:sp>
        <p:nvSpPr>
          <p:cNvPr id="1296" name="TextShape 7"/>
          <p:cNvSpPr txBox="1"/>
          <p:nvPr/>
        </p:nvSpPr>
        <p:spPr>
          <a:xfrm>
            <a:off x="8229600" y="6051600"/>
            <a:ext cx="1760400" cy="12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layers</a:t>
            </a:r>
          </a:p>
        </p:txBody>
      </p:sp>
      <p:sp>
        <p:nvSpPr>
          <p:cNvPr id="1297" name="TextShape 8"/>
          <p:cNvSpPr txBox="1"/>
          <p:nvPr/>
        </p:nvSpPr>
        <p:spPr>
          <a:xfrm>
            <a:off x="3043800" y="307044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298" name="TextShape 9"/>
          <p:cNvSpPr txBox="1"/>
          <p:nvPr/>
        </p:nvSpPr>
        <p:spPr>
          <a:xfrm>
            <a:off x="8138160" y="3017520"/>
            <a:ext cx="2442600" cy="81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5</a:t>
            </a:r>
          </a:p>
        </p:txBody>
      </p:sp>
      <p:sp>
        <p:nvSpPr>
          <p:cNvPr id="1299" name="CustomShape 10"/>
          <p:cNvSpPr/>
          <p:nvPr/>
        </p:nvSpPr>
        <p:spPr>
          <a:xfrm>
            <a:off x="13827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0" name="TextShape 11"/>
          <p:cNvSpPr txBox="1"/>
          <p:nvPr/>
        </p:nvSpPr>
        <p:spPr>
          <a:xfrm>
            <a:off x="12801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1" name="CustomShape 12"/>
          <p:cNvSpPr/>
          <p:nvPr/>
        </p:nvSpPr>
        <p:spPr>
          <a:xfrm>
            <a:off x="6411960" y="100584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2" name="CustomShape 13"/>
          <p:cNvSpPr/>
          <p:nvPr/>
        </p:nvSpPr>
        <p:spPr>
          <a:xfrm rot="16200000">
            <a:off x="5261400" y="2463480"/>
            <a:ext cx="2424960" cy="146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3" name="CustomShape 14"/>
          <p:cNvSpPr/>
          <p:nvPr/>
        </p:nvSpPr>
        <p:spPr>
          <a:xfrm>
            <a:off x="64119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4" name="TextShape 15"/>
          <p:cNvSpPr txBox="1"/>
          <p:nvPr/>
        </p:nvSpPr>
        <p:spPr>
          <a:xfrm>
            <a:off x="63093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5" name="CustomShape 16"/>
          <p:cNvSpPr/>
          <p:nvPr/>
        </p:nvSpPr>
        <p:spPr>
          <a:xfrm>
            <a:off x="1645920" y="402336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6" name="CustomShape 17"/>
          <p:cNvSpPr/>
          <p:nvPr/>
        </p:nvSpPr>
        <p:spPr>
          <a:xfrm rot="16200000">
            <a:off x="2343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7" name="CustomShape 18"/>
          <p:cNvSpPr/>
          <p:nvPr/>
        </p:nvSpPr>
        <p:spPr>
          <a:xfrm>
            <a:off x="1382760" y="4023360"/>
            <a:ext cx="446040" cy="38412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8" name="TextShape 19"/>
          <p:cNvSpPr txBox="1"/>
          <p:nvPr/>
        </p:nvSpPr>
        <p:spPr>
          <a:xfrm>
            <a:off x="1280160" y="404280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9" name="CustomShape 20"/>
          <p:cNvSpPr/>
          <p:nvPr/>
        </p:nvSpPr>
        <p:spPr>
          <a:xfrm>
            <a:off x="1737360" y="1025280"/>
            <a:ext cx="3286440" cy="17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0" name="CustomShape 21"/>
          <p:cNvSpPr/>
          <p:nvPr/>
        </p:nvSpPr>
        <p:spPr>
          <a:xfrm rot="16200000">
            <a:off x="234360" y="238104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1" name="CustomShape 22"/>
          <p:cNvSpPr/>
          <p:nvPr/>
        </p:nvSpPr>
        <p:spPr>
          <a:xfrm>
            <a:off x="1382760" y="1005840"/>
            <a:ext cx="4460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2" name="TextShape 23"/>
          <p:cNvSpPr txBox="1"/>
          <p:nvPr/>
        </p:nvSpPr>
        <p:spPr>
          <a:xfrm>
            <a:off x="1280160" y="10252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3" name="CustomShape 24"/>
          <p:cNvSpPr/>
          <p:nvPr/>
        </p:nvSpPr>
        <p:spPr>
          <a:xfrm>
            <a:off x="6411960" y="4015800"/>
            <a:ext cx="4286520" cy="2559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4" name="CustomShape 25"/>
          <p:cNvSpPr/>
          <p:nvPr/>
        </p:nvSpPr>
        <p:spPr>
          <a:xfrm rot="16200000">
            <a:off x="5289840" y="5509440"/>
            <a:ext cx="2424960" cy="146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5" name="CustomShape 26"/>
          <p:cNvSpPr/>
          <p:nvPr/>
        </p:nvSpPr>
        <p:spPr>
          <a:xfrm>
            <a:off x="6400800" y="4041720"/>
            <a:ext cx="457200" cy="365760"/>
          </a:xfrm>
          <a:prstGeom prst="rect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6" name="TextShape 27"/>
          <p:cNvSpPr txBox="1"/>
          <p:nvPr/>
        </p:nvSpPr>
        <p:spPr>
          <a:xfrm>
            <a:off x="6382440" y="406116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7" name="CustomShape 28"/>
          <p:cNvSpPr/>
          <p:nvPr/>
        </p:nvSpPr>
        <p:spPr>
          <a:xfrm>
            <a:off x="1897200" y="462672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8" name="CustomShape 29"/>
          <p:cNvSpPr/>
          <p:nvPr/>
        </p:nvSpPr>
        <p:spPr>
          <a:xfrm>
            <a:off x="6912720" y="466344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9" name="CustomShape 30"/>
          <p:cNvSpPr/>
          <p:nvPr/>
        </p:nvSpPr>
        <p:spPr>
          <a:xfrm>
            <a:off x="6931080" y="1645920"/>
            <a:ext cx="327348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0" name="CustomShape 31"/>
          <p:cNvSpPr/>
          <p:nvPr/>
        </p:nvSpPr>
        <p:spPr>
          <a:xfrm>
            <a:off x="1901880" y="1645920"/>
            <a:ext cx="328644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1" name="CustomShape 32"/>
          <p:cNvSpPr/>
          <p:nvPr/>
        </p:nvSpPr>
        <p:spPr>
          <a:xfrm rot="16200000">
            <a:off x="44841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2" name="CustomShape 33"/>
          <p:cNvSpPr/>
          <p:nvPr/>
        </p:nvSpPr>
        <p:spPr>
          <a:xfrm rot="16200000">
            <a:off x="4484160" y="27028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3" name="CustomShape 34"/>
          <p:cNvSpPr/>
          <p:nvPr/>
        </p:nvSpPr>
        <p:spPr>
          <a:xfrm rot="16200000">
            <a:off x="9513360" y="544608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4" name="CustomShape 35"/>
          <p:cNvSpPr/>
          <p:nvPr/>
        </p:nvSpPr>
        <p:spPr>
          <a:xfrm rot="16200000">
            <a:off x="9641520" y="2554200"/>
            <a:ext cx="2424960" cy="1281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5" name="CustomShape 36"/>
          <p:cNvSpPr/>
          <p:nvPr/>
        </p:nvSpPr>
        <p:spPr>
          <a:xfrm>
            <a:off x="6528960" y="5486400"/>
            <a:ext cx="274320" cy="182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859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TextShape 1"/>
          <p:cNvSpPr txBox="1"/>
          <p:nvPr/>
        </p:nvSpPr>
        <p:spPr>
          <a:xfrm>
            <a:off x="3749040" y="2468880"/>
            <a:ext cx="11375640" cy="351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ttH(bb)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0" name="CustomShape 2"/>
          <p:cNvSpPr/>
          <p:nvPr/>
        </p:nvSpPr>
        <p:spPr>
          <a:xfrm>
            <a:off x="4023360" y="1920240"/>
            <a:ext cx="4690800" cy="2879640"/>
          </a:xfrm>
          <a:custGeom>
            <a:avLst/>
            <a:gdLst/>
            <a:ahLst/>
            <a:cxnLst/>
            <a:rect l="l" t="t" r="r" b="b"/>
            <a:pathLst>
              <a:path w="4691214" h="2880000">
                <a:moveTo>
                  <a:pt x="1440000" y="0"/>
                </a:moveTo>
                <a:lnTo>
                  <a:pt x="1501955" y="3129"/>
                </a:lnTo>
                <a:lnTo>
                  <a:pt x="1517451" y="0"/>
                </a:lnTo>
                <a:lnTo>
                  <a:pt x="4613763" y="0"/>
                </a:lnTo>
                <a:cubicBezTo>
                  <a:pt x="4656538" y="0"/>
                  <a:pt x="4691214" y="34676"/>
                  <a:pt x="4691214" y="77451"/>
                </a:cubicBezTo>
                <a:lnTo>
                  <a:pt x="4691214" y="387244"/>
                </a:lnTo>
                <a:cubicBezTo>
                  <a:pt x="4691214" y="430019"/>
                  <a:pt x="4656538" y="464695"/>
                  <a:pt x="4613763" y="464695"/>
                </a:cubicBezTo>
                <a:lnTo>
                  <a:pt x="2497250" y="464695"/>
                </a:lnTo>
                <a:lnTo>
                  <a:pt x="2551174" y="524026"/>
                </a:lnTo>
                <a:cubicBezTo>
                  <a:pt x="2756599" y="772943"/>
                  <a:pt x="2880000" y="1092061"/>
                  <a:pt x="2880000" y="1440000"/>
                </a:cubicBezTo>
                <a:cubicBezTo>
                  <a:pt x="2880000" y="2235290"/>
                  <a:pt x="2235290" y="2880000"/>
                  <a:pt x="1440000" y="2880000"/>
                </a:cubicBez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gradFill>
            <a:gsLst>
              <a:gs pos="0">
                <a:srgbClr val="00A8A7"/>
              </a:gs>
              <a:gs pos="100000">
                <a:srgbClr val="00B2EC"/>
              </a:gs>
            </a:gsLst>
            <a:lin ang="13500000"/>
          </a:gradFill>
          <a:ln w="1260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3"/>
          <p:cNvSpPr/>
          <p:nvPr/>
        </p:nvSpPr>
        <p:spPr>
          <a:xfrm>
            <a:off x="4383360" y="2280240"/>
            <a:ext cx="2159640" cy="2159640"/>
          </a:xfrm>
          <a:prstGeom prst="ellipse">
            <a:avLst/>
          </a:prstGeom>
          <a:gradFill>
            <a:gsLst>
              <a:gs pos="0">
                <a:srgbClr val="DDE2E3"/>
              </a:gs>
              <a:gs pos="100000">
                <a:srgbClr val="FFFFFF"/>
              </a:gs>
            </a:gsLst>
            <a:lin ang="13500000"/>
          </a:gradFill>
          <a:ln w="1908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4"/>
          <p:cNvSpPr/>
          <p:nvPr/>
        </p:nvSpPr>
        <p:spPr>
          <a:xfrm>
            <a:off x="6852960" y="1921320"/>
            <a:ext cx="1376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rostile BQ"/>
              </a:rPr>
              <a:t> ttH(bb)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TextShape 5"/>
          <p:cNvSpPr txBox="1"/>
          <p:nvPr/>
        </p:nvSpPr>
        <p:spPr>
          <a:xfrm>
            <a:off x="5120640" y="3055320"/>
            <a:ext cx="9144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407880" y="349560"/>
            <a:ext cx="233532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5" name="Line 2"/>
          <p:cNvSpPr/>
          <p:nvPr/>
        </p:nvSpPr>
        <p:spPr>
          <a:xfrm>
            <a:off x="3108960" y="1280160"/>
            <a:ext cx="2194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Line 3"/>
          <p:cNvSpPr/>
          <p:nvPr/>
        </p:nvSpPr>
        <p:spPr>
          <a:xfrm>
            <a:off x="3840480" y="1280160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Line 4"/>
          <p:cNvSpPr/>
          <p:nvPr/>
        </p:nvSpPr>
        <p:spPr>
          <a:xfrm>
            <a:off x="3108960" y="2377440"/>
            <a:ext cx="2194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Line 5"/>
          <p:cNvSpPr/>
          <p:nvPr/>
        </p:nvSpPr>
        <p:spPr>
          <a:xfrm>
            <a:off x="3840480" y="2377440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Line 6"/>
          <p:cNvSpPr/>
          <p:nvPr/>
        </p:nvSpPr>
        <p:spPr>
          <a:xfrm>
            <a:off x="3108960" y="1280160"/>
            <a:ext cx="0" cy="10972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Line 7"/>
          <p:cNvSpPr/>
          <p:nvPr/>
        </p:nvSpPr>
        <p:spPr>
          <a:xfrm>
            <a:off x="3108960" y="1828800"/>
            <a:ext cx="1188720" cy="0"/>
          </a:xfrm>
          <a:prstGeom prst="line">
            <a:avLst/>
          </a:prstGeom>
          <a:ln w="12600">
            <a:solidFill>
              <a:srgbClr val="000000"/>
            </a:solidFill>
            <a:custDash>
              <a:ds d="5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Line 8"/>
          <p:cNvSpPr/>
          <p:nvPr/>
        </p:nvSpPr>
        <p:spPr>
          <a:xfrm flipV="1">
            <a:off x="4297680" y="1554480"/>
            <a:ext cx="1005840" cy="2743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Line 9"/>
          <p:cNvSpPr/>
          <p:nvPr/>
        </p:nvSpPr>
        <p:spPr>
          <a:xfrm>
            <a:off x="4297680" y="1828800"/>
            <a:ext cx="1005840" cy="182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Freeform 10"/>
          <p:cNvSpPr/>
          <p:nvPr/>
        </p:nvSpPr>
        <p:spPr>
          <a:xfrm>
            <a:off x="1008000" y="13233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14" name="Freeform 11"/>
          <p:cNvSpPr/>
          <p:nvPr/>
        </p:nvSpPr>
        <p:spPr>
          <a:xfrm>
            <a:off x="1189800" y="13028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15" name="Freeform 12"/>
          <p:cNvSpPr/>
          <p:nvPr/>
        </p:nvSpPr>
        <p:spPr>
          <a:xfrm>
            <a:off x="822960" y="13125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16" name="Freeform 13"/>
          <p:cNvSpPr/>
          <p:nvPr/>
        </p:nvSpPr>
        <p:spPr>
          <a:xfrm>
            <a:off x="1559880" y="13208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17" name="Freeform 14"/>
          <p:cNvSpPr/>
          <p:nvPr/>
        </p:nvSpPr>
        <p:spPr>
          <a:xfrm>
            <a:off x="1741680" y="1299960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18" name="Freeform 15"/>
          <p:cNvSpPr/>
          <p:nvPr/>
        </p:nvSpPr>
        <p:spPr>
          <a:xfrm>
            <a:off x="1374840" y="13100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19" name="Freeform 16"/>
          <p:cNvSpPr/>
          <p:nvPr/>
        </p:nvSpPr>
        <p:spPr>
          <a:xfrm>
            <a:off x="2108880" y="12902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0" name="Freeform 17"/>
          <p:cNvSpPr/>
          <p:nvPr/>
        </p:nvSpPr>
        <p:spPr>
          <a:xfrm>
            <a:off x="2290320" y="1269360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1" name="Freeform 18"/>
          <p:cNvSpPr/>
          <p:nvPr/>
        </p:nvSpPr>
        <p:spPr>
          <a:xfrm>
            <a:off x="1923480" y="12794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2" name="Freeform 19"/>
          <p:cNvSpPr/>
          <p:nvPr/>
        </p:nvSpPr>
        <p:spPr>
          <a:xfrm>
            <a:off x="2660760" y="128772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1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3" name="Freeform 20"/>
          <p:cNvSpPr/>
          <p:nvPr/>
        </p:nvSpPr>
        <p:spPr>
          <a:xfrm>
            <a:off x="2842200" y="1266840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4" name="Freeform 21"/>
          <p:cNvSpPr/>
          <p:nvPr/>
        </p:nvSpPr>
        <p:spPr>
          <a:xfrm>
            <a:off x="2475360" y="127692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5" name="Freeform 22"/>
          <p:cNvSpPr/>
          <p:nvPr/>
        </p:nvSpPr>
        <p:spPr>
          <a:xfrm>
            <a:off x="118116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6" name="Freeform 23"/>
          <p:cNvSpPr/>
          <p:nvPr/>
        </p:nvSpPr>
        <p:spPr>
          <a:xfrm>
            <a:off x="136296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7" name="Freeform 24"/>
          <p:cNvSpPr/>
          <p:nvPr/>
        </p:nvSpPr>
        <p:spPr>
          <a:xfrm>
            <a:off x="99612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8" name="Freeform 25"/>
          <p:cNvSpPr/>
          <p:nvPr/>
        </p:nvSpPr>
        <p:spPr>
          <a:xfrm>
            <a:off x="1733040" y="2338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9" name="Freeform 26"/>
          <p:cNvSpPr/>
          <p:nvPr/>
        </p:nvSpPr>
        <p:spPr>
          <a:xfrm>
            <a:off x="1914840" y="2317680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0" name="Freeform 27"/>
          <p:cNvSpPr/>
          <p:nvPr/>
        </p:nvSpPr>
        <p:spPr>
          <a:xfrm>
            <a:off x="1548000" y="23277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1" name="Freeform 28"/>
          <p:cNvSpPr/>
          <p:nvPr/>
        </p:nvSpPr>
        <p:spPr>
          <a:xfrm>
            <a:off x="2282040" y="23079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2" name="Freeform 29"/>
          <p:cNvSpPr/>
          <p:nvPr/>
        </p:nvSpPr>
        <p:spPr>
          <a:xfrm>
            <a:off x="2463480" y="2287080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3" name="Freeform 30"/>
          <p:cNvSpPr/>
          <p:nvPr/>
        </p:nvSpPr>
        <p:spPr>
          <a:xfrm>
            <a:off x="2096640" y="22971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4" name="Freeform 31"/>
          <p:cNvSpPr/>
          <p:nvPr/>
        </p:nvSpPr>
        <p:spPr>
          <a:xfrm>
            <a:off x="2833920" y="23054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1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5" name="Freeform 32"/>
          <p:cNvSpPr/>
          <p:nvPr/>
        </p:nvSpPr>
        <p:spPr>
          <a:xfrm>
            <a:off x="2648520" y="2294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6" name="TextShape 33"/>
          <p:cNvSpPr txBox="1"/>
          <p:nvPr/>
        </p:nvSpPr>
        <p:spPr>
          <a:xfrm>
            <a:off x="548640" y="118872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</a:p>
        </p:txBody>
      </p:sp>
      <p:sp>
        <p:nvSpPr>
          <p:cNvPr id="737" name="TextShape 34"/>
          <p:cNvSpPr txBox="1"/>
          <p:nvPr/>
        </p:nvSpPr>
        <p:spPr>
          <a:xfrm>
            <a:off x="731520" y="219456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</a:p>
        </p:txBody>
      </p:sp>
      <p:sp>
        <p:nvSpPr>
          <p:cNvPr id="738" name="TextShape 35"/>
          <p:cNvSpPr txBox="1"/>
          <p:nvPr/>
        </p:nvSpPr>
        <p:spPr>
          <a:xfrm>
            <a:off x="3566160" y="146304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</a:p>
        </p:txBody>
      </p:sp>
      <p:sp>
        <p:nvSpPr>
          <p:cNvPr id="739" name="TextShape 36"/>
          <p:cNvSpPr txBox="1"/>
          <p:nvPr/>
        </p:nvSpPr>
        <p:spPr>
          <a:xfrm>
            <a:off x="5303520" y="101160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740" name="TextShape 37"/>
          <p:cNvSpPr txBox="1"/>
          <p:nvPr/>
        </p:nvSpPr>
        <p:spPr>
          <a:xfrm>
            <a:off x="5303520" y="221400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741" name="TextShape 38"/>
          <p:cNvSpPr txBox="1"/>
          <p:nvPr/>
        </p:nvSpPr>
        <p:spPr>
          <a:xfrm>
            <a:off x="5303520" y="139104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742" name="Line 39"/>
          <p:cNvSpPr/>
          <p:nvPr/>
        </p:nvSpPr>
        <p:spPr>
          <a:xfrm>
            <a:off x="5394960" y="2286000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TextShape 40"/>
          <p:cNvSpPr txBox="1"/>
          <p:nvPr/>
        </p:nvSpPr>
        <p:spPr>
          <a:xfrm>
            <a:off x="5486400" y="1828800"/>
            <a:ext cx="32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Line 42"/>
          <p:cNvSpPr/>
          <p:nvPr/>
        </p:nvSpPr>
        <p:spPr>
          <a:xfrm>
            <a:off x="6858000" y="1188720"/>
            <a:ext cx="1005840" cy="6400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Line 43"/>
          <p:cNvSpPr/>
          <p:nvPr/>
        </p:nvSpPr>
        <p:spPr>
          <a:xfrm flipH="1">
            <a:off x="6949440" y="1828800"/>
            <a:ext cx="914400" cy="6400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Freeform 44"/>
          <p:cNvSpPr/>
          <p:nvPr/>
        </p:nvSpPr>
        <p:spPr>
          <a:xfrm>
            <a:off x="118116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48" name="Freeform 45"/>
          <p:cNvSpPr/>
          <p:nvPr/>
        </p:nvSpPr>
        <p:spPr>
          <a:xfrm>
            <a:off x="136296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49" name="Freeform 46"/>
          <p:cNvSpPr/>
          <p:nvPr/>
        </p:nvSpPr>
        <p:spPr>
          <a:xfrm>
            <a:off x="99612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0" name="Freeform 47"/>
          <p:cNvSpPr/>
          <p:nvPr/>
        </p:nvSpPr>
        <p:spPr>
          <a:xfrm>
            <a:off x="1733040" y="2338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1" name="Freeform 48"/>
          <p:cNvSpPr/>
          <p:nvPr/>
        </p:nvSpPr>
        <p:spPr>
          <a:xfrm>
            <a:off x="1914840" y="2317680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2" name="Freeform 49"/>
          <p:cNvSpPr/>
          <p:nvPr/>
        </p:nvSpPr>
        <p:spPr>
          <a:xfrm>
            <a:off x="1548000" y="23277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3" name="Freeform 50"/>
          <p:cNvSpPr/>
          <p:nvPr/>
        </p:nvSpPr>
        <p:spPr>
          <a:xfrm>
            <a:off x="2282040" y="23079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4" name="Freeform 51"/>
          <p:cNvSpPr/>
          <p:nvPr/>
        </p:nvSpPr>
        <p:spPr>
          <a:xfrm>
            <a:off x="2463480" y="2287080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5" name="Freeform 52"/>
          <p:cNvSpPr/>
          <p:nvPr/>
        </p:nvSpPr>
        <p:spPr>
          <a:xfrm>
            <a:off x="2096640" y="22971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6" name="Freeform 53"/>
          <p:cNvSpPr/>
          <p:nvPr/>
        </p:nvSpPr>
        <p:spPr>
          <a:xfrm>
            <a:off x="2648520" y="2294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7" name="Freeform 54"/>
          <p:cNvSpPr/>
          <p:nvPr/>
        </p:nvSpPr>
        <p:spPr>
          <a:xfrm>
            <a:off x="118152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8" name="Freeform 55"/>
          <p:cNvSpPr/>
          <p:nvPr/>
        </p:nvSpPr>
        <p:spPr>
          <a:xfrm>
            <a:off x="136332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9" name="Freeform 56"/>
          <p:cNvSpPr/>
          <p:nvPr/>
        </p:nvSpPr>
        <p:spPr>
          <a:xfrm>
            <a:off x="99648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0" name="Freeform 57"/>
          <p:cNvSpPr/>
          <p:nvPr/>
        </p:nvSpPr>
        <p:spPr>
          <a:xfrm>
            <a:off x="1548360" y="23277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1" name="Freeform 58"/>
          <p:cNvSpPr/>
          <p:nvPr/>
        </p:nvSpPr>
        <p:spPr>
          <a:xfrm>
            <a:off x="118152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2" name="Freeform 59"/>
          <p:cNvSpPr/>
          <p:nvPr/>
        </p:nvSpPr>
        <p:spPr>
          <a:xfrm>
            <a:off x="136332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3" name="Freeform 60"/>
          <p:cNvSpPr/>
          <p:nvPr/>
        </p:nvSpPr>
        <p:spPr>
          <a:xfrm>
            <a:off x="99648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4" name="Freeform 61"/>
          <p:cNvSpPr/>
          <p:nvPr/>
        </p:nvSpPr>
        <p:spPr>
          <a:xfrm>
            <a:off x="1548360" y="23277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5" name="Freeform 62"/>
          <p:cNvSpPr/>
          <p:nvPr/>
        </p:nvSpPr>
        <p:spPr>
          <a:xfrm>
            <a:off x="118152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6" name="Freeform 63"/>
          <p:cNvSpPr/>
          <p:nvPr/>
        </p:nvSpPr>
        <p:spPr>
          <a:xfrm>
            <a:off x="136332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7" name="Freeform 64"/>
          <p:cNvSpPr/>
          <p:nvPr/>
        </p:nvSpPr>
        <p:spPr>
          <a:xfrm>
            <a:off x="99648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8" name="Freeform 65"/>
          <p:cNvSpPr/>
          <p:nvPr/>
        </p:nvSpPr>
        <p:spPr>
          <a:xfrm>
            <a:off x="118152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9" name="Freeform 66"/>
          <p:cNvSpPr/>
          <p:nvPr/>
        </p:nvSpPr>
        <p:spPr>
          <a:xfrm>
            <a:off x="136332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0" name="Freeform 67"/>
          <p:cNvSpPr/>
          <p:nvPr/>
        </p:nvSpPr>
        <p:spPr>
          <a:xfrm>
            <a:off x="99648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1" name="Freeform 68"/>
          <p:cNvSpPr/>
          <p:nvPr/>
        </p:nvSpPr>
        <p:spPr>
          <a:xfrm>
            <a:off x="118188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2" name="Freeform 69"/>
          <p:cNvSpPr/>
          <p:nvPr/>
        </p:nvSpPr>
        <p:spPr>
          <a:xfrm>
            <a:off x="136368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3" name="Freeform 70"/>
          <p:cNvSpPr/>
          <p:nvPr/>
        </p:nvSpPr>
        <p:spPr>
          <a:xfrm>
            <a:off x="99684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4" name="Freeform 71"/>
          <p:cNvSpPr/>
          <p:nvPr/>
        </p:nvSpPr>
        <p:spPr>
          <a:xfrm>
            <a:off x="1181880" y="234108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5" name="Freeform 72"/>
          <p:cNvSpPr/>
          <p:nvPr/>
        </p:nvSpPr>
        <p:spPr>
          <a:xfrm>
            <a:off x="1363680" y="232056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6" name="Freeform 73"/>
          <p:cNvSpPr/>
          <p:nvPr/>
        </p:nvSpPr>
        <p:spPr>
          <a:xfrm>
            <a:off x="996840" y="23302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7" name="Freeform 74"/>
          <p:cNvSpPr/>
          <p:nvPr/>
        </p:nvSpPr>
        <p:spPr>
          <a:xfrm>
            <a:off x="804456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8" name="Freeform 75"/>
          <p:cNvSpPr/>
          <p:nvPr/>
        </p:nvSpPr>
        <p:spPr>
          <a:xfrm>
            <a:off x="822636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9" name="Freeform 76"/>
          <p:cNvSpPr/>
          <p:nvPr/>
        </p:nvSpPr>
        <p:spPr>
          <a:xfrm>
            <a:off x="785952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0" name="Freeform 77"/>
          <p:cNvSpPr/>
          <p:nvPr/>
        </p:nvSpPr>
        <p:spPr>
          <a:xfrm>
            <a:off x="8411400" y="177912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1" name="Freeform 78"/>
          <p:cNvSpPr/>
          <p:nvPr/>
        </p:nvSpPr>
        <p:spPr>
          <a:xfrm>
            <a:off x="804456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2" name="Freeform 79"/>
          <p:cNvSpPr/>
          <p:nvPr/>
        </p:nvSpPr>
        <p:spPr>
          <a:xfrm>
            <a:off x="822636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3" name="Freeform 80"/>
          <p:cNvSpPr/>
          <p:nvPr/>
        </p:nvSpPr>
        <p:spPr>
          <a:xfrm>
            <a:off x="785952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4" name="Freeform 81"/>
          <p:cNvSpPr/>
          <p:nvPr/>
        </p:nvSpPr>
        <p:spPr>
          <a:xfrm>
            <a:off x="8411400" y="177912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5" name="Freeform 82"/>
          <p:cNvSpPr/>
          <p:nvPr/>
        </p:nvSpPr>
        <p:spPr>
          <a:xfrm>
            <a:off x="804492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6" name="Freeform 83"/>
          <p:cNvSpPr/>
          <p:nvPr/>
        </p:nvSpPr>
        <p:spPr>
          <a:xfrm>
            <a:off x="822672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7" name="Freeform 84"/>
          <p:cNvSpPr/>
          <p:nvPr/>
        </p:nvSpPr>
        <p:spPr>
          <a:xfrm>
            <a:off x="785988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8" name="Freeform 85"/>
          <p:cNvSpPr/>
          <p:nvPr/>
        </p:nvSpPr>
        <p:spPr>
          <a:xfrm>
            <a:off x="8411760" y="177912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9" name="Freeform 86"/>
          <p:cNvSpPr/>
          <p:nvPr/>
        </p:nvSpPr>
        <p:spPr>
          <a:xfrm>
            <a:off x="804492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0" name="Freeform 87"/>
          <p:cNvSpPr/>
          <p:nvPr/>
        </p:nvSpPr>
        <p:spPr>
          <a:xfrm>
            <a:off x="822672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1" name="Freeform 88"/>
          <p:cNvSpPr/>
          <p:nvPr/>
        </p:nvSpPr>
        <p:spPr>
          <a:xfrm>
            <a:off x="785988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2" name="Freeform 89"/>
          <p:cNvSpPr/>
          <p:nvPr/>
        </p:nvSpPr>
        <p:spPr>
          <a:xfrm>
            <a:off x="8411760" y="177912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3" name="Freeform 90"/>
          <p:cNvSpPr/>
          <p:nvPr/>
        </p:nvSpPr>
        <p:spPr>
          <a:xfrm>
            <a:off x="804492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4" name="Freeform 91"/>
          <p:cNvSpPr/>
          <p:nvPr/>
        </p:nvSpPr>
        <p:spPr>
          <a:xfrm>
            <a:off x="822672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5" name="Freeform 92"/>
          <p:cNvSpPr/>
          <p:nvPr/>
        </p:nvSpPr>
        <p:spPr>
          <a:xfrm>
            <a:off x="785988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6" name="Freeform 93"/>
          <p:cNvSpPr/>
          <p:nvPr/>
        </p:nvSpPr>
        <p:spPr>
          <a:xfrm>
            <a:off x="804492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7" name="Freeform 94"/>
          <p:cNvSpPr/>
          <p:nvPr/>
        </p:nvSpPr>
        <p:spPr>
          <a:xfrm>
            <a:off x="822672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8" name="Freeform 95"/>
          <p:cNvSpPr/>
          <p:nvPr/>
        </p:nvSpPr>
        <p:spPr>
          <a:xfrm>
            <a:off x="785988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9" name="Freeform 96"/>
          <p:cNvSpPr/>
          <p:nvPr/>
        </p:nvSpPr>
        <p:spPr>
          <a:xfrm>
            <a:off x="804528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00" name="Freeform 97"/>
          <p:cNvSpPr/>
          <p:nvPr/>
        </p:nvSpPr>
        <p:spPr>
          <a:xfrm>
            <a:off x="822708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01" name="Freeform 98"/>
          <p:cNvSpPr/>
          <p:nvPr/>
        </p:nvSpPr>
        <p:spPr>
          <a:xfrm>
            <a:off x="786024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02" name="Freeform 99"/>
          <p:cNvSpPr/>
          <p:nvPr/>
        </p:nvSpPr>
        <p:spPr>
          <a:xfrm>
            <a:off x="8045280" y="179244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03" name="Freeform 100"/>
          <p:cNvSpPr/>
          <p:nvPr/>
        </p:nvSpPr>
        <p:spPr>
          <a:xfrm>
            <a:off x="8227080" y="1771920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04" name="Freeform 101"/>
          <p:cNvSpPr/>
          <p:nvPr/>
        </p:nvSpPr>
        <p:spPr>
          <a:xfrm>
            <a:off x="7860240" y="178164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05" name="Line 102"/>
          <p:cNvSpPr/>
          <p:nvPr/>
        </p:nvSpPr>
        <p:spPr>
          <a:xfrm flipV="1">
            <a:off x="3108960" y="1463040"/>
            <a:ext cx="0" cy="182880"/>
          </a:xfrm>
          <a:prstGeom prst="line">
            <a:avLst/>
          </a:prstGeom>
          <a:ln w="64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Line 103"/>
          <p:cNvSpPr/>
          <p:nvPr/>
        </p:nvSpPr>
        <p:spPr>
          <a:xfrm flipV="1">
            <a:off x="3108960" y="2011680"/>
            <a:ext cx="0" cy="182880"/>
          </a:xfrm>
          <a:prstGeom prst="line">
            <a:avLst/>
          </a:prstGeom>
          <a:ln w="64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Line 104"/>
          <p:cNvSpPr/>
          <p:nvPr/>
        </p:nvSpPr>
        <p:spPr>
          <a:xfrm flipV="1">
            <a:off x="4795200" y="1639440"/>
            <a:ext cx="196920" cy="547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Line 105"/>
          <p:cNvSpPr/>
          <p:nvPr/>
        </p:nvSpPr>
        <p:spPr>
          <a:xfrm flipH="1" flipV="1">
            <a:off x="4843800" y="1932480"/>
            <a:ext cx="202320" cy="29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Line 106"/>
          <p:cNvSpPr/>
          <p:nvPr/>
        </p:nvSpPr>
        <p:spPr>
          <a:xfrm>
            <a:off x="7132320" y="1371600"/>
            <a:ext cx="182880" cy="914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Line 107"/>
          <p:cNvSpPr/>
          <p:nvPr/>
        </p:nvSpPr>
        <p:spPr>
          <a:xfrm flipH="1">
            <a:off x="7315200" y="2103120"/>
            <a:ext cx="182880" cy="914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Line 108"/>
          <p:cNvSpPr/>
          <p:nvPr/>
        </p:nvSpPr>
        <p:spPr>
          <a:xfrm flipV="1">
            <a:off x="9692640" y="1554480"/>
            <a:ext cx="1005840" cy="2743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Line 109"/>
          <p:cNvSpPr/>
          <p:nvPr/>
        </p:nvSpPr>
        <p:spPr>
          <a:xfrm>
            <a:off x="9692640" y="1828800"/>
            <a:ext cx="1005840" cy="182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Line 110"/>
          <p:cNvSpPr/>
          <p:nvPr/>
        </p:nvSpPr>
        <p:spPr>
          <a:xfrm flipV="1">
            <a:off x="10190160" y="1639440"/>
            <a:ext cx="196920" cy="547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Line 111"/>
          <p:cNvSpPr/>
          <p:nvPr/>
        </p:nvSpPr>
        <p:spPr>
          <a:xfrm flipH="1" flipV="1">
            <a:off x="10238760" y="1932480"/>
            <a:ext cx="202320" cy="29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Line 112"/>
          <p:cNvSpPr/>
          <p:nvPr/>
        </p:nvSpPr>
        <p:spPr>
          <a:xfrm flipV="1">
            <a:off x="8686800" y="822960"/>
            <a:ext cx="1920240" cy="9691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Line 113"/>
          <p:cNvSpPr/>
          <p:nvPr/>
        </p:nvSpPr>
        <p:spPr>
          <a:xfrm>
            <a:off x="8686800" y="1792080"/>
            <a:ext cx="1920240" cy="9511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Line 114"/>
          <p:cNvSpPr/>
          <p:nvPr/>
        </p:nvSpPr>
        <p:spPr>
          <a:xfrm>
            <a:off x="9235440" y="1554480"/>
            <a:ext cx="457200" cy="274320"/>
          </a:xfrm>
          <a:prstGeom prst="line">
            <a:avLst/>
          </a:prstGeom>
          <a:ln w="12600">
            <a:solidFill>
              <a:srgbClr val="000000"/>
            </a:solidFill>
            <a:custDash>
              <a:ds d="5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Line 115"/>
          <p:cNvSpPr/>
          <p:nvPr/>
        </p:nvSpPr>
        <p:spPr>
          <a:xfrm flipV="1">
            <a:off x="9509760" y="1280160"/>
            <a:ext cx="182880" cy="914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Line 116"/>
          <p:cNvSpPr/>
          <p:nvPr/>
        </p:nvSpPr>
        <p:spPr>
          <a:xfrm flipH="1" flipV="1">
            <a:off x="9509760" y="2194560"/>
            <a:ext cx="182880" cy="914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TextShape 117"/>
          <p:cNvSpPr txBox="1"/>
          <p:nvPr/>
        </p:nvSpPr>
        <p:spPr>
          <a:xfrm>
            <a:off x="10698480" y="257976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821" name="Line 118"/>
          <p:cNvSpPr/>
          <p:nvPr/>
        </p:nvSpPr>
        <p:spPr>
          <a:xfrm>
            <a:off x="10789920" y="2651760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TextShape 119"/>
          <p:cNvSpPr txBox="1"/>
          <p:nvPr/>
        </p:nvSpPr>
        <p:spPr>
          <a:xfrm>
            <a:off x="10698480" y="184824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823" name="Line 120"/>
          <p:cNvSpPr/>
          <p:nvPr/>
        </p:nvSpPr>
        <p:spPr>
          <a:xfrm>
            <a:off x="10789920" y="1920240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TextShape 121"/>
          <p:cNvSpPr txBox="1"/>
          <p:nvPr/>
        </p:nvSpPr>
        <p:spPr>
          <a:xfrm>
            <a:off x="10698480" y="137160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825" name="TextShape 122"/>
          <p:cNvSpPr txBox="1"/>
          <p:nvPr/>
        </p:nvSpPr>
        <p:spPr>
          <a:xfrm>
            <a:off x="10607040" y="65952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826" name="TextShape 123"/>
          <p:cNvSpPr txBox="1"/>
          <p:nvPr/>
        </p:nvSpPr>
        <p:spPr>
          <a:xfrm>
            <a:off x="9418320" y="144576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</a:p>
        </p:txBody>
      </p:sp>
      <p:sp>
        <p:nvSpPr>
          <p:cNvPr id="827" name="TextShape 124"/>
          <p:cNvSpPr txBox="1"/>
          <p:nvPr/>
        </p:nvSpPr>
        <p:spPr>
          <a:xfrm>
            <a:off x="6675120" y="237744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</a:t>
            </a:r>
          </a:p>
        </p:txBody>
      </p:sp>
      <p:sp>
        <p:nvSpPr>
          <p:cNvPr id="828" name="Line 125"/>
          <p:cNvSpPr/>
          <p:nvPr/>
        </p:nvSpPr>
        <p:spPr>
          <a:xfrm>
            <a:off x="6766560" y="2449440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TextShape 126"/>
          <p:cNvSpPr txBox="1"/>
          <p:nvPr/>
        </p:nvSpPr>
        <p:spPr>
          <a:xfrm>
            <a:off x="6583680" y="1025280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</a:t>
            </a:r>
          </a:p>
        </p:txBody>
      </p:sp>
      <p:sp>
        <p:nvSpPr>
          <p:cNvPr id="830" name="TextShape 127"/>
          <p:cNvSpPr txBox="1"/>
          <p:nvPr/>
        </p:nvSpPr>
        <p:spPr>
          <a:xfrm>
            <a:off x="4206240" y="4342320"/>
            <a:ext cx="356112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Rare production  – 1%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119">
            <a:extLst>
              <a:ext uri="{FF2B5EF4-FFF2-40B4-BE49-F238E27FC236}">
                <a16:creationId xmlns:a16="http://schemas.microsoft.com/office/drawing/2014/main" id="{909C8EE3-BA29-407A-803F-AEEE2A1F6D57}"/>
              </a:ext>
            </a:extLst>
          </p:cNvPr>
          <p:cNvSpPr txBox="1"/>
          <p:nvPr/>
        </p:nvSpPr>
        <p:spPr>
          <a:xfrm>
            <a:off x="5297466" y="1881835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43" name="Line 120">
            <a:extLst>
              <a:ext uri="{FF2B5EF4-FFF2-40B4-BE49-F238E27FC236}">
                <a16:creationId xmlns:a16="http://schemas.microsoft.com/office/drawing/2014/main" id="{850C78B9-AB29-4262-AB08-B16BC0A88818}"/>
              </a:ext>
            </a:extLst>
          </p:cNvPr>
          <p:cNvSpPr/>
          <p:nvPr/>
        </p:nvSpPr>
        <p:spPr>
          <a:xfrm>
            <a:off x="5388906" y="1953835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884B-3911-4A70-99CA-66F87DEF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7AFD7-31F0-441D-A9F0-9967F997855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may contain: food">
            <a:extLst>
              <a:ext uri="{FF2B5EF4-FFF2-40B4-BE49-F238E27FC236}">
                <a16:creationId xmlns:a16="http://schemas.microsoft.com/office/drawing/2014/main" id="{341AE74C-3829-47E5-ACEE-FB269F9C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0" y="470922"/>
            <a:ext cx="5605130" cy="56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dessert and food">
            <a:extLst>
              <a:ext uri="{FF2B5EF4-FFF2-40B4-BE49-F238E27FC236}">
                <a16:creationId xmlns:a16="http://schemas.microsoft.com/office/drawing/2014/main" id="{C6DEA026-BBF9-4E1C-A278-8E2BB77A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70" y="470922"/>
            <a:ext cx="4892749" cy="48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5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407880" y="349560"/>
            <a:ext cx="233532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2" descr="Image result for higgs lagrangian">
            <a:extLst>
              <a:ext uri="{FF2B5EF4-FFF2-40B4-BE49-F238E27FC236}">
                <a16:creationId xmlns:a16="http://schemas.microsoft.com/office/drawing/2014/main" id="{573D6DB8-F722-46DA-80B4-53E899D9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6" y="1384692"/>
            <a:ext cx="4644888" cy="267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CC6A03C9-7029-4F7C-8075-B273E8127FF3}"/>
              </a:ext>
            </a:extLst>
          </p:cNvPr>
          <p:cNvSpPr/>
          <p:nvPr/>
        </p:nvSpPr>
        <p:spPr>
          <a:xfrm>
            <a:off x="1863396" y="2803999"/>
            <a:ext cx="2003728" cy="69176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3E84A33-50BD-48A4-8638-BA7B4F92AF99}"/>
              </a:ext>
            </a:extLst>
          </p:cNvPr>
          <p:cNvCxnSpPr>
            <a:cxnSpLocks/>
          </p:cNvCxnSpPr>
          <p:nvPr/>
        </p:nvCxnSpPr>
        <p:spPr>
          <a:xfrm flipV="1">
            <a:off x="3373480" y="1001027"/>
            <a:ext cx="2132171" cy="1806513"/>
          </a:xfrm>
          <a:prstGeom prst="line">
            <a:avLst/>
          </a:prstGeom>
          <a:ln>
            <a:solidFill>
              <a:srgbClr val="F78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F181F4F-5B5C-4E0A-A08E-E3387194CB5C}"/>
              </a:ext>
            </a:extLst>
          </p:cNvPr>
          <p:cNvSpPr txBox="1"/>
          <p:nvPr/>
        </p:nvSpPr>
        <p:spPr>
          <a:xfrm>
            <a:off x="5480396" y="795841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Boson </a:t>
            </a:r>
            <a:r>
              <a:rPr lang="nb-NO" dirty="0" err="1"/>
              <a:t>coupling</a:t>
            </a:r>
            <a:endParaRPr lang="en-GB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317BD4-99E4-4AE8-AE15-6EF122B3B542}"/>
              </a:ext>
            </a:extLst>
          </p:cNvPr>
          <p:cNvSpPr/>
          <p:nvPr/>
        </p:nvSpPr>
        <p:spPr>
          <a:xfrm>
            <a:off x="1727560" y="3535081"/>
            <a:ext cx="2003728" cy="69176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404F47B-CAA4-4971-A139-02C4B470B2B9}"/>
              </a:ext>
            </a:extLst>
          </p:cNvPr>
          <p:cNvCxnSpPr>
            <a:cxnSpLocks/>
          </p:cNvCxnSpPr>
          <p:nvPr/>
        </p:nvCxnSpPr>
        <p:spPr>
          <a:xfrm flipV="1">
            <a:off x="3731288" y="1950551"/>
            <a:ext cx="2750597" cy="173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8919A49B-A97A-438E-842A-372D72718187}"/>
              </a:ext>
            </a:extLst>
          </p:cNvPr>
          <p:cNvSpPr txBox="1"/>
          <p:nvPr/>
        </p:nvSpPr>
        <p:spPr>
          <a:xfrm>
            <a:off x="6481885" y="1751392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Fermion </a:t>
            </a:r>
            <a:r>
              <a:rPr lang="nb-NO" dirty="0" err="1"/>
              <a:t>coupling</a:t>
            </a:r>
            <a:endParaRPr lang="en-GB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85EB9BD-BBF7-4EC5-B5C1-D17B805DC5E1}"/>
              </a:ext>
            </a:extLst>
          </p:cNvPr>
          <p:cNvSpPr/>
          <p:nvPr/>
        </p:nvSpPr>
        <p:spPr>
          <a:xfrm>
            <a:off x="3867124" y="4684964"/>
            <a:ext cx="4664215" cy="1774624"/>
          </a:xfrm>
          <a:prstGeom prst="rect">
            <a:avLst/>
          </a:prstGeom>
          <a:solidFill>
            <a:srgbClr val="989898"/>
          </a:solidFill>
          <a:ln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67561E3-0DEA-431A-90A4-D88B609DFDA9}"/>
              </a:ext>
            </a:extLst>
          </p:cNvPr>
          <p:cNvSpPr/>
          <p:nvPr/>
        </p:nvSpPr>
        <p:spPr>
          <a:xfrm>
            <a:off x="4002482" y="4930069"/>
            <a:ext cx="4346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"at the present moment the only quantity which can help us get an idea about the scale of new physics is the top Yukawa coupling."</a:t>
            </a:r>
          </a:p>
        </p:txBody>
      </p:sp>
      <p:sp>
        <p:nvSpPr>
          <p:cNvPr id="141" name="Line 2">
            <a:extLst>
              <a:ext uri="{FF2B5EF4-FFF2-40B4-BE49-F238E27FC236}">
                <a16:creationId xmlns:a16="http://schemas.microsoft.com/office/drawing/2014/main" id="{B43C8A2A-A138-4A7A-87DC-8E8027506643}"/>
              </a:ext>
            </a:extLst>
          </p:cNvPr>
          <p:cNvSpPr/>
          <p:nvPr/>
        </p:nvSpPr>
        <p:spPr>
          <a:xfrm>
            <a:off x="8625247" y="2946685"/>
            <a:ext cx="2194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3">
            <a:extLst>
              <a:ext uri="{FF2B5EF4-FFF2-40B4-BE49-F238E27FC236}">
                <a16:creationId xmlns:a16="http://schemas.microsoft.com/office/drawing/2014/main" id="{1BED911F-629B-4ABD-BCCF-CFED0354F26B}"/>
              </a:ext>
            </a:extLst>
          </p:cNvPr>
          <p:cNvSpPr/>
          <p:nvPr/>
        </p:nvSpPr>
        <p:spPr>
          <a:xfrm>
            <a:off x="9356767" y="2946685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4">
            <a:extLst>
              <a:ext uri="{FF2B5EF4-FFF2-40B4-BE49-F238E27FC236}">
                <a16:creationId xmlns:a16="http://schemas.microsoft.com/office/drawing/2014/main" id="{494DC1E0-9712-40A2-8DB4-04AB6DE87B12}"/>
              </a:ext>
            </a:extLst>
          </p:cNvPr>
          <p:cNvSpPr/>
          <p:nvPr/>
        </p:nvSpPr>
        <p:spPr>
          <a:xfrm>
            <a:off x="8625247" y="4043965"/>
            <a:ext cx="2194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5">
            <a:extLst>
              <a:ext uri="{FF2B5EF4-FFF2-40B4-BE49-F238E27FC236}">
                <a16:creationId xmlns:a16="http://schemas.microsoft.com/office/drawing/2014/main" id="{73F400CF-F44A-4310-BCF2-9A533DAC4B6C}"/>
              </a:ext>
            </a:extLst>
          </p:cNvPr>
          <p:cNvSpPr/>
          <p:nvPr/>
        </p:nvSpPr>
        <p:spPr>
          <a:xfrm>
            <a:off x="9356767" y="4043965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6">
            <a:extLst>
              <a:ext uri="{FF2B5EF4-FFF2-40B4-BE49-F238E27FC236}">
                <a16:creationId xmlns:a16="http://schemas.microsoft.com/office/drawing/2014/main" id="{892C2CAC-7BFC-4B54-9547-187F6B776BD4}"/>
              </a:ext>
            </a:extLst>
          </p:cNvPr>
          <p:cNvSpPr/>
          <p:nvPr/>
        </p:nvSpPr>
        <p:spPr>
          <a:xfrm>
            <a:off x="8625247" y="2946685"/>
            <a:ext cx="0" cy="10972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7">
            <a:extLst>
              <a:ext uri="{FF2B5EF4-FFF2-40B4-BE49-F238E27FC236}">
                <a16:creationId xmlns:a16="http://schemas.microsoft.com/office/drawing/2014/main" id="{A6DFAA66-9415-49D4-BC93-2FCFAB8ECF1F}"/>
              </a:ext>
            </a:extLst>
          </p:cNvPr>
          <p:cNvSpPr/>
          <p:nvPr/>
        </p:nvSpPr>
        <p:spPr>
          <a:xfrm>
            <a:off x="8625247" y="3495325"/>
            <a:ext cx="1188720" cy="0"/>
          </a:xfrm>
          <a:prstGeom prst="line">
            <a:avLst/>
          </a:prstGeom>
          <a:ln w="12600">
            <a:solidFill>
              <a:srgbClr val="000000"/>
            </a:solidFill>
            <a:custDash>
              <a:ds d="5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8">
            <a:extLst>
              <a:ext uri="{FF2B5EF4-FFF2-40B4-BE49-F238E27FC236}">
                <a16:creationId xmlns:a16="http://schemas.microsoft.com/office/drawing/2014/main" id="{9E194E1E-17B7-4E51-A59F-E748DCC04B38}"/>
              </a:ext>
            </a:extLst>
          </p:cNvPr>
          <p:cNvSpPr/>
          <p:nvPr/>
        </p:nvSpPr>
        <p:spPr>
          <a:xfrm flipV="1">
            <a:off x="9813967" y="3221005"/>
            <a:ext cx="1005840" cy="2743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9">
            <a:extLst>
              <a:ext uri="{FF2B5EF4-FFF2-40B4-BE49-F238E27FC236}">
                <a16:creationId xmlns:a16="http://schemas.microsoft.com/office/drawing/2014/main" id="{8BC0AC65-4ACE-44D8-AC67-D79E36FB7BEB}"/>
              </a:ext>
            </a:extLst>
          </p:cNvPr>
          <p:cNvSpPr/>
          <p:nvPr/>
        </p:nvSpPr>
        <p:spPr>
          <a:xfrm>
            <a:off x="9813967" y="3495325"/>
            <a:ext cx="1005840" cy="182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Freeform 10">
            <a:extLst>
              <a:ext uri="{FF2B5EF4-FFF2-40B4-BE49-F238E27FC236}">
                <a16:creationId xmlns:a16="http://schemas.microsoft.com/office/drawing/2014/main" id="{1E5A6356-5646-46FC-A657-751BA9CC8BBE}"/>
              </a:ext>
            </a:extLst>
          </p:cNvPr>
          <p:cNvSpPr/>
          <p:nvPr/>
        </p:nvSpPr>
        <p:spPr>
          <a:xfrm>
            <a:off x="6524287" y="29898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0" name="Freeform 11">
            <a:extLst>
              <a:ext uri="{FF2B5EF4-FFF2-40B4-BE49-F238E27FC236}">
                <a16:creationId xmlns:a16="http://schemas.microsoft.com/office/drawing/2014/main" id="{58101D83-AA38-474F-97F4-E2D44F056B44}"/>
              </a:ext>
            </a:extLst>
          </p:cNvPr>
          <p:cNvSpPr/>
          <p:nvPr/>
        </p:nvSpPr>
        <p:spPr>
          <a:xfrm>
            <a:off x="6706087" y="296936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1" name="Freeform 12">
            <a:extLst>
              <a:ext uri="{FF2B5EF4-FFF2-40B4-BE49-F238E27FC236}">
                <a16:creationId xmlns:a16="http://schemas.microsoft.com/office/drawing/2014/main" id="{BC55C0D8-A8CC-426C-AC0E-A2AC29F7F1DE}"/>
              </a:ext>
            </a:extLst>
          </p:cNvPr>
          <p:cNvSpPr/>
          <p:nvPr/>
        </p:nvSpPr>
        <p:spPr>
          <a:xfrm>
            <a:off x="6339247" y="29790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2" name="Freeform 13">
            <a:extLst>
              <a:ext uri="{FF2B5EF4-FFF2-40B4-BE49-F238E27FC236}">
                <a16:creationId xmlns:a16="http://schemas.microsoft.com/office/drawing/2014/main" id="{43F84446-1546-4E14-8F49-3A580E35BBF5}"/>
              </a:ext>
            </a:extLst>
          </p:cNvPr>
          <p:cNvSpPr/>
          <p:nvPr/>
        </p:nvSpPr>
        <p:spPr>
          <a:xfrm>
            <a:off x="7076167" y="298736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3" name="Freeform 14">
            <a:extLst>
              <a:ext uri="{FF2B5EF4-FFF2-40B4-BE49-F238E27FC236}">
                <a16:creationId xmlns:a16="http://schemas.microsoft.com/office/drawing/2014/main" id="{1ECAB00C-E589-498A-A4B2-1366591450A9}"/>
              </a:ext>
            </a:extLst>
          </p:cNvPr>
          <p:cNvSpPr/>
          <p:nvPr/>
        </p:nvSpPr>
        <p:spPr>
          <a:xfrm>
            <a:off x="7257967" y="2966485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4" name="Freeform 15">
            <a:extLst>
              <a:ext uri="{FF2B5EF4-FFF2-40B4-BE49-F238E27FC236}">
                <a16:creationId xmlns:a16="http://schemas.microsoft.com/office/drawing/2014/main" id="{618B7E87-A876-4266-9E13-D8452B59722D}"/>
              </a:ext>
            </a:extLst>
          </p:cNvPr>
          <p:cNvSpPr/>
          <p:nvPr/>
        </p:nvSpPr>
        <p:spPr>
          <a:xfrm>
            <a:off x="6891127" y="297656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5" name="Freeform 16">
            <a:extLst>
              <a:ext uri="{FF2B5EF4-FFF2-40B4-BE49-F238E27FC236}">
                <a16:creationId xmlns:a16="http://schemas.microsoft.com/office/drawing/2014/main" id="{8E4AB420-27A6-4670-BC28-94E45A375F36}"/>
              </a:ext>
            </a:extLst>
          </p:cNvPr>
          <p:cNvSpPr/>
          <p:nvPr/>
        </p:nvSpPr>
        <p:spPr>
          <a:xfrm>
            <a:off x="7625167" y="295676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6" name="Freeform 17">
            <a:extLst>
              <a:ext uri="{FF2B5EF4-FFF2-40B4-BE49-F238E27FC236}">
                <a16:creationId xmlns:a16="http://schemas.microsoft.com/office/drawing/2014/main" id="{016BE791-020B-42A0-904B-A3A0C55B9148}"/>
              </a:ext>
            </a:extLst>
          </p:cNvPr>
          <p:cNvSpPr/>
          <p:nvPr/>
        </p:nvSpPr>
        <p:spPr>
          <a:xfrm>
            <a:off x="7806607" y="2935885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7" name="Freeform 18">
            <a:extLst>
              <a:ext uri="{FF2B5EF4-FFF2-40B4-BE49-F238E27FC236}">
                <a16:creationId xmlns:a16="http://schemas.microsoft.com/office/drawing/2014/main" id="{2499155C-903D-46C8-8DC9-77984FD0B3A7}"/>
              </a:ext>
            </a:extLst>
          </p:cNvPr>
          <p:cNvSpPr/>
          <p:nvPr/>
        </p:nvSpPr>
        <p:spPr>
          <a:xfrm>
            <a:off x="7439767" y="294596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8" name="Freeform 19">
            <a:extLst>
              <a:ext uri="{FF2B5EF4-FFF2-40B4-BE49-F238E27FC236}">
                <a16:creationId xmlns:a16="http://schemas.microsoft.com/office/drawing/2014/main" id="{DDDD5E75-68EC-4BA2-B32F-5D2A3AF99CF2}"/>
              </a:ext>
            </a:extLst>
          </p:cNvPr>
          <p:cNvSpPr/>
          <p:nvPr/>
        </p:nvSpPr>
        <p:spPr>
          <a:xfrm>
            <a:off x="8177047" y="295424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1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9" name="Freeform 20">
            <a:extLst>
              <a:ext uri="{FF2B5EF4-FFF2-40B4-BE49-F238E27FC236}">
                <a16:creationId xmlns:a16="http://schemas.microsoft.com/office/drawing/2014/main" id="{5275EE43-336E-4E0E-B160-5E1B5C52ECA5}"/>
              </a:ext>
            </a:extLst>
          </p:cNvPr>
          <p:cNvSpPr/>
          <p:nvPr/>
        </p:nvSpPr>
        <p:spPr>
          <a:xfrm>
            <a:off x="8358487" y="2933365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0" name="Freeform 21">
            <a:extLst>
              <a:ext uri="{FF2B5EF4-FFF2-40B4-BE49-F238E27FC236}">
                <a16:creationId xmlns:a16="http://schemas.microsoft.com/office/drawing/2014/main" id="{B11DDB5F-DA1D-4173-BAB0-DD3D2A47178D}"/>
              </a:ext>
            </a:extLst>
          </p:cNvPr>
          <p:cNvSpPr/>
          <p:nvPr/>
        </p:nvSpPr>
        <p:spPr>
          <a:xfrm>
            <a:off x="7991647" y="294344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1" name="Freeform 22">
            <a:extLst>
              <a:ext uri="{FF2B5EF4-FFF2-40B4-BE49-F238E27FC236}">
                <a16:creationId xmlns:a16="http://schemas.microsoft.com/office/drawing/2014/main" id="{3E41C606-260A-43DE-9F10-DFBDEA9D1CB8}"/>
              </a:ext>
            </a:extLst>
          </p:cNvPr>
          <p:cNvSpPr/>
          <p:nvPr/>
        </p:nvSpPr>
        <p:spPr>
          <a:xfrm>
            <a:off x="669744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2" name="Freeform 23">
            <a:extLst>
              <a:ext uri="{FF2B5EF4-FFF2-40B4-BE49-F238E27FC236}">
                <a16:creationId xmlns:a16="http://schemas.microsoft.com/office/drawing/2014/main" id="{244C1C72-C1B1-4D62-A0CE-28B928FB275D}"/>
              </a:ext>
            </a:extLst>
          </p:cNvPr>
          <p:cNvSpPr/>
          <p:nvPr/>
        </p:nvSpPr>
        <p:spPr>
          <a:xfrm>
            <a:off x="687924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3" name="Freeform 24">
            <a:extLst>
              <a:ext uri="{FF2B5EF4-FFF2-40B4-BE49-F238E27FC236}">
                <a16:creationId xmlns:a16="http://schemas.microsoft.com/office/drawing/2014/main" id="{2079E2CB-AC54-463F-80E3-F7630359C579}"/>
              </a:ext>
            </a:extLst>
          </p:cNvPr>
          <p:cNvSpPr/>
          <p:nvPr/>
        </p:nvSpPr>
        <p:spPr>
          <a:xfrm>
            <a:off x="651240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4" name="Freeform 25">
            <a:extLst>
              <a:ext uri="{FF2B5EF4-FFF2-40B4-BE49-F238E27FC236}">
                <a16:creationId xmlns:a16="http://schemas.microsoft.com/office/drawing/2014/main" id="{3C2E0FA7-91A1-44FE-96F4-D86C721EB163}"/>
              </a:ext>
            </a:extLst>
          </p:cNvPr>
          <p:cNvSpPr/>
          <p:nvPr/>
        </p:nvSpPr>
        <p:spPr>
          <a:xfrm>
            <a:off x="7249327" y="4005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5" name="Freeform 26">
            <a:extLst>
              <a:ext uri="{FF2B5EF4-FFF2-40B4-BE49-F238E27FC236}">
                <a16:creationId xmlns:a16="http://schemas.microsoft.com/office/drawing/2014/main" id="{6E7949A1-DFCF-4BED-867B-BC061CE16DD7}"/>
              </a:ext>
            </a:extLst>
          </p:cNvPr>
          <p:cNvSpPr/>
          <p:nvPr/>
        </p:nvSpPr>
        <p:spPr>
          <a:xfrm>
            <a:off x="7431127" y="3984205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6" name="Freeform 27">
            <a:extLst>
              <a:ext uri="{FF2B5EF4-FFF2-40B4-BE49-F238E27FC236}">
                <a16:creationId xmlns:a16="http://schemas.microsoft.com/office/drawing/2014/main" id="{C60BA5B5-9E3F-421B-AC72-8955419840ED}"/>
              </a:ext>
            </a:extLst>
          </p:cNvPr>
          <p:cNvSpPr/>
          <p:nvPr/>
        </p:nvSpPr>
        <p:spPr>
          <a:xfrm>
            <a:off x="7064287" y="39942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7" name="Freeform 28">
            <a:extLst>
              <a:ext uri="{FF2B5EF4-FFF2-40B4-BE49-F238E27FC236}">
                <a16:creationId xmlns:a16="http://schemas.microsoft.com/office/drawing/2014/main" id="{59FC20EE-74A3-4CAA-B0C3-9229832848EB}"/>
              </a:ext>
            </a:extLst>
          </p:cNvPr>
          <p:cNvSpPr/>
          <p:nvPr/>
        </p:nvSpPr>
        <p:spPr>
          <a:xfrm>
            <a:off x="7798327" y="39744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8" name="Freeform 29">
            <a:extLst>
              <a:ext uri="{FF2B5EF4-FFF2-40B4-BE49-F238E27FC236}">
                <a16:creationId xmlns:a16="http://schemas.microsoft.com/office/drawing/2014/main" id="{6AFD83D0-F638-4FA3-B0FB-CCE8A378B9F8}"/>
              </a:ext>
            </a:extLst>
          </p:cNvPr>
          <p:cNvSpPr/>
          <p:nvPr/>
        </p:nvSpPr>
        <p:spPr>
          <a:xfrm>
            <a:off x="7979767" y="3953605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9" name="Freeform 30">
            <a:extLst>
              <a:ext uri="{FF2B5EF4-FFF2-40B4-BE49-F238E27FC236}">
                <a16:creationId xmlns:a16="http://schemas.microsoft.com/office/drawing/2014/main" id="{2F5FD841-5BFC-41BB-A879-FE07A5B21D29}"/>
              </a:ext>
            </a:extLst>
          </p:cNvPr>
          <p:cNvSpPr/>
          <p:nvPr/>
        </p:nvSpPr>
        <p:spPr>
          <a:xfrm>
            <a:off x="7612927" y="39636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0" name="Freeform 31">
            <a:extLst>
              <a:ext uri="{FF2B5EF4-FFF2-40B4-BE49-F238E27FC236}">
                <a16:creationId xmlns:a16="http://schemas.microsoft.com/office/drawing/2014/main" id="{343966F4-EF87-4DEC-9090-6BBFB3485DDF}"/>
              </a:ext>
            </a:extLst>
          </p:cNvPr>
          <p:cNvSpPr/>
          <p:nvPr/>
        </p:nvSpPr>
        <p:spPr>
          <a:xfrm>
            <a:off x="8350207" y="397196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1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1" name="Freeform 32">
            <a:extLst>
              <a:ext uri="{FF2B5EF4-FFF2-40B4-BE49-F238E27FC236}">
                <a16:creationId xmlns:a16="http://schemas.microsoft.com/office/drawing/2014/main" id="{CE5A02B1-B970-4527-BEBE-80812C6005FE}"/>
              </a:ext>
            </a:extLst>
          </p:cNvPr>
          <p:cNvSpPr/>
          <p:nvPr/>
        </p:nvSpPr>
        <p:spPr>
          <a:xfrm>
            <a:off x="8164807" y="396116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2" name="TextShape 33">
            <a:extLst>
              <a:ext uri="{FF2B5EF4-FFF2-40B4-BE49-F238E27FC236}">
                <a16:creationId xmlns:a16="http://schemas.microsoft.com/office/drawing/2014/main" id="{9ABAF519-1FBF-404A-8012-3B457ED85905}"/>
              </a:ext>
            </a:extLst>
          </p:cNvPr>
          <p:cNvSpPr txBox="1"/>
          <p:nvPr/>
        </p:nvSpPr>
        <p:spPr>
          <a:xfrm>
            <a:off x="6064927" y="2855245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</a:p>
        </p:txBody>
      </p:sp>
      <p:sp>
        <p:nvSpPr>
          <p:cNvPr id="173" name="TextShape 34">
            <a:extLst>
              <a:ext uri="{FF2B5EF4-FFF2-40B4-BE49-F238E27FC236}">
                <a16:creationId xmlns:a16="http://schemas.microsoft.com/office/drawing/2014/main" id="{092E54B7-2015-435E-B71F-1BE2D83E1AF7}"/>
              </a:ext>
            </a:extLst>
          </p:cNvPr>
          <p:cNvSpPr txBox="1"/>
          <p:nvPr/>
        </p:nvSpPr>
        <p:spPr>
          <a:xfrm>
            <a:off x="6247807" y="3861085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</a:p>
        </p:txBody>
      </p:sp>
      <p:sp>
        <p:nvSpPr>
          <p:cNvPr id="174" name="TextShape 35">
            <a:extLst>
              <a:ext uri="{FF2B5EF4-FFF2-40B4-BE49-F238E27FC236}">
                <a16:creationId xmlns:a16="http://schemas.microsoft.com/office/drawing/2014/main" id="{7FE29D69-2191-48F8-BFD2-D9CFD6DE6F89}"/>
              </a:ext>
            </a:extLst>
          </p:cNvPr>
          <p:cNvSpPr txBox="1"/>
          <p:nvPr/>
        </p:nvSpPr>
        <p:spPr>
          <a:xfrm>
            <a:off x="9082447" y="3129565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</a:p>
        </p:txBody>
      </p:sp>
      <p:sp>
        <p:nvSpPr>
          <p:cNvPr id="175" name="TextShape 36">
            <a:extLst>
              <a:ext uri="{FF2B5EF4-FFF2-40B4-BE49-F238E27FC236}">
                <a16:creationId xmlns:a16="http://schemas.microsoft.com/office/drawing/2014/main" id="{1DA1E1D2-24B7-4A0D-9E33-ED7541FA3D26}"/>
              </a:ext>
            </a:extLst>
          </p:cNvPr>
          <p:cNvSpPr txBox="1"/>
          <p:nvPr/>
        </p:nvSpPr>
        <p:spPr>
          <a:xfrm>
            <a:off x="10844427" y="2725841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176" name="TextShape 37">
            <a:extLst>
              <a:ext uri="{FF2B5EF4-FFF2-40B4-BE49-F238E27FC236}">
                <a16:creationId xmlns:a16="http://schemas.microsoft.com/office/drawing/2014/main" id="{29D2B918-17AE-4856-BDBA-DD79B6B54B21}"/>
              </a:ext>
            </a:extLst>
          </p:cNvPr>
          <p:cNvSpPr txBox="1"/>
          <p:nvPr/>
        </p:nvSpPr>
        <p:spPr>
          <a:xfrm>
            <a:off x="10819807" y="3880525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177" name="TextShape 38">
            <a:extLst>
              <a:ext uri="{FF2B5EF4-FFF2-40B4-BE49-F238E27FC236}">
                <a16:creationId xmlns:a16="http://schemas.microsoft.com/office/drawing/2014/main" id="{9808CF85-9A96-40A1-BCB7-F3BE9A94E165}"/>
              </a:ext>
            </a:extLst>
          </p:cNvPr>
          <p:cNvSpPr txBox="1"/>
          <p:nvPr/>
        </p:nvSpPr>
        <p:spPr>
          <a:xfrm>
            <a:off x="10819807" y="3057565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178" name="Line 39">
            <a:extLst>
              <a:ext uri="{FF2B5EF4-FFF2-40B4-BE49-F238E27FC236}">
                <a16:creationId xmlns:a16="http://schemas.microsoft.com/office/drawing/2014/main" id="{ACB21A4D-AB86-4CD6-BC66-084CD1E4B308}"/>
              </a:ext>
            </a:extLst>
          </p:cNvPr>
          <p:cNvSpPr/>
          <p:nvPr/>
        </p:nvSpPr>
        <p:spPr>
          <a:xfrm>
            <a:off x="10911247" y="3952525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TextShape 40">
            <a:extLst>
              <a:ext uri="{FF2B5EF4-FFF2-40B4-BE49-F238E27FC236}">
                <a16:creationId xmlns:a16="http://schemas.microsoft.com/office/drawing/2014/main" id="{A645C972-6F6B-432E-AE02-8E4A2E8B8799}"/>
              </a:ext>
            </a:extLst>
          </p:cNvPr>
          <p:cNvSpPr txBox="1"/>
          <p:nvPr/>
        </p:nvSpPr>
        <p:spPr>
          <a:xfrm>
            <a:off x="11002687" y="3495325"/>
            <a:ext cx="3240" cy="7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Line 41">
            <a:extLst>
              <a:ext uri="{FF2B5EF4-FFF2-40B4-BE49-F238E27FC236}">
                <a16:creationId xmlns:a16="http://schemas.microsoft.com/office/drawing/2014/main" id="{87296F14-B106-4BC6-9659-3724BEF35D82}"/>
              </a:ext>
            </a:extLst>
          </p:cNvPr>
          <p:cNvSpPr/>
          <p:nvPr/>
        </p:nvSpPr>
        <p:spPr>
          <a:xfrm>
            <a:off x="10914487" y="3567325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CD597C4F-91EA-4762-8276-25CA5F76E324}"/>
              </a:ext>
            </a:extLst>
          </p:cNvPr>
          <p:cNvSpPr/>
          <p:nvPr/>
        </p:nvSpPr>
        <p:spPr>
          <a:xfrm>
            <a:off x="669744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2" name="Freeform 45">
            <a:extLst>
              <a:ext uri="{FF2B5EF4-FFF2-40B4-BE49-F238E27FC236}">
                <a16:creationId xmlns:a16="http://schemas.microsoft.com/office/drawing/2014/main" id="{1FFDAE0A-5002-4995-8C0A-F1EF7E515300}"/>
              </a:ext>
            </a:extLst>
          </p:cNvPr>
          <p:cNvSpPr/>
          <p:nvPr/>
        </p:nvSpPr>
        <p:spPr>
          <a:xfrm>
            <a:off x="687924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3" name="Freeform 46">
            <a:extLst>
              <a:ext uri="{FF2B5EF4-FFF2-40B4-BE49-F238E27FC236}">
                <a16:creationId xmlns:a16="http://schemas.microsoft.com/office/drawing/2014/main" id="{2F6AF274-B5E9-497B-A5B4-883B1F57341D}"/>
              </a:ext>
            </a:extLst>
          </p:cNvPr>
          <p:cNvSpPr/>
          <p:nvPr/>
        </p:nvSpPr>
        <p:spPr>
          <a:xfrm>
            <a:off x="651240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4" name="Freeform 47">
            <a:extLst>
              <a:ext uri="{FF2B5EF4-FFF2-40B4-BE49-F238E27FC236}">
                <a16:creationId xmlns:a16="http://schemas.microsoft.com/office/drawing/2014/main" id="{4D2330A5-5517-45BD-A61A-F7613B12772C}"/>
              </a:ext>
            </a:extLst>
          </p:cNvPr>
          <p:cNvSpPr/>
          <p:nvPr/>
        </p:nvSpPr>
        <p:spPr>
          <a:xfrm>
            <a:off x="7249327" y="4005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5" name="Freeform 48">
            <a:extLst>
              <a:ext uri="{FF2B5EF4-FFF2-40B4-BE49-F238E27FC236}">
                <a16:creationId xmlns:a16="http://schemas.microsoft.com/office/drawing/2014/main" id="{86A0F532-0108-4A7F-8ABE-161E68C7CB64}"/>
              </a:ext>
            </a:extLst>
          </p:cNvPr>
          <p:cNvSpPr/>
          <p:nvPr/>
        </p:nvSpPr>
        <p:spPr>
          <a:xfrm>
            <a:off x="7431127" y="3984205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6" name="Freeform 49">
            <a:extLst>
              <a:ext uri="{FF2B5EF4-FFF2-40B4-BE49-F238E27FC236}">
                <a16:creationId xmlns:a16="http://schemas.microsoft.com/office/drawing/2014/main" id="{965A6D2A-3B0E-4F1E-AB50-6C62AD2EE504}"/>
              </a:ext>
            </a:extLst>
          </p:cNvPr>
          <p:cNvSpPr/>
          <p:nvPr/>
        </p:nvSpPr>
        <p:spPr>
          <a:xfrm>
            <a:off x="7064287" y="39942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7" name="Freeform 50">
            <a:extLst>
              <a:ext uri="{FF2B5EF4-FFF2-40B4-BE49-F238E27FC236}">
                <a16:creationId xmlns:a16="http://schemas.microsoft.com/office/drawing/2014/main" id="{7220A5D1-DB6C-4557-A05B-E19DAFC6FA24}"/>
              </a:ext>
            </a:extLst>
          </p:cNvPr>
          <p:cNvSpPr/>
          <p:nvPr/>
        </p:nvSpPr>
        <p:spPr>
          <a:xfrm>
            <a:off x="7798327" y="39744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8" name="Freeform 51">
            <a:extLst>
              <a:ext uri="{FF2B5EF4-FFF2-40B4-BE49-F238E27FC236}">
                <a16:creationId xmlns:a16="http://schemas.microsoft.com/office/drawing/2014/main" id="{63DFAD7B-56CE-4FE5-AC23-7513A5B8D470}"/>
              </a:ext>
            </a:extLst>
          </p:cNvPr>
          <p:cNvSpPr/>
          <p:nvPr/>
        </p:nvSpPr>
        <p:spPr>
          <a:xfrm>
            <a:off x="7979767" y="3953605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9" name="Freeform 52">
            <a:extLst>
              <a:ext uri="{FF2B5EF4-FFF2-40B4-BE49-F238E27FC236}">
                <a16:creationId xmlns:a16="http://schemas.microsoft.com/office/drawing/2014/main" id="{92FD9142-0965-4908-A54C-407828A4CE72}"/>
              </a:ext>
            </a:extLst>
          </p:cNvPr>
          <p:cNvSpPr/>
          <p:nvPr/>
        </p:nvSpPr>
        <p:spPr>
          <a:xfrm>
            <a:off x="7612927" y="39636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0" name="Freeform 53">
            <a:extLst>
              <a:ext uri="{FF2B5EF4-FFF2-40B4-BE49-F238E27FC236}">
                <a16:creationId xmlns:a16="http://schemas.microsoft.com/office/drawing/2014/main" id="{4E705024-6DBE-469C-9AA8-B7A2D8E25C13}"/>
              </a:ext>
            </a:extLst>
          </p:cNvPr>
          <p:cNvSpPr/>
          <p:nvPr/>
        </p:nvSpPr>
        <p:spPr>
          <a:xfrm>
            <a:off x="8164807" y="396116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1" name="Freeform 54">
            <a:extLst>
              <a:ext uri="{FF2B5EF4-FFF2-40B4-BE49-F238E27FC236}">
                <a16:creationId xmlns:a16="http://schemas.microsoft.com/office/drawing/2014/main" id="{374B9384-3B9D-437C-911A-5668460D999F}"/>
              </a:ext>
            </a:extLst>
          </p:cNvPr>
          <p:cNvSpPr/>
          <p:nvPr/>
        </p:nvSpPr>
        <p:spPr>
          <a:xfrm>
            <a:off x="669780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2" name="Freeform 55">
            <a:extLst>
              <a:ext uri="{FF2B5EF4-FFF2-40B4-BE49-F238E27FC236}">
                <a16:creationId xmlns:a16="http://schemas.microsoft.com/office/drawing/2014/main" id="{26E3DBCD-99FF-4236-A2B3-D4E4661C5AB9}"/>
              </a:ext>
            </a:extLst>
          </p:cNvPr>
          <p:cNvSpPr/>
          <p:nvPr/>
        </p:nvSpPr>
        <p:spPr>
          <a:xfrm>
            <a:off x="687960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3" name="Freeform 56">
            <a:extLst>
              <a:ext uri="{FF2B5EF4-FFF2-40B4-BE49-F238E27FC236}">
                <a16:creationId xmlns:a16="http://schemas.microsoft.com/office/drawing/2014/main" id="{867DB7B8-96E7-4460-88F6-91110C908EA0}"/>
              </a:ext>
            </a:extLst>
          </p:cNvPr>
          <p:cNvSpPr/>
          <p:nvPr/>
        </p:nvSpPr>
        <p:spPr>
          <a:xfrm>
            <a:off x="651276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4" name="Freeform 57">
            <a:extLst>
              <a:ext uri="{FF2B5EF4-FFF2-40B4-BE49-F238E27FC236}">
                <a16:creationId xmlns:a16="http://schemas.microsoft.com/office/drawing/2014/main" id="{F305BC59-8797-4F01-88D2-B3EE0F29CB6D}"/>
              </a:ext>
            </a:extLst>
          </p:cNvPr>
          <p:cNvSpPr/>
          <p:nvPr/>
        </p:nvSpPr>
        <p:spPr>
          <a:xfrm>
            <a:off x="7064647" y="39942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5" name="Freeform 58">
            <a:extLst>
              <a:ext uri="{FF2B5EF4-FFF2-40B4-BE49-F238E27FC236}">
                <a16:creationId xmlns:a16="http://schemas.microsoft.com/office/drawing/2014/main" id="{8D13C899-26ED-4879-9238-2529C46F2325}"/>
              </a:ext>
            </a:extLst>
          </p:cNvPr>
          <p:cNvSpPr/>
          <p:nvPr/>
        </p:nvSpPr>
        <p:spPr>
          <a:xfrm>
            <a:off x="669780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6" name="Freeform 59">
            <a:extLst>
              <a:ext uri="{FF2B5EF4-FFF2-40B4-BE49-F238E27FC236}">
                <a16:creationId xmlns:a16="http://schemas.microsoft.com/office/drawing/2014/main" id="{F2336278-88E3-4186-A67D-10AE13E92F92}"/>
              </a:ext>
            </a:extLst>
          </p:cNvPr>
          <p:cNvSpPr/>
          <p:nvPr/>
        </p:nvSpPr>
        <p:spPr>
          <a:xfrm>
            <a:off x="687960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7" name="Freeform 60">
            <a:extLst>
              <a:ext uri="{FF2B5EF4-FFF2-40B4-BE49-F238E27FC236}">
                <a16:creationId xmlns:a16="http://schemas.microsoft.com/office/drawing/2014/main" id="{6606058D-14A9-4811-80D1-4B35C9F60023}"/>
              </a:ext>
            </a:extLst>
          </p:cNvPr>
          <p:cNvSpPr/>
          <p:nvPr/>
        </p:nvSpPr>
        <p:spPr>
          <a:xfrm>
            <a:off x="651276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8" name="Freeform 61">
            <a:extLst>
              <a:ext uri="{FF2B5EF4-FFF2-40B4-BE49-F238E27FC236}">
                <a16:creationId xmlns:a16="http://schemas.microsoft.com/office/drawing/2014/main" id="{AFDB010B-8591-4ECB-A135-5EB3B05F8B60}"/>
              </a:ext>
            </a:extLst>
          </p:cNvPr>
          <p:cNvSpPr/>
          <p:nvPr/>
        </p:nvSpPr>
        <p:spPr>
          <a:xfrm>
            <a:off x="7064647" y="399428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9" name="Freeform 62">
            <a:extLst>
              <a:ext uri="{FF2B5EF4-FFF2-40B4-BE49-F238E27FC236}">
                <a16:creationId xmlns:a16="http://schemas.microsoft.com/office/drawing/2014/main" id="{B2A0AEC2-40A9-4885-82EC-40FDCBAD7A17}"/>
              </a:ext>
            </a:extLst>
          </p:cNvPr>
          <p:cNvSpPr/>
          <p:nvPr/>
        </p:nvSpPr>
        <p:spPr>
          <a:xfrm>
            <a:off x="669780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0" name="Freeform 63">
            <a:extLst>
              <a:ext uri="{FF2B5EF4-FFF2-40B4-BE49-F238E27FC236}">
                <a16:creationId xmlns:a16="http://schemas.microsoft.com/office/drawing/2014/main" id="{E4B7041C-0FC7-4FDF-88B0-B5CFF402E7DE}"/>
              </a:ext>
            </a:extLst>
          </p:cNvPr>
          <p:cNvSpPr/>
          <p:nvPr/>
        </p:nvSpPr>
        <p:spPr>
          <a:xfrm>
            <a:off x="687960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1" name="Freeform 64">
            <a:extLst>
              <a:ext uri="{FF2B5EF4-FFF2-40B4-BE49-F238E27FC236}">
                <a16:creationId xmlns:a16="http://schemas.microsoft.com/office/drawing/2014/main" id="{B75AEE7D-A999-4CA4-A45E-991AA028AC24}"/>
              </a:ext>
            </a:extLst>
          </p:cNvPr>
          <p:cNvSpPr/>
          <p:nvPr/>
        </p:nvSpPr>
        <p:spPr>
          <a:xfrm>
            <a:off x="651276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2" name="Freeform 65">
            <a:extLst>
              <a:ext uri="{FF2B5EF4-FFF2-40B4-BE49-F238E27FC236}">
                <a16:creationId xmlns:a16="http://schemas.microsoft.com/office/drawing/2014/main" id="{41235E86-EF1E-4A30-B8D1-84749E8ACBC1}"/>
              </a:ext>
            </a:extLst>
          </p:cNvPr>
          <p:cNvSpPr/>
          <p:nvPr/>
        </p:nvSpPr>
        <p:spPr>
          <a:xfrm>
            <a:off x="669780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3" name="Freeform 66">
            <a:extLst>
              <a:ext uri="{FF2B5EF4-FFF2-40B4-BE49-F238E27FC236}">
                <a16:creationId xmlns:a16="http://schemas.microsoft.com/office/drawing/2014/main" id="{AAD63F87-1670-4BD4-A424-5571A56FE9E2}"/>
              </a:ext>
            </a:extLst>
          </p:cNvPr>
          <p:cNvSpPr/>
          <p:nvPr/>
        </p:nvSpPr>
        <p:spPr>
          <a:xfrm>
            <a:off x="687960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4" name="Freeform 67">
            <a:extLst>
              <a:ext uri="{FF2B5EF4-FFF2-40B4-BE49-F238E27FC236}">
                <a16:creationId xmlns:a16="http://schemas.microsoft.com/office/drawing/2014/main" id="{10F21ADD-3C55-4041-B744-4E2A888C3E71}"/>
              </a:ext>
            </a:extLst>
          </p:cNvPr>
          <p:cNvSpPr/>
          <p:nvPr/>
        </p:nvSpPr>
        <p:spPr>
          <a:xfrm>
            <a:off x="651276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5" name="Freeform 68">
            <a:extLst>
              <a:ext uri="{FF2B5EF4-FFF2-40B4-BE49-F238E27FC236}">
                <a16:creationId xmlns:a16="http://schemas.microsoft.com/office/drawing/2014/main" id="{7848A451-72D4-454E-B19C-99823DA989E7}"/>
              </a:ext>
            </a:extLst>
          </p:cNvPr>
          <p:cNvSpPr/>
          <p:nvPr/>
        </p:nvSpPr>
        <p:spPr>
          <a:xfrm>
            <a:off x="669816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6" name="Freeform 69">
            <a:extLst>
              <a:ext uri="{FF2B5EF4-FFF2-40B4-BE49-F238E27FC236}">
                <a16:creationId xmlns:a16="http://schemas.microsoft.com/office/drawing/2014/main" id="{B06C3E1E-705E-4E0D-9422-96BD7D0B57BA}"/>
              </a:ext>
            </a:extLst>
          </p:cNvPr>
          <p:cNvSpPr/>
          <p:nvPr/>
        </p:nvSpPr>
        <p:spPr>
          <a:xfrm>
            <a:off x="687996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7" name="Freeform 70">
            <a:extLst>
              <a:ext uri="{FF2B5EF4-FFF2-40B4-BE49-F238E27FC236}">
                <a16:creationId xmlns:a16="http://schemas.microsoft.com/office/drawing/2014/main" id="{DF1BBF08-E63C-47D6-AE78-C490062BA136}"/>
              </a:ext>
            </a:extLst>
          </p:cNvPr>
          <p:cNvSpPr/>
          <p:nvPr/>
        </p:nvSpPr>
        <p:spPr>
          <a:xfrm>
            <a:off x="651312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8" name="Freeform 71">
            <a:extLst>
              <a:ext uri="{FF2B5EF4-FFF2-40B4-BE49-F238E27FC236}">
                <a16:creationId xmlns:a16="http://schemas.microsoft.com/office/drawing/2014/main" id="{973E72F9-95B3-435D-9E72-19214C193AA0}"/>
              </a:ext>
            </a:extLst>
          </p:cNvPr>
          <p:cNvSpPr/>
          <p:nvPr/>
        </p:nvSpPr>
        <p:spPr>
          <a:xfrm>
            <a:off x="6698167" y="400760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9" name="Freeform 72">
            <a:extLst>
              <a:ext uri="{FF2B5EF4-FFF2-40B4-BE49-F238E27FC236}">
                <a16:creationId xmlns:a16="http://schemas.microsoft.com/office/drawing/2014/main" id="{0A527146-50F1-4A23-A30F-CC50B2A205A4}"/>
              </a:ext>
            </a:extLst>
          </p:cNvPr>
          <p:cNvSpPr/>
          <p:nvPr/>
        </p:nvSpPr>
        <p:spPr>
          <a:xfrm>
            <a:off x="6879967" y="3987085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10" name="Freeform 73">
            <a:extLst>
              <a:ext uri="{FF2B5EF4-FFF2-40B4-BE49-F238E27FC236}">
                <a16:creationId xmlns:a16="http://schemas.microsoft.com/office/drawing/2014/main" id="{93A639E1-E2D2-49DF-9B08-63F665470806}"/>
              </a:ext>
            </a:extLst>
          </p:cNvPr>
          <p:cNvSpPr/>
          <p:nvPr/>
        </p:nvSpPr>
        <p:spPr>
          <a:xfrm>
            <a:off x="6513127" y="39968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11" name="Line 102">
            <a:extLst>
              <a:ext uri="{FF2B5EF4-FFF2-40B4-BE49-F238E27FC236}">
                <a16:creationId xmlns:a16="http://schemas.microsoft.com/office/drawing/2014/main" id="{A96B9246-5635-456E-BEE4-A83FDF16B158}"/>
              </a:ext>
            </a:extLst>
          </p:cNvPr>
          <p:cNvSpPr/>
          <p:nvPr/>
        </p:nvSpPr>
        <p:spPr>
          <a:xfrm flipV="1">
            <a:off x="8625247" y="3129565"/>
            <a:ext cx="0" cy="182880"/>
          </a:xfrm>
          <a:prstGeom prst="line">
            <a:avLst/>
          </a:prstGeom>
          <a:ln w="64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Line 103">
            <a:extLst>
              <a:ext uri="{FF2B5EF4-FFF2-40B4-BE49-F238E27FC236}">
                <a16:creationId xmlns:a16="http://schemas.microsoft.com/office/drawing/2014/main" id="{6C64F942-15D1-4F00-853A-A9B924441EE6}"/>
              </a:ext>
            </a:extLst>
          </p:cNvPr>
          <p:cNvSpPr/>
          <p:nvPr/>
        </p:nvSpPr>
        <p:spPr>
          <a:xfrm flipV="1">
            <a:off x="8625247" y="3678205"/>
            <a:ext cx="0" cy="182880"/>
          </a:xfrm>
          <a:prstGeom prst="line">
            <a:avLst/>
          </a:prstGeom>
          <a:ln w="64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Line 104">
            <a:extLst>
              <a:ext uri="{FF2B5EF4-FFF2-40B4-BE49-F238E27FC236}">
                <a16:creationId xmlns:a16="http://schemas.microsoft.com/office/drawing/2014/main" id="{DD266518-BA70-481E-82DB-B04C244653F5}"/>
              </a:ext>
            </a:extLst>
          </p:cNvPr>
          <p:cNvSpPr/>
          <p:nvPr/>
        </p:nvSpPr>
        <p:spPr>
          <a:xfrm flipV="1">
            <a:off x="10311487" y="3305965"/>
            <a:ext cx="196920" cy="547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Line 105">
            <a:extLst>
              <a:ext uri="{FF2B5EF4-FFF2-40B4-BE49-F238E27FC236}">
                <a16:creationId xmlns:a16="http://schemas.microsoft.com/office/drawing/2014/main" id="{D27BAD76-EAE3-4F58-ABA6-726E7A8D2D1B}"/>
              </a:ext>
            </a:extLst>
          </p:cNvPr>
          <p:cNvSpPr/>
          <p:nvPr/>
        </p:nvSpPr>
        <p:spPr>
          <a:xfrm flipH="1" flipV="1">
            <a:off x="10360087" y="3599005"/>
            <a:ext cx="202320" cy="29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TextShape 38">
            <a:extLst>
              <a:ext uri="{FF2B5EF4-FFF2-40B4-BE49-F238E27FC236}">
                <a16:creationId xmlns:a16="http://schemas.microsoft.com/office/drawing/2014/main" id="{4FE6C0CB-C56D-439A-9EAA-BADFDB59854D}"/>
              </a:ext>
            </a:extLst>
          </p:cNvPr>
          <p:cNvSpPr txBox="1"/>
          <p:nvPr/>
        </p:nvSpPr>
        <p:spPr>
          <a:xfrm>
            <a:off x="10844427" y="3498205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645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407880" y="349560"/>
            <a:ext cx="233532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88A5F2CC-FF69-4DDA-8052-E408EA630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8480" y="2399170"/>
            <a:ext cx="5191125" cy="3057525"/>
          </a:xfrm>
          <a:prstGeom prst="rect">
            <a:avLst/>
          </a:prstGeom>
        </p:spPr>
      </p:pic>
      <p:sp>
        <p:nvSpPr>
          <p:cNvPr id="132" name="CustomShape 44">
            <a:extLst>
              <a:ext uri="{FF2B5EF4-FFF2-40B4-BE49-F238E27FC236}">
                <a16:creationId xmlns:a16="http://schemas.microsoft.com/office/drawing/2014/main" id="{A36171D3-7E4B-489B-8ED1-824EF521063D}"/>
              </a:ext>
            </a:extLst>
          </p:cNvPr>
          <p:cNvSpPr/>
          <p:nvPr/>
        </p:nvSpPr>
        <p:spPr>
          <a:xfrm>
            <a:off x="3223363" y="1111087"/>
            <a:ext cx="5046242" cy="698462"/>
          </a:xfrm>
          <a:prstGeom prst="roundRect">
            <a:avLst>
              <a:gd name="adj" fmla="val 50000"/>
            </a:avLst>
          </a:prstGeom>
          <a:solidFill>
            <a:srgbClr val="63A2D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TextShape 47">
            <a:extLst>
              <a:ext uri="{FF2B5EF4-FFF2-40B4-BE49-F238E27FC236}">
                <a16:creationId xmlns:a16="http://schemas.microsoft.com/office/drawing/2014/main" id="{19FBECE7-81E9-457C-951A-420ED13CE2B8}"/>
              </a:ext>
            </a:extLst>
          </p:cNvPr>
          <p:cNvSpPr txBox="1"/>
          <p:nvPr/>
        </p:nvSpPr>
        <p:spPr>
          <a:xfrm>
            <a:off x="3443067" y="1215821"/>
            <a:ext cx="4606834" cy="488994"/>
          </a:xfrm>
          <a:prstGeom prst="rect">
            <a:avLst/>
          </a:prstGeom>
          <a:solidFill>
            <a:srgbClr val="63A2D2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Higgs field might be responsible for inflation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61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407880" y="349560"/>
            <a:ext cx="2335320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>
            <a:extLst>
              <a:ext uri="{FF2B5EF4-FFF2-40B4-BE49-F238E27FC236}">
                <a16:creationId xmlns:a16="http://schemas.microsoft.com/office/drawing/2014/main" id="{B7364F36-0213-4914-9184-C07E1F063542}"/>
              </a:ext>
            </a:extLst>
          </p:cNvPr>
          <p:cNvSpPr/>
          <p:nvPr/>
        </p:nvSpPr>
        <p:spPr>
          <a:xfrm>
            <a:off x="10047480" y="4186105"/>
            <a:ext cx="2022480" cy="1097280"/>
          </a:xfrm>
          <a:prstGeom prst="ellipse">
            <a:avLst/>
          </a:prstGeom>
          <a:solidFill>
            <a:srgbClr val="666666"/>
          </a:solidFill>
          <a:ln>
            <a:solidFill>
              <a:srgbClr val="66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>
            <a:extLst>
              <a:ext uri="{FF2B5EF4-FFF2-40B4-BE49-F238E27FC236}">
                <a16:creationId xmlns:a16="http://schemas.microsoft.com/office/drawing/2014/main" id="{A1AC1FCA-D6AD-4C74-B742-80E722D2791E}"/>
              </a:ext>
            </a:extLst>
          </p:cNvPr>
          <p:cNvSpPr/>
          <p:nvPr/>
        </p:nvSpPr>
        <p:spPr>
          <a:xfrm rot="16199400" flipH="1">
            <a:off x="2428673" y="978913"/>
            <a:ext cx="1451160" cy="5943240"/>
          </a:xfrm>
          <a:custGeom>
            <a:avLst/>
            <a:gdLst/>
            <a:ahLst/>
            <a:cxnLst/>
            <a:rect l="l" t="t" r="r" b="b"/>
            <a:pathLst>
              <a:path w="1451428" h="1915886">
                <a:moveTo>
                  <a:pt x="0" y="1915886"/>
                </a:moveTo>
                <a:lnTo>
                  <a:pt x="0" y="0"/>
                </a:lnTo>
                <a:lnTo>
                  <a:pt x="1451428" y="1793372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007A8A"/>
              </a:gs>
              <a:gs pos="100000">
                <a:srgbClr val="007A8A"/>
              </a:gs>
            </a:gsLst>
            <a:lin ang="15600000"/>
          </a:gradFill>
          <a:ln w="38160"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31" name="CustomShape 4">
            <a:extLst>
              <a:ext uri="{FF2B5EF4-FFF2-40B4-BE49-F238E27FC236}">
                <a16:creationId xmlns:a16="http://schemas.microsoft.com/office/drawing/2014/main" id="{E80744E7-C09E-48F3-B559-4269EE77FC7E}"/>
              </a:ext>
            </a:extLst>
          </p:cNvPr>
          <p:cNvSpPr/>
          <p:nvPr/>
        </p:nvSpPr>
        <p:spPr>
          <a:xfrm rot="5400000">
            <a:off x="2428800" y="2399785"/>
            <a:ext cx="1451160" cy="5943240"/>
          </a:xfrm>
          <a:custGeom>
            <a:avLst/>
            <a:gdLst/>
            <a:ahLst/>
            <a:cxnLst/>
            <a:rect l="l" t="t" r="r" b="b"/>
            <a:pathLst>
              <a:path w="1451428" h="1915886">
                <a:moveTo>
                  <a:pt x="0" y="1915886"/>
                </a:moveTo>
                <a:lnTo>
                  <a:pt x="0" y="0"/>
                </a:lnTo>
                <a:lnTo>
                  <a:pt x="1451428" y="1793372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005C68"/>
              </a:gs>
              <a:gs pos="100000">
                <a:srgbClr val="005C68"/>
              </a:gs>
            </a:gsLst>
            <a:lin ang="4200000"/>
          </a:gra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">
            <a:extLst>
              <a:ext uri="{FF2B5EF4-FFF2-40B4-BE49-F238E27FC236}">
                <a16:creationId xmlns:a16="http://schemas.microsoft.com/office/drawing/2014/main" id="{84AE708D-0AE8-4C58-AB58-98FD8F580BEC}"/>
              </a:ext>
            </a:extLst>
          </p:cNvPr>
          <p:cNvSpPr/>
          <p:nvPr/>
        </p:nvSpPr>
        <p:spPr>
          <a:xfrm rot="16200000" flipH="1">
            <a:off x="4647480" y="1727305"/>
            <a:ext cx="1465560" cy="4361040"/>
          </a:xfrm>
          <a:custGeom>
            <a:avLst/>
            <a:gdLst/>
            <a:ahLst/>
            <a:cxnLst/>
            <a:rect l="l" t="t" r="r" b="b"/>
            <a:pathLst>
              <a:path w="1465942" h="1915886">
                <a:moveTo>
                  <a:pt x="0" y="1915886"/>
                </a:moveTo>
                <a:lnTo>
                  <a:pt x="0" y="0"/>
                </a:lnTo>
                <a:lnTo>
                  <a:pt x="1465942" y="1771876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978DD3"/>
              </a:gs>
              <a:gs pos="100000">
                <a:srgbClr val="3E3462"/>
              </a:gs>
            </a:gsLst>
            <a:lin ang="15000000"/>
          </a:gradFill>
          <a:ln w="38160"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6">
            <a:extLst>
              <a:ext uri="{FF2B5EF4-FFF2-40B4-BE49-F238E27FC236}">
                <a16:creationId xmlns:a16="http://schemas.microsoft.com/office/drawing/2014/main" id="{D1759E20-975A-495A-9FEE-BDA46623E2FF}"/>
              </a:ext>
            </a:extLst>
          </p:cNvPr>
          <p:cNvSpPr/>
          <p:nvPr/>
        </p:nvSpPr>
        <p:spPr>
          <a:xfrm rot="5400000">
            <a:off x="4647480" y="3192865"/>
            <a:ext cx="1465560" cy="4361040"/>
          </a:xfrm>
          <a:custGeom>
            <a:avLst/>
            <a:gdLst/>
            <a:ahLst/>
            <a:cxnLst/>
            <a:rect l="l" t="t" r="r" b="b"/>
            <a:pathLst>
              <a:path w="1465942" h="1915886">
                <a:moveTo>
                  <a:pt x="0" y="1915886"/>
                </a:moveTo>
                <a:lnTo>
                  <a:pt x="0" y="0"/>
                </a:lnTo>
                <a:lnTo>
                  <a:pt x="1465942" y="1771876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7363AD"/>
              </a:gs>
              <a:gs pos="100000">
                <a:srgbClr val="2C2547"/>
              </a:gs>
            </a:gsLst>
            <a:lin ang="5400000"/>
          </a:gra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7">
            <a:extLst>
              <a:ext uri="{FF2B5EF4-FFF2-40B4-BE49-F238E27FC236}">
                <a16:creationId xmlns:a16="http://schemas.microsoft.com/office/drawing/2014/main" id="{63B32B1C-CE3B-467F-AAAC-9A0538DBAB8B}"/>
              </a:ext>
            </a:extLst>
          </p:cNvPr>
          <p:cNvSpPr/>
          <p:nvPr/>
        </p:nvSpPr>
        <p:spPr>
          <a:xfrm rot="5399400">
            <a:off x="6303480" y="3530185"/>
            <a:ext cx="1422000" cy="3526560"/>
          </a:xfrm>
          <a:custGeom>
            <a:avLst/>
            <a:gdLst/>
            <a:ahLst/>
            <a:cxnLst/>
            <a:rect l="l" t="t" r="r" b="b"/>
            <a:pathLst>
              <a:path w="1422399" h="1915886">
                <a:moveTo>
                  <a:pt x="0" y="1915886"/>
                </a:moveTo>
                <a:lnTo>
                  <a:pt x="0" y="0"/>
                </a:lnTo>
                <a:lnTo>
                  <a:pt x="1422399" y="1746373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C96DA6"/>
              </a:gs>
              <a:gs pos="100000">
                <a:srgbClr val="C96DA6"/>
              </a:gs>
            </a:gsLst>
            <a:lin ang="4200000"/>
          </a:gra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8">
            <a:extLst>
              <a:ext uri="{FF2B5EF4-FFF2-40B4-BE49-F238E27FC236}">
                <a16:creationId xmlns:a16="http://schemas.microsoft.com/office/drawing/2014/main" id="{3274D6F7-F35E-445D-9B7A-A94B3FCEA465}"/>
              </a:ext>
            </a:extLst>
          </p:cNvPr>
          <p:cNvSpPr/>
          <p:nvPr/>
        </p:nvSpPr>
        <p:spPr>
          <a:xfrm rot="16200000" flipH="1">
            <a:off x="6303480" y="2166145"/>
            <a:ext cx="1422000" cy="3526560"/>
          </a:xfrm>
          <a:custGeom>
            <a:avLst/>
            <a:gdLst/>
            <a:ahLst/>
            <a:cxnLst/>
            <a:rect l="l" t="t" r="r" b="b"/>
            <a:pathLst>
              <a:path w="1422399" h="1915886">
                <a:moveTo>
                  <a:pt x="0" y="1915886"/>
                </a:moveTo>
                <a:lnTo>
                  <a:pt x="0" y="0"/>
                </a:lnTo>
                <a:lnTo>
                  <a:pt x="1422399" y="1746373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DA9AC2"/>
              </a:gs>
              <a:gs pos="100000">
                <a:srgbClr val="B04186"/>
              </a:gs>
            </a:gsLst>
            <a:lin ang="16200000"/>
          </a:gradFill>
          <a:ln w="38160"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">
            <a:extLst>
              <a:ext uri="{FF2B5EF4-FFF2-40B4-BE49-F238E27FC236}">
                <a16:creationId xmlns:a16="http://schemas.microsoft.com/office/drawing/2014/main" id="{CE0A79FF-920B-434E-AC34-B469E909973C}"/>
              </a:ext>
            </a:extLst>
          </p:cNvPr>
          <p:cNvSpPr/>
          <p:nvPr/>
        </p:nvSpPr>
        <p:spPr>
          <a:xfrm rot="16200000" flipH="1">
            <a:off x="8077560" y="2677704"/>
            <a:ext cx="1436400" cy="2503440"/>
          </a:xfrm>
          <a:custGeom>
            <a:avLst/>
            <a:gdLst/>
            <a:ahLst/>
            <a:cxnLst/>
            <a:rect l="l" t="t" r="r" b="b"/>
            <a:pathLst>
              <a:path w="1436914" h="1915886">
                <a:moveTo>
                  <a:pt x="0" y="1915886"/>
                </a:moveTo>
                <a:lnTo>
                  <a:pt x="0" y="0"/>
                </a:lnTo>
                <a:lnTo>
                  <a:pt x="1436914" y="1596571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FDCE59"/>
              </a:gs>
              <a:gs pos="100000">
                <a:srgbClr val="AA7A02"/>
              </a:gs>
            </a:gsLst>
            <a:lin ang="16200000"/>
          </a:gradFill>
          <a:ln w="38160"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0">
            <a:extLst>
              <a:ext uri="{FF2B5EF4-FFF2-40B4-BE49-F238E27FC236}">
                <a16:creationId xmlns:a16="http://schemas.microsoft.com/office/drawing/2014/main" id="{8E1C0C6D-E7C5-412C-889F-9010E6E27017}"/>
              </a:ext>
            </a:extLst>
          </p:cNvPr>
          <p:cNvSpPr/>
          <p:nvPr/>
        </p:nvSpPr>
        <p:spPr>
          <a:xfrm rot="5400000">
            <a:off x="8077560" y="4093301"/>
            <a:ext cx="1436400" cy="2503440"/>
          </a:xfrm>
          <a:custGeom>
            <a:avLst/>
            <a:gdLst/>
            <a:ahLst/>
            <a:cxnLst/>
            <a:rect l="l" t="t" r="r" b="b"/>
            <a:pathLst>
              <a:path w="1436914" h="1915886">
                <a:moveTo>
                  <a:pt x="0" y="1915886"/>
                </a:moveTo>
                <a:lnTo>
                  <a:pt x="0" y="0"/>
                </a:lnTo>
                <a:lnTo>
                  <a:pt x="1436914" y="1596571"/>
                </a:lnTo>
                <a:lnTo>
                  <a:pt x="0" y="1915886"/>
                </a:lnTo>
                <a:close/>
              </a:path>
            </a:pathLst>
          </a:custGeom>
          <a:gradFill>
            <a:gsLst>
              <a:gs pos="0">
                <a:srgbClr val="E4A302"/>
              </a:gs>
              <a:gs pos="100000">
                <a:srgbClr val="906702"/>
              </a:gs>
            </a:gsLst>
            <a:lin ang="5400000"/>
          </a:gra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TextShape 11">
            <a:extLst>
              <a:ext uri="{FF2B5EF4-FFF2-40B4-BE49-F238E27FC236}">
                <a16:creationId xmlns:a16="http://schemas.microsoft.com/office/drawing/2014/main" id="{F7F55BAF-20F9-458F-AE8F-DECEE20BE2EC}"/>
              </a:ext>
            </a:extLst>
          </p:cNvPr>
          <p:cNvSpPr txBox="1"/>
          <p:nvPr/>
        </p:nvSpPr>
        <p:spPr>
          <a:xfrm>
            <a:off x="548160" y="3942385"/>
            <a:ext cx="18288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Monte Carlo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12">
            <a:extLst>
              <a:ext uri="{FF2B5EF4-FFF2-40B4-BE49-F238E27FC236}">
                <a16:creationId xmlns:a16="http://schemas.microsoft.com/office/drawing/2014/main" id="{4A411C87-05A0-4D7B-8488-E6A8A46EB9A6}"/>
              </a:ext>
            </a:extLst>
          </p:cNvPr>
          <p:cNvSpPr txBox="1"/>
          <p:nvPr/>
        </p:nvSpPr>
        <p:spPr>
          <a:xfrm>
            <a:off x="3422400" y="3850945"/>
            <a:ext cx="182880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Remove background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13">
            <a:extLst>
              <a:ext uri="{FF2B5EF4-FFF2-40B4-BE49-F238E27FC236}">
                <a16:creationId xmlns:a16="http://schemas.microsoft.com/office/drawing/2014/main" id="{299E3715-977D-4E0D-B136-B15E1CF1D953}"/>
              </a:ext>
            </a:extLst>
          </p:cNvPr>
          <p:cNvSpPr txBox="1"/>
          <p:nvPr/>
        </p:nvSpPr>
        <p:spPr>
          <a:xfrm>
            <a:off x="5577360" y="3834025"/>
            <a:ext cx="182880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Prepare variables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14">
            <a:extLst>
              <a:ext uri="{FF2B5EF4-FFF2-40B4-BE49-F238E27FC236}">
                <a16:creationId xmlns:a16="http://schemas.microsoft.com/office/drawing/2014/main" id="{581F9425-C19C-4B02-AE3C-9F1B84ADB238}"/>
              </a:ext>
            </a:extLst>
          </p:cNvPr>
          <p:cNvSpPr txBox="1"/>
          <p:nvPr/>
        </p:nvSpPr>
        <p:spPr>
          <a:xfrm>
            <a:off x="7863360" y="3901885"/>
            <a:ext cx="182880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Machine learning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15">
            <a:extLst>
              <a:ext uri="{FF2B5EF4-FFF2-40B4-BE49-F238E27FC236}">
                <a16:creationId xmlns:a16="http://schemas.microsoft.com/office/drawing/2014/main" id="{5D97A9CF-C971-4DB1-86CA-DC664CA7E5AB}"/>
              </a:ext>
            </a:extLst>
          </p:cNvPr>
          <p:cNvSpPr txBox="1"/>
          <p:nvPr/>
        </p:nvSpPr>
        <p:spPr>
          <a:xfrm>
            <a:off x="10363200" y="4551865"/>
            <a:ext cx="182880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 data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E0A3993E-7504-4AA8-B2F6-E65A3D1DB55E}"/>
              </a:ext>
            </a:extLst>
          </p:cNvPr>
          <p:cNvCxnSpPr/>
          <p:nvPr/>
        </p:nvCxnSpPr>
        <p:spPr>
          <a:xfrm rot="5400000" flipH="1" flipV="1">
            <a:off x="925032" y="2456121"/>
            <a:ext cx="914400" cy="850605"/>
          </a:xfrm>
          <a:prstGeom prst="bentConnector3">
            <a:avLst/>
          </a:prstGeom>
          <a:ln>
            <a:solidFill>
              <a:srgbClr val="058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D4D772D-B8B5-4D25-872A-FB27184DDB05}"/>
              </a:ext>
            </a:extLst>
          </p:cNvPr>
          <p:cNvSpPr/>
          <p:nvPr/>
        </p:nvSpPr>
        <p:spPr>
          <a:xfrm>
            <a:off x="691116" y="947023"/>
            <a:ext cx="2335320" cy="1452198"/>
          </a:xfrm>
          <a:prstGeom prst="rect">
            <a:avLst/>
          </a:prstGeom>
          <a:solidFill>
            <a:srgbClr val="058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D0A16-CF43-4EEF-B291-A9A05315FC73}"/>
              </a:ext>
            </a:extLst>
          </p:cNvPr>
          <p:cNvSpPr txBox="1"/>
          <p:nvPr/>
        </p:nvSpPr>
        <p:spPr>
          <a:xfrm>
            <a:off x="930931" y="1211457"/>
            <a:ext cx="2020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Simulate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collisions</a:t>
            </a:r>
            <a:r>
              <a:rPr lang="nb-NO" dirty="0">
                <a:solidFill>
                  <a:schemeClr val="bg1"/>
                </a:solidFill>
              </a:rPr>
              <a:t> and </a:t>
            </a:r>
            <a:r>
              <a:rPr lang="nb-NO" dirty="0" err="1">
                <a:solidFill>
                  <a:schemeClr val="bg1"/>
                </a:solidFill>
              </a:rPr>
              <a:t>label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events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862B875F-5BBD-43FF-B66F-508C4FF7366F}"/>
              </a:ext>
            </a:extLst>
          </p:cNvPr>
          <p:cNvCxnSpPr/>
          <p:nvPr/>
        </p:nvCxnSpPr>
        <p:spPr>
          <a:xfrm rot="5400000" flipH="1" flipV="1">
            <a:off x="3725239" y="2470572"/>
            <a:ext cx="914400" cy="850605"/>
          </a:xfrm>
          <a:prstGeom prst="bentConnector3">
            <a:avLst/>
          </a:prstGeom>
          <a:ln>
            <a:solidFill>
              <a:srgbClr val="9C9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BB3F47E-06DA-44F7-8E48-903F1FC87614}"/>
              </a:ext>
            </a:extLst>
          </p:cNvPr>
          <p:cNvSpPr/>
          <p:nvPr/>
        </p:nvSpPr>
        <p:spPr>
          <a:xfrm>
            <a:off x="3491323" y="961474"/>
            <a:ext cx="2335320" cy="1452198"/>
          </a:xfrm>
          <a:prstGeom prst="rect">
            <a:avLst/>
          </a:prstGeom>
          <a:solidFill>
            <a:srgbClr val="9C91D9"/>
          </a:solidFill>
          <a:ln>
            <a:solidFill>
              <a:srgbClr val="4D4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B9F230D-9418-434D-BE85-F0E62AAF96E3}"/>
              </a:ext>
            </a:extLst>
          </p:cNvPr>
          <p:cNvSpPr txBox="1"/>
          <p:nvPr/>
        </p:nvSpPr>
        <p:spPr>
          <a:xfrm>
            <a:off x="3931446" y="1395913"/>
            <a:ext cx="202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Apply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cuts</a:t>
            </a:r>
            <a:r>
              <a:rPr lang="nb-NO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5B3138C4-DE7F-4F2F-AA8B-505502FB24A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22811" y="2710626"/>
            <a:ext cx="1378126" cy="821181"/>
          </a:xfrm>
          <a:prstGeom prst="bentConnector3">
            <a:avLst/>
          </a:prstGeom>
          <a:ln>
            <a:solidFill>
              <a:srgbClr val="DE90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92C2D39-99E8-4696-856D-37A58F27BD71}"/>
              </a:ext>
            </a:extLst>
          </p:cNvPr>
          <p:cNvSpPr/>
          <p:nvPr/>
        </p:nvSpPr>
        <p:spPr>
          <a:xfrm>
            <a:off x="6238500" y="966596"/>
            <a:ext cx="2335320" cy="1452198"/>
          </a:xfrm>
          <a:prstGeom prst="rect">
            <a:avLst/>
          </a:prstGeom>
          <a:solidFill>
            <a:srgbClr val="DE90C1"/>
          </a:solidFill>
          <a:ln>
            <a:solidFill>
              <a:srgbClr val="C96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01E13BD-34E2-487B-8A4E-ECB80DCC3E30}"/>
              </a:ext>
            </a:extLst>
          </p:cNvPr>
          <p:cNvSpPr txBox="1"/>
          <p:nvPr/>
        </p:nvSpPr>
        <p:spPr>
          <a:xfrm>
            <a:off x="6491760" y="1257413"/>
            <a:ext cx="202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Use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correlated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physical</a:t>
            </a:r>
            <a:r>
              <a:rPr lang="nb-NO" dirty="0">
                <a:solidFill>
                  <a:schemeClr val="bg1"/>
                </a:solidFill>
              </a:rPr>
              <a:t> variables 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5EBC8698-23BE-4EB6-A89E-68E4B34321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38383" y="2860177"/>
            <a:ext cx="1697647" cy="868322"/>
          </a:xfrm>
          <a:prstGeom prst="bentConnector3">
            <a:avLst/>
          </a:prstGeom>
          <a:ln>
            <a:solidFill>
              <a:srgbClr val="E5B4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641BDCC-2653-4598-9B8A-C883C6177EF2}"/>
              </a:ext>
            </a:extLst>
          </p:cNvPr>
          <p:cNvSpPr/>
          <p:nvPr/>
        </p:nvSpPr>
        <p:spPr>
          <a:xfrm>
            <a:off x="8937404" y="979955"/>
            <a:ext cx="2335320" cy="1452198"/>
          </a:xfrm>
          <a:prstGeom prst="rect">
            <a:avLst/>
          </a:prstGeom>
          <a:solidFill>
            <a:srgbClr val="E5B439"/>
          </a:solidFill>
          <a:ln>
            <a:solidFill>
              <a:srgbClr val="D79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E405D39-A30B-413A-9578-C86E9DC86D60}"/>
              </a:ext>
            </a:extLst>
          </p:cNvPr>
          <p:cNvSpPr txBox="1"/>
          <p:nvPr/>
        </p:nvSpPr>
        <p:spPr>
          <a:xfrm>
            <a:off x="9190664" y="1270772"/>
            <a:ext cx="202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Create</a:t>
            </a:r>
            <a:r>
              <a:rPr lang="nb-NO" dirty="0">
                <a:solidFill>
                  <a:schemeClr val="bg1"/>
                </a:solidFill>
              </a:rPr>
              <a:t> BDT or NN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0" grpId="0" animBg="1"/>
      <p:bldP spid="151" grpId="0"/>
      <p:bldP spid="153" grpId="0" animBg="1"/>
      <p:bldP spid="154" grpId="0"/>
      <p:bldP spid="157" grpId="0" animBg="1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407879" y="349560"/>
            <a:ext cx="7636785" cy="4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009FD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Challenge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5A51A-0280-4751-80E5-9D54569F2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62" t="11669" r="13958" b="5097"/>
          <a:stretch/>
        </p:blipFill>
        <p:spPr>
          <a:xfrm>
            <a:off x="705029" y="1598089"/>
            <a:ext cx="4495653" cy="432383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ACCB960-93ED-45F0-9CFF-37196119E8DA}"/>
              </a:ext>
            </a:extLst>
          </p:cNvPr>
          <p:cNvSpPr/>
          <p:nvPr/>
        </p:nvSpPr>
        <p:spPr>
          <a:xfrm>
            <a:off x="5687457" y="3693896"/>
            <a:ext cx="5338354" cy="2108689"/>
          </a:xfrm>
          <a:prstGeom prst="rect">
            <a:avLst/>
          </a:prstGeom>
          <a:solidFill>
            <a:srgbClr val="989898"/>
          </a:solidFill>
          <a:ln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DE6E33-9C14-426F-A1C6-55C9A057562B}"/>
              </a:ext>
            </a:extLst>
          </p:cNvPr>
          <p:cNvSpPr txBox="1"/>
          <p:nvPr/>
        </p:nvSpPr>
        <p:spPr>
          <a:xfrm>
            <a:off x="5990576" y="4009576"/>
            <a:ext cx="5338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 err="1">
                <a:solidFill>
                  <a:schemeClr val="bg1"/>
                </a:solidFill>
              </a:rPr>
              <a:t>ttH</a:t>
            </a:r>
            <a:r>
              <a:rPr lang="nb-NO" dirty="0">
                <a:solidFill>
                  <a:schemeClr val="bg1"/>
                </a:solidFill>
              </a:rPr>
              <a:t> has </a:t>
            </a:r>
            <a:r>
              <a:rPr lang="nb-NO" dirty="0" err="1">
                <a:solidFill>
                  <a:schemeClr val="bg1"/>
                </a:solidFill>
              </a:rPr>
              <a:t>been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confirmed</a:t>
            </a:r>
            <a:r>
              <a:rPr lang="nb-NO" dirty="0">
                <a:solidFill>
                  <a:schemeClr val="bg1"/>
                </a:solidFill>
              </a:rPr>
              <a:t> to 4.2 </a:t>
            </a:r>
            <a:r>
              <a:rPr lang="el-GR" dirty="0">
                <a:solidFill>
                  <a:schemeClr val="bg1"/>
                </a:solidFill>
              </a:rPr>
              <a:t>σ</a:t>
            </a:r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dirty="0" err="1">
                <a:solidFill>
                  <a:schemeClr val="bg1"/>
                </a:solidFill>
              </a:rPr>
              <a:t>Uncertainty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depends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on</a:t>
            </a:r>
            <a:r>
              <a:rPr lang="nb-NO" dirty="0">
                <a:solidFill>
                  <a:schemeClr val="bg1"/>
                </a:solidFill>
              </a:rPr>
              <a:t> MC </a:t>
            </a:r>
            <a:r>
              <a:rPr lang="nb-NO" dirty="0" err="1">
                <a:solidFill>
                  <a:schemeClr val="bg1"/>
                </a:solidFill>
              </a:rPr>
              <a:t>simulations</a:t>
            </a:r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Reduce</a:t>
            </a:r>
            <a:r>
              <a:rPr lang="nb-NO" dirty="0">
                <a:solidFill>
                  <a:schemeClr val="bg1"/>
                </a:solidFill>
              </a:rPr>
              <a:t> bias to </a:t>
            </a:r>
            <a:r>
              <a:rPr lang="nb-NO" dirty="0" err="1">
                <a:solidFill>
                  <a:schemeClr val="bg1"/>
                </a:solidFill>
              </a:rPr>
              <a:t>increase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sensitivity</a:t>
            </a:r>
            <a:r>
              <a:rPr lang="nb-NO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9" name="Freeform 22">
            <a:extLst>
              <a:ext uri="{FF2B5EF4-FFF2-40B4-BE49-F238E27FC236}">
                <a16:creationId xmlns:a16="http://schemas.microsoft.com/office/drawing/2014/main" id="{3E5FA2A3-D4C6-43B1-B34C-CAF0477C3256}"/>
              </a:ext>
            </a:extLst>
          </p:cNvPr>
          <p:cNvSpPr/>
          <p:nvPr/>
        </p:nvSpPr>
        <p:spPr>
          <a:xfrm>
            <a:off x="822970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3B22DC60-8420-4A51-8D70-8FC46C30F577}"/>
              </a:ext>
            </a:extLst>
          </p:cNvPr>
          <p:cNvSpPr/>
          <p:nvPr/>
        </p:nvSpPr>
        <p:spPr>
          <a:xfrm>
            <a:off x="841150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1" name="Freeform 24">
            <a:extLst>
              <a:ext uri="{FF2B5EF4-FFF2-40B4-BE49-F238E27FC236}">
                <a16:creationId xmlns:a16="http://schemas.microsoft.com/office/drawing/2014/main" id="{27B5CC8A-79CF-46C8-BFA7-CD129226DBD9}"/>
              </a:ext>
            </a:extLst>
          </p:cNvPr>
          <p:cNvSpPr/>
          <p:nvPr/>
        </p:nvSpPr>
        <p:spPr>
          <a:xfrm>
            <a:off x="804466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122697A-B9CA-478C-BC11-8EDEAB964039}"/>
              </a:ext>
            </a:extLst>
          </p:cNvPr>
          <p:cNvSpPr/>
          <p:nvPr/>
        </p:nvSpPr>
        <p:spPr>
          <a:xfrm>
            <a:off x="8781584" y="1530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3" name="Freeform 26">
            <a:extLst>
              <a:ext uri="{FF2B5EF4-FFF2-40B4-BE49-F238E27FC236}">
                <a16:creationId xmlns:a16="http://schemas.microsoft.com/office/drawing/2014/main" id="{08119196-5ACB-4740-B46F-0C19CABD8F59}"/>
              </a:ext>
            </a:extLst>
          </p:cNvPr>
          <p:cNvSpPr/>
          <p:nvPr/>
        </p:nvSpPr>
        <p:spPr>
          <a:xfrm>
            <a:off x="8963384" y="1509349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FD2B363D-20CE-4EDD-AE6C-4F6E24D87F8C}"/>
              </a:ext>
            </a:extLst>
          </p:cNvPr>
          <p:cNvSpPr/>
          <p:nvPr/>
        </p:nvSpPr>
        <p:spPr>
          <a:xfrm>
            <a:off x="8596544" y="15194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5" name="Freeform 28">
            <a:extLst>
              <a:ext uri="{FF2B5EF4-FFF2-40B4-BE49-F238E27FC236}">
                <a16:creationId xmlns:a16="http://schemas.microsoft.com/office/drawing/2014/main" id="{BA621622-58AD-484E-84FF-DBDD97C5D2C5}"/>
              </a:ext>
            </a:extLst>
          </p:cNvPr>
          <p:cNvSpPr/>
          <p:nvPr/>
        </p:nvSpPr>
        <p:spPr>
          <a:xfrm>
            <a:off x="9330584" y="14996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6" name="Freeform 29">
            <a:extLst>
              <a:ext uri="{FF2B5EF4-FFF2-40B4-BE49-F238E27FC236}">
                <a16:creationId xmlns:a16="http://schemas.microsoft.com/office/drawing/2014/main" id="{3582BB4B-7F70-43B0-B55B-C55D19D06FB4}"/>
              </a:ext>
            </a:extLst>
          </p:cNvPr>
          <p:cNvSpPr/>
          <p:nvPr/>
        </p:nvSpPr>
        <p:spPr>
          <a:xfrm>
            <a:off x="9512024" y="1478749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7" name="Freeform 30">
            <a:extLst>
              <a:ext uri="{FF2B5EF4-FFF2-40B4-BE49-F238E27FC236}">
                <a16:creationId xmlns:a16="http://schemas.microsoft.com/office/drawing/2014/main" id="{64ED7C9E-DDA6-4861-8DF7-32355CFB2CB4}"/>
              </a:ext>
            </a:extLst>
          </p:cNvPr>
          <p:cNvSpPr/>
          <p:nvPr/>
        </p:nvSpPr>
        <p:spPr>
          <a:xfrm>
            <a:off x="9145184" y="14888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8" name="Freeform 32">
            <a:extLst>
              <a:ext uri="{FF2B5EF4-FFF2-40B4-BE49-F238E27FC236}">
                <a16:creationId xmlns:a16="http://schemas.microsoft.com/office/drawing/2014/main" id="{AFDADAA1-4B37-46B7-9AB7-9836DDF3A909}"/>
              </a:ext>
            </a:extLst>
          </p:cNvPr>
          <p:cNvSpPr/>
          <p:nvPr/>
        </p:nvSpPr>
        <p:spPr>
          <a:xfrm>
            <a:off x="9697064" y="148630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11B252C1-E50A-4BDF-9EF0-69F5557ED8B3}"/>
              </a:ext>
            </a:extLst>
          </p:cNvPr>
          <p:cNvSpPr/>
          <p:nvPr/>
        </p:nvSpPr>
        <p:spPr>
          <a:xfrm>
            <a:off x="822970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id="{AA855F3E-FD14-4C99-AC59-225BBCA9CF79}"/>
              </a:ext>
            </a:extLst>
          </p:cNvPr>
          <p:cNvSpPr/>
          <p:nvPr/>
        </p:nvSpPr>
        <p:spPr>
          <a:xfrm>
            <a:off x="841150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1" name="Freeform 46">
            <a:extLst>
              <a:ext uri="{FF2B5EF4-FFF2-40B4-BE49-F238E27FC236}">
                <a16:creationId xmlns:a16="http://schemas.microsoft.com/office/drawing/2014/main" id="{78670F9F-E7EB-4362-88A0-80F96C5C232D}"/>
              </a:ext>
            </a:extLst>
          </p:cNvPr>
          <p:cNvSpPr/>
          <p:nvPr/>
        </p:nvSpPr>
        <p:spPr>
          <a:xfrm>
            <a:off x="804466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2" name="Freeform 47">
            <a:extLst>
              <a:ext uri="{FF2B5EF4-FFF2-40B4-BE49-F238E27FC236}">
                <a16:creationId xmlns:a16="http://schemas.microsoft.com/office/drawing/2014/main" id="{779AC414-7909-463F-90B9-228D772C1E4D}"/>
              </a:ext>
            </a:extLst>
          </p:cNvPr>
          <p:cNvSpPr/>
          <p:nvPr/>
        </p:nvSpPr>
        <p:spPr>
          <a:xfrm>
            <a:off x="8781584" y="1530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3" name="Freeform 48">
            <a:extLst>
              <a:ext uri="{FF2B5EF4-FFF2-40B4-BE49-F238E27FC236}">
                <a16:creationId xmlns:a16="http://schemas.microsoft.com/office/drawing/2014/main" id="{CA82098E-41F7-4258-9158-6F6E85034912}"/>
              </a:ext>
            </a:extLst>
          </p:cNvPr>
          <p:cNvSpPr/>
          <p:nvPr/>
        </p:nvSpPr>
        <p:spPr>
          <a:xfrm>
            <a:off x="8963384" y="1509349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4" name="Freeform 49">
            <a:extLst>
              <a:ext uri="{FF2B5EF4-FFF2-40B4-BE49-F238E27FC236}">
                <a16:creationId xmlns:a16="http://schemas.microsoft.com/office/drawing/2014/main" id="{1AA0FDFA-93B2-4003-BF6C-9E345224C37C}"/>
              </a:ext>
            </a:extLst>
          </p:cNvPr>
          <p:cNvSpPr/>
          <p:nvPr/>
        </p:nvSpPr>
        <p:spPr>
          <a:xfrm>
            <a:off x="8596544" y="15194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5" name="Freeform 50">
            <a:extLst>
              <a:ext uri="{FF2B5EF4-FFF2-40B4-BE49-F238E27FC236}">
                <a16:creationId xmlns:a16="http://schemas.microsoft.com/office/drawing/2014/main" id="{4564514F-D379-4E6C-895A-B7101160124B}"/>
              </a:ext>
            </a:extLst>
          </p:cNvPr>
          <p:cNvSpPr/>
          <p:nvPr/>
        </p:nvSpPr>
        <p:spPr>
          <a:xfrm>
            <a:off x="9330584" y="14996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6" name="Freeform 51">
            <a:extLst>
              <a:ext uri="{FF2B5EF4-FFF2-40B4-BE49-F238E27FC236}">
                <a16:creationId xmlns:a16="http://schemas.microsoft.com/office/drawing/2014/main" id="{1F13AB45-72B1-4FA5-A046-131B2C98CCC1}"/>
              </a:ext>
            </a:extLst>
          </p:cNvPr>
          <p:cNvSpPr/>
          <p:nvPr/>
        </p:nvSpPr>
        <p:spPr>
          <a:xfrm>
            <a:off x="9512024" y="1478749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7" name="Freeform 52">
            <a:extLst>
              <a:ext uri="{FF2B5EF4-FFF2-40B4-BE49-F238E27FC236}">
                <a16:creationId xmlns:a16="http://schemas.microsoft.com/office/drawing/2014/main" id="{E925EEE6-8DE4-42B6-B208-D434C69A0521}"/>
              </a:ext>
            </a:extLst>
          </p:cNvPr>
          <p:cNvSpPr/>
          <p:nvPr/>
        </p:nvSpPr>
        <p:spPr>
          <a:xfrm>
            <a:off x="9145184" y="14888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8" name="Freeform 53">
            <a:extLst>
              <a:ext uri="{FF2B5EF4-FFF2-40B4-BE49-F238E27FC236}">
                <a16:creationId xmlns:a16="http://schemas.microsoft.com/office/drawing/2014/main" id="{79098A5E-1DB1-4D9F-A6DE-C18E296AA5C8}"/>
              </a:ext>
            </a:extLst>
          </p:cNvPr>
          <p:cNvSpPr/>
          <p:nvPr/>
        </p:nvSpPr>
        <p:spPr>
          <a:xfrm>
            <a:off x="9697064" y="148630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89" name="Freeform 54">
            <a:extLst>
              <a:ext uri="{FF2B5EF4-FFF2-40B4-BE49-F238E27FC236}">
                <a16:creationId xmlns:a16="http://schemas.microsoft.com/office/drawing/2014/main" id="{E094305B-68A3-462F-81BD-BCC3A9CBFEE8}"/>
              </a:ext>
            </a:extLst>
          </p:cNvPr>
          <p:cNvSpPr/>
          <p:nvPr/>
        </p:nvSpPr>
        <p:spPr>
          <a:xfrm>
            <a:off x="823006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0" name="Freeform 55">
            <a:extLst>
              <a:ext uri="{FF2B5EF4-FFF2-40B4-BE49-F238E27FC236}">
                <a16:creationId xmlns:a16="http://schemas.microsoft.com/office/drawing/2014/main" id="{6E9CE51D-D0C8-4FEB-9661-7111836276A6}"/>
              </a:ext>
            </a:extLst>
          </p:cNvPr>
          <p:cNvSpPr/>
          <p:nvPr/>
        </p:nvSpPr>
        <p:spPr>
          <a:xfrm>
            <a:off x="841186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1" name="Freeform 56">
            <a:extLst>
              <a:ext uri="{FF2B5EF4-FFF2-40B4-BE49-F238E27FC236}">
                <a16:creationId xmlns:a16="http://schemas.microsoft.com/office/drawing/2014/main" id="{4AB7AA85-BF8B-4BAF-A617-BAC19398B44E}"/>
              </a:ext>
            </a:extLst>
          </p:cNvPr>
          <p:cNvSpPr/>
          <p:nvPr/>
        </p:nvSpPr>
        <p:spPr>
          <a:xfrm>
            <a:off x="804502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2" name="Freeform 57">
            <a:extLst>
              <a:ext uri="{FF2B5EF4-FFF2-40B4-BE49-F238E27FC236}">
                <a16:creationId xmlns:a16="http://schemas.microsoft.com/office/drawing/2014/main" id="{607ABCC9-5EEA-47B9-818A-8DB070C4177B}"/>
              </a:ext>
            </a:extLst>
          </p:cNvPr>
          <p:cNvSpPr/>
          <p:nvPr/>
        </p:nvSpPr>
        <p:spPr>
          <a:xfrm>
            <a:off x="8596904" y="15194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3" name="Freeform 58">
            <a:extLst>
              <a:ext uri="{FF2B5EF4-FFF2-40B4-BE49-F238E27FC236}">
                <a16:creationId xmlns:a16="http://schemas.microsoft.com/office/drawing/2014/main" id="{4E077809-4F09-4A0F-9AFC-7DAB460D6349}"/>
              </a:ext>
            </a:extLst>
          </p:cNvPr>
          <p:cNvSpPr/>
          <p:nvPr/>
        </p:nvSpPr>
        <p:spPr>
          <a:xfrm>
            <a:off x="823006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4" name="Freeform 59">
            <a:extLst>
              <a:ext uri="{FF2B5EF4-FFF2-40B4-BE49-F238E27FC236}">
                <a16:creationId xmlns:a16="http://schemas.microsoft.com/office/drawing/2014/main" id="{BF3DD69F-A4FD-4A35-B9DF-05EE62B4805E}"/>
              </a:ext>
            </a:extLst>
          </p:cNvPr>
          <p:cNvSpPr/>
          <p:nvPr/>
        </p:nvSpPr>
        <p:spPr>
          <a:xfrm>
            <a:off x="841186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5" name="Freeform 60">
            <a:extLst>
              <a:ext uri="{FF2B5EF4-FFF2-40B4-BE49-F238E27FC236}">
                <a16:creationId xmlns:a16="http://schemas.microsoft.com/office/drawing/2014/main" id="{48A90CBD-05D8-42F0-9CA7-E79CF26B59E2}"/>
              </a:ext>
            </a:extLst>
          </p:cNvPr>
          <p:cNvSpPr/>
          <p:nvPr/>
        </p:nvSpPr>
        <p:spPr>
          <a:xfrm>
            <a:off x="804502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6" name="Freeform 61">
            <a:extLst>
              <a:ext uri="{FF2B5EF4-FFF2-40B4-BE49-F238E27FC236}">
                <a16:creationId xmlns:a16="http://schemas.microsoft.com/office/drawing/2014/main" id="{3959544F-88E0-46D4-B4ED-4A4D2B49D5D7}"/>
              </a:ext>
            </a:extLst>
          </p:cNvPr>
          <p:cNvSpPr/>
          <p:nvPr/>
        </p:nvSpPr>
        <p:spPr>
          <a:xfrm>
            <a:off x="8596904" y="151942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7" name="Freeform 62">
            <a:extLst>
              <a:ext uri="{FF2B5EF4-FFF2-40B4-BE49-F238E27FC236}">
                <a16:creationId xmlns:a16="http://schemas.microsoft.com/office/drawing/2014/main" id="{054BBFCB-122D-4CF0-A1D1-403F24D614B4}"/>
              </a:ext>
            </a:extLst>
          </p:cNvPr>
          <p:cNvSpPr/>
          <p:nvPr/>
        </p:nvSpPr>
        <p:spPr>
          <a:xfrm>
            <a:off x="823006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8" name="Freeform 63">
            <a:extLst>
              <a:ext uri="{FF2B5EF4-FFF2-40B4-BE49-F238E27FC236}">
                <a16:creationId xmlns:a16="http://schemas.microsoft.com/office/drawing/2014/main" id="{4B554EC9-BBBA-4F37-886F-797FD15184E1}"/>
              </a:ext>
            </a:extLst>
          </p:cNvPr>
          <p:cNvSpPr/>
          <p:nvPr/>
        </p:nvSpPr>
        <p:spPr>
          <a:xfrm>
            <a:off x="841186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99" name="Freeform 64">
            <a:extLst>
              <a:ext uri="{FF2B5EF4-FFF2-40B4-BE49-F238E27FC236}">
                <a16:creationId xmlns:a16="http://schemas.microsoft.com/office/drawing/2014/main" id="{BC0FF253-C32A-40D2-9FC6-06C1B6D37B31}"/>
              </a:ext>
            </a:extLst>
          </p:cNvPr>
          <p:cNvSpPr/>
          <p:nvPr/>
        </p:nvSpPr>
        <p:spPr>
          <a:xfrm>
            <a:off x="804502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0" name="Freeform 65">
            <a:extLst>
              <a:ext uri="{FF2B5EF4-FFF2-40B4-BE49-F238E27FC236}">
                <a16:creationId xmlns:a16="http://schemas.microsoft.com/office/drawing/2014/main" id="{AA3291B1-C582-43E3-825B-CB3F72B8534F}"/>
              </a:ext>
            </a:extLst>
          </p:cNvPr>
          <p:cNvSpPr/>
          <p:nvPr/>
        </p:nvSpPr>
        <p:spPr>
          <a:xfrm>
            <a:off x="823006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1" name="Freeform 66">
            <a:extLst>
              <a:ext uri="{FF2B5EF4-FFF2-40B4-BE49-F238E27FC236}">
                <a16:creationId xmlns:a16="http://schemas.microsoft.com/office/drawing/2014/main" id="{E6B94EC9-CE06-4E92-B561-9846F455F036}"/>
              </a:ext>
            </a:extLst>
          </p:cNvPr>
          <p:cNvSpPr/>
          <p:nvPr/>
        </p:nvSpPr>
        <p:spPr>
          <a:xfrm>
            <a:off x="841186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2" name="Freeform 67">
            <a:extLst>
              <a:ext uri="{FF2B5EF4-FFF2-40B4-BE49-F238E27FC236}">
                <a16:creationId xmlns:a16="http://schemas.microsoft.com/office/drawing/2014/main" id="{156879F8-9090-495D-B2EB-F51798C7F087}"/>
              </a:ext>
            </a:extLst>
          </p:cNvPr>
          <p:cNvSpPr/>
          <p:nvPr/>
        </p:nvSpPr>
        <p:spPr>
          <a:xfrm>
            <a:off x="804502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3" name="Freeform 68">
            <a:extLst>
              <a:ext uri="{FF2B5EF4-FFF2-40B4-BE49-F238E27FC236}">
                <a16:creationId xmlns:a16="http://schemas.microsoft.com/office/drawing/2014/main" id="{3F9C4B11-F8CA-4990-899C-77D48883A044}"/>
              </a:ext>
            </a:extLst>
          </p:cNvPr>
          <p:cNvSpPr/>
          <p:nvPr/>
        </p:nvSpPr>
        <p:spPr>
          <a:xfrm>
            <a:off x="823042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4" name="Freeform 69">
            <a:extLst>
              <a:ext uri="{FF2B5EF4-FFF2-40B4-BE49-F238E27FC236}">
                <a16:creationId xmlns:a16="http://schemas.microsoft.com/office/drawing/2014/main" id="{F6BA7C05-FC0F-44B6-8331-29C60B8AE3B9}"/>
              </a:ext>
            </a:extLst>
          </p:cNvPr>
          <p:cNvSpPr/>
          <p:nvPr/>
        </p:nvSpPr>
        <p:spPr>
          <a:xfrm>
            <a:off x="841222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5" name="Freeform 70">
            <a:extLst>
              <a:ext uri="{FF2B5EF4-FFF2-40B4-BE49-F238E27FC236}">
                <a16:creationId xmlns:a16="http://schemas.microsoft.com/office/drawing/2014/main" id="{42D526F4-B7A3-436D-9344-86DCFEC58955}"/>
              </a:ext>
            </a:extLst>
          </p:cNvPr>
          <p:cNvSpPr/>
          <p:nvPr/>
        </p:nvSpPr>
        <p:spPr>
          <a:xfrm>
            <a:off x="804538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6" name="Freeform 71">
            <a:extLst>
              <a:ext uri="{FF2B5EF4-FFF2-40B4-BE49-F238E27FC236}">
                <a16:creationId xmlns:a16="http://schemas.microsoft.com/office/drawing/2014/main" id="{D1C909F9-E63E-44E6-AF69-A5C6C596D664}"/>
              </a:ext>
            </a:extLst>
          </p:cNvPr>
          <p:cNvSpPr/>
          <p:nvPr/>
        </p:nvSpPr>
        <p:spPr>
          <a:xfrm>
            <a:off x="8230424" y="153274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5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7" name="Freeform 72">
            <a:extLst>
              <a:ext uri="{FF2B5EF4-FFF2-40B4-BE49-F238E27FC236}">
                <a16:creationId xmlns:a16="http://schemas.microsoft.com/office/drawing/2014/main" id="{B3844B96-7034-4B9F-B9C6-5B76C2718B24}"/>
              </a:ext>
            </a:extLst>
          </p:cNvPr>
          <p:cNvSpPr/>
          <p:nvPr/>
        </p:nvSpPr>
        <p:spPr>
          <a:xfrm>
            <a:off x="8412224" y="151222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5" y="380"/>
                  <a:pt x="200" y="436"/>
                  <a:pt x="247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08" name="Freeform 73">
            <a:extLst>
              <a:ext uri="{FF2B5EF4-FFF2-40B4-BE49-F238E27FC236}">
                <a16:creationId xmlns:a16="http://schemas.microsoft.com/office/drawing/2014/main" id="{8F0ED3E1-DAD9-4F18-A9C9-045B3EB2B37A}"/>
              </a:ext>
            </a:extLst>
          </p:cNvPr>
          <p:cNvSpPr/>
          <p:nvPr/>
        </p:nvSpPr>
        <p:spPr>
          <a:xfrm>
            <a:off x="8045384" y="152194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01101-B22A-4CC2-8FB3-4DFD605FB6BE}"/>
              </a:ext>
            </a:extLst>
          </p:cNvPr>
          <p:cNvCxnSpPr/>
          <p:nvPr/>
        </p:nvCxnSpPr>
        <p:spPr>
          <a:xfrm flipV="1">
            <a:off x="9972464" y="677333"/>
            <a:ext cx="932603" cy="832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7A76E1-78BB-4C27-88F8-66891581B00A}"/>
              </a:ext>
            </a:extLst>
          </p:cNvPr>
          <p:cNvCxnSpPr>
            <a:cxnSpLocks/>
          </p:cNvCxnSpPr>
          <p:nvPr/>
        </p:nvCxnSpPr>
        <p:spPr>
          <a:xfrm>
            <a:off x="9972464" y="1530229"/>
            <a:ext cx="932603" cy="809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Freeform 32">
            <a:extLst>
              <a:ext uri="{FF2B5EF4-FFF2-40B4-BE49-F238E27FC236}">
                <a16:creationId xmlns:a16="http://schemas.microsoft.com/office/drawing/2014/main" id="{4A76FE3A-E4A5-44E9-8538-C2D68F9BA19C}"/>
              </a:ext>
            </a:extLst>
          </p:cNvPr>
          <p:cNvSpPr/>
          <p:nvPr/>
        </p:nvSpPr>
        <p:spPr>
          <a:xfrm rot="2700000">
            <a:off x="7638079" y="125466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47" name="Freeform 50">
            <a:extLst>
              <a:ext uri="{FF2B5EF4-FFF2-40B4-BE49-F238E27FC236}">
                <a16:creationId xmlns:a16="http://schemas.microsoft.com/office/drawing/2014/main" id="{98087619-3300-4AC7-8238-533C2EA952E7}"/>
              </a:ext>
            </a:extLst>
          </p:cNvPr>
          <p:cNvSpPr/>
          <p:nvPr/>
        </p:nvSpPr>
        <p:spPr>
          <a:xfrm rot="2700000">
            <a:off x="7316028" y="940942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48" name="Freeform 51">
            <a:extLst>
              <a:ext uri="{FF2B5EF4-FFF2-40B4-BE49-F238E27FC236}">
                <a16:creationId xmlns:a16="http://schemas.microsoft.com/office/drawing/2014/main" id="{1BD9BD34-E6C8-4ADC-8A8A-072DF4496A93}"/>
              </a:ext>
            </a:extLst>
          </p:cNvPr>
          <p:cNvSpPr/>
          <p:nvPr/>
        </p:nvSpPr>
        <p:spPr>
          <a:xfrm rot="2700000">
            <a:off x="7453415" y="1093752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2" y="7"/>
                  <a:pt x="329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4" y="0"/>
                  <a:pt x="552" y="85"/>
                  <a:pt x="715" y="65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50" name="Freeform 53">
            <a:extLst>
              <a:ext uri="{FF2B5EF4-FFF2-40B4-BE49-F238E27FC236}">
                <a16:creationId xmlns:a16="http://schemas.microsoft.com/office/drawing/2014/main" id="{76462CE4-5FD7-4C72-AFA8-300B8676D49E}"/>
              </a:ext>
            </a:extLst>
          </p:cNvPr>
          <p:cNvSpPr/>
          <p:nvPr/>
        </p:nvSpPr>
        <p:spPr>
          <a:xfrm rot="2700000">
            <a:off x="7800954" y="143538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3" y="146"/>
                </a:cubicBezTo>
                <a:cubicBezTo>
                  <a:pt x="664" y="380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4" name="Freeform 67">
            <a:extLst>
              <a:ext uri="{FF2B5EF4-FFF2-40B4-BE49-F238E27FC236}">
                <a16:creationId xmlns:a16="http://schemas.microsoft.com/office/drawing/2014/main" id="{B02F7D0D-00CE-4E56-9706-9DE1A410CB88}"/>
              </a:ext>
            </a:extLst>
          </p:cNvPr>
          <p:cNvSpPr/>
          <p:nvPr/>
        </p:nvSpPr>
        <p:spPr>
          <a:xfrm rot="2700000">
            <a:off x="6926889" y="510393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67" name="Freeform 70">
            <a:extLst>
              <a:ext uri="{FF2B5EF4-FFF2-40B4-BE49-F238E27FC236}">
                <a16:creationId xmlns:a16="http://schemas.microsoft.com/office/drawing/2014/main" id="{E38D9312-7618-4D4B-83F7-8AA4D5343A4A}"/>
              </a:ext>
            </a:extLst>
          </p:cNvPr>
          <p:cNvSpPr/>
          <p:nvPr/>
        </p:nvSpPr>
        <p:spPr>
          <a:xfrm rot="2700000">
            <a:off x="7047469" y="633414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0" name="Freeform 73">
            <a:extLst>
              <a:ext uri="{FF2B5EF4-FFF2-40B4-BE49-F238E27FC236}">
                <a16:creationId xmlns:a16="http://schemas.microsoft.com/office/drawing/2014/main" id="{A3B605B7-F2C5-483D-BCAD-B199196796E2}"/>
              </a:ext>
            </a:extLst>
          </p:cNvPr>
          <p:cNvSpPr/>
          <p:nvPr/>
        </p:nvSpPr>
        <p:spPr>
          <a:xfrm rot="2700000">
            <a:off x="7178206" y="786403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1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4" name="Freeform 25">
            <a:extLst>
              <a:ext uri="{FF2B5EF4-FFF2-40B4-BE49-F238E27FC236}">
                <a16:creationId xmlns:a16="http://schemas.microsoft.com/office/drawing/2014/main" id="{AE4514B8-F1A3-478B-A33C-3BA9B8800022}"/>
              </a:ext>
            </a:extLst>
          </p:cNvPr>
          <p:cNvSpPr/>
          <p:nvPr/>
        </p:nvSpPr>
        <p:spPr>
          <a:xfrm rot="-2700000">
            <a:off x="6845737" y="2628319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5" name="Freeform 26">
            <a:extLst>
              <a:ext uri="{FF2B5EF4-FFF2-40B4-BE49-F238E27FC236}">
                <a16:creationId xmlns:a16="http://schemas.microsoft.com/office/drawing/2014/main" id="{CC98C5FC-5967-4BE9-8C74-168D3B000F5A}"/>
              </a:ext>
            </a:extLst>
          </p:cNvPr>
          <p:cNvSpPr/>
          <p:nvPr/>
        </p:nvSpPr>
        <p:spPr>
          <a:xfrm rot="-2700000">
            <a:off x="7300171" y="2182373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7" name="Freeform 28">
            <a:extLst>
              <a:ext uri="{FF2B5EF4-FFF2-40B4-BE49-F238E27FC236}">
                <a16:creationId xmlns:a16="http://schemas.microsoft.com/office/drawing/2014/main" id="{5C0B56BF-4CA6-4282-8297-6F2727219060}"/>
              </a:ext>
            </a:extLst>
          </p:cNvPr>
          <p:cNvSpPr/>
          <p:nvPr/>
        </p:nvSpPr>
        <p:spPr>
          <a:xfrm rot="-2700000">
            <a:off x="7768903" y="173885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2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1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78" name="Freeform 30">
            <a:extLst>
              <a:ext uri="{FF2B5EF4-FFF2-40B4-BE49-F238E27FC236}">
                <a16:creationId xmlns:a16="http://schemas.microsoft.com/office/drawing/2014/main" id="{4D220DF2-471E-490D-A801-FB7A7BD9C8B1}"/>
              </a:ext>
            </a:extLst>
          </p:cNvPr>
          <p:cNvSpPr/>
          <p:nvPr/>
        </p:nvSpPr>
        <p:spPr>
          <a:xfrm rot="-2700000">
            <a:off x="7631529" y="1876319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2" name="Freeform 47">
            <a:extLst>
              <a:ext uri="{FF2B5EF4-FFF2-40B4-BE49-F238E27FC236}">
                <a16:creationId xmlns:a16="http://schemas.microsoft.com/office/drawing/2014/main" id="{C88C9153-C338-4512-B3B8-C39BAA90D2CA}"/>
              </a:ext>
            </a:extLst>
          </p:cNvPr>
          <p:cNvSpPr/>
          <p:nvPr/>
        </p:nvSpPr>
        <p:spPr>
          <a:xfrm rot="-2700000">
            <a:off x="7128347" y="2341128"/>
            <a:ext cx="275760" cy="157320"/>
          </a:xfrm>
          <a:custGeom>
            <a:avLst/>
            <a:gdLst/>
            <a:ahLst/>
            <a:cxnLst/>
            <a:rect l="0" t="0" r="r" b="b"/>
            <a:pathLst>
              <a:path w="766" h="437">
                <a:moveTo>
                  <a:pt x="0" y="80"/>
                </a:moveTo>
                <a:cubicBezTo>
                  <a:pt x="142" y="7"/>
                  <a:pt x="329" y="25"/>
                  <a:pt x="443" y="146"/>
                </a:cubicBezTo>
                <a:cubicBezTo>
                  <a:pt x="665" y="381"/>
                  <a:pt x="200" y="436"/>
                  <a:pt x="247" y="220"/>
                </a:cubicBezTo>
                <a:cubicBezTo>
                  <a:pt x="294" y="0"/>
                  <a:pt x="552" y="84"/>
                  <a:pt x="715" y="64"/>
                </a:cubicBezTo>
                <a:lnTo>
                  <a:pt x="765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3" name="Freeform 48">
            <a:extLst>
              <a:ext uri="{FF2B5EF4-FFF2-40B4-BE49-F238E27FC236}">
                <a16:creationId xmlns:a16="http://schemas.microsoft.com/office/drawing/2014/main" id="{AE4D29B7-187A-498A-88E5-3FBC460D5BFC}"/>
              </a:ext>
            </a:extLst>
          </p:cNvPr>
          <p:cNvSpPr/>
          <p:nvPr/>
        </p:nvSpPr>
        <p:spPr>
          <a:xfrm rot="-2700000">
            <a:off x="7462489" y="2047916"/>
            <a:ext cx="275760" cy="157680"/>
          </a:xfrm>
          <a:custGeom>
            <a:avLst/>
            <a:gdLst/>
            <a:ahLst/>
            <a:cxnLst/>
            <a:rect l="0" t="0" r="r" b="b"/>
            <a:pathLst>
              <a:path w="766" h="438">
                <a:moveTo>
                  <a:pt x="0" y="81"/>
                </a:moveTo>
                <a:cubicBezTo>
                  <a:pt x="141" y="7"/>
                  <a:pt x="328" y="26"/>
                  <a:pt x="443" y="147"/>
                </a:cubicBezTo>
                <a:cubicBezTo>
                  <a:pt x="665" y="381"/>
                  <a:pt x="200" y="437"/>
                  <a:pt x="247" y="221"/>
                </a:cubicBezTo>
                <a:cubicBezTo>
                  <a:pt x="293" y="0"/>
                  <a:pt x="552" y="85"/>
                  <a:pt x="714" y="64"/>
                </a:cubicBezTo>
                <a:lnTo>
                  <a:pt x="765" y="59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86" name="Freeform 52">
            <a:extLst>
              <a:ext uri="{FF2B5EF4-FFF2-40B4-BE49-F238E27FC236}">
                <a16:creationId xmlns:a16="http://schemas.microsoft.com/office/drawing/2014/main" id="{5E2A4A34-8F38-445B-A46B-9257967A15E4}"/>
              </a:ext>
            </a:extLst>
          </p:cNvPr>
          <p:cNvSpPr/>
          <p:nvPr/>
        </p:nvSpPr>
        <p:spPr>
          <a:xfrm rot="-2700000">
            <a:off x="7876858" y="1622754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6"/>
                  <a:pt x="443" y="147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5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0" name="Freeform 57">
            <a:extLst>
              <a:ext uri="{FF2B5EF4-FFF2-40B4-BE49-F238E27FC236}">
                <a16:creationId xmlns:a16="http://schemas.microsoft.com/office/drawing/2014/main" id="{8DD894EB-027A-424F-9448-983D38C0BA12}"/>
              </a:ext>
            </a:extLst>
          </p:cNvPr>
          <p:cNvSpPr/>
          <p:nvPr/>
        </p:nvSpPr>
        <p:spPr>
          <a:xfrm rot="-1200000">
            <a:off x="7628220" y="1030005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194" name="Freeform 61">
            <a:extLst>
              <a:ext uri="{FF2B5EF4-FFF2-40B4-BE49-F238E27FC236}">
                <a16:creationId xmlns:a16="http://schemas.microsoft.com/office/drawing/2014/main" id="{50574246-CBA9-4D5E-B4B0-7F605A14E40C}"/>
              </a:ext>
            </a:extLst>
          </p:cNvPr>
          <p:cNvSpPr/>
          <p:nvPr/>
        </p:nvSpPr>
        <p:spPr>
          <a:xfrm rot="-2700000">
            <a:off x="6974691" y="2505300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8" name="Freeform 57">
            <a:extLst>
              <a:ext uri="{FF2B5EF4-FFF2-40B4-BE49-F238E27FC236}">
                <a16:creationId xmlns:a16="http://schemas.microsoft.com/office/drawing/2014/main" id="{52BF2598-CFA1-4AA2-9F05-8354F230AE08}"/>
              </a:ext>
            </a:extLst>
          </p:cNvPr>
          <p:cNvSpPr/>
          <p:nvPr/>
        </p:nvSpPr>
        <p:spPr>
          <a:xfrm rot="-1200000">
            <a:off x="7812900" y="962597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sp>
        <p:nvSpPr>
          <p:cNvPr id="209" name="Freeform 57">
            <a:extLst>
              <a:ext uri="{FF2B5EF4-FFF2-40B4-BE49-F238E27FC236}">
                <a16:creationId xmlns:a16="http://schemas.microsoft.com/office/drawing/2014/main" id="{503D86C1-AF0F-49A7-AC16-C724F80BF8AC}"/>
              </a:ext>
            </a:extLst>
          </p:cNvPr>
          <p:cNvSpPr/>
          <p:nvPr/>
        </p:nvSpPr>
        <p:spPr>
          <a:xfrm rot="-1200000">
            <a:off x="8018960" y="893593"/>
            <a:ext cx="275400" cy="157320"/>
          </a:xfrm>
          <a:custGeom>
            <a:avLst/>
            <a:gdLst/>
            <a:ahLst/>
            <a:cxnLst/>
            <a:rect l="0" t="0" r="r" b="b"/>
            <a:pathLst>
              <a:path w="765" h="437">
                <a:moveTo>
                  <a:pt x="0" y="80"/>
                </a:moveTo>
                <a:cubicBezTo>
                  <a:pt x="141" y="7"/>
                  <a:pt x="328" y="25"/>
                  <a:pt x="442" y="146"/>
                </a:cubicBezTo>
                <a:cubicBezTo>
                  <a:pt x="664" y="381"/>
                  <a:pt x="200" y="436"/>
                  <a:pt x="246" y="220"/>
                </a:cubicBezTo>
                <a:cubicBezTo>
                  <a:pt x="293" y="0"/>
                  <a:pt x="552" y="84"/>
                  <a:pt x="714" y="64"/>
                </a:cubicBezTo>
                <a:lnTo>
                  <a:pt x="764" y="58"/>
                </a:lnTo>
              </a:path>
            </a:pathLst>
          </a:custGeom>
          <a:ln w="12600">
            <a:solidFill>
              <a:srgbClr val="000000"/>
            </a:solidFill>
            <a:round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2C588-09D4-4AB7-8FA4-F53CB253BC0F}"/>
              </a:ext>
            </a:extLst>
          </p:cNvPr>
          <p:cNvCxnSpPr/>
          <p:nvPr/>
        </p:nvCxnSpPr>
        <p:spPr>
          <a:xfrm flipV="1">
            <a:off x="8250724" y="445483"/>
            <a:ext cx="504540" cy="42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EF5F50-80AE-4F10-BA8B-E272A817666D}"/>
              </a:ext>
            </a:extLst>
          </p:cNvPr>
          <p:cNvCxnSpPr>
            <a:cxnSpLocks/>
          </p:cNvCxnSpPr>
          <p:nvPr/>
        </p:nvCxnSpPr>
        <p:spPr>
          <a:xfrm>
            <a:off x="8229704" y="874483"/>
            <a:ext cx="594214" cy="2457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3FFC2DB-43AA-42D9-BF2A-734475BC99A7}"/>
              </a:ext>
            </a:extLst>
          </p:cNvPr>
          <p:cNvSpPr txBox="1"/>
          <p:nvPr/>
        </p:nvSpPr>
        <p:spPr>
          <a:xfrm>
            <a:off x="6719273" y="3220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84FE9BA-B1EB-42E7-BC66-F505B27D7128}"/>
              </a:ext>
            </a:extLst>
          </p:cNvPr>
          <p:cNvSpPr txBox="1"/>
          <p:nvPr/>
        </p:nvSpPr>
        <p:spPr>
          <a:xfrm>
            <a:off x="6844844" y="26787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11" name="Line 3">
            <a:extLst>
              <a:ext uri="{FF2B5EF4-FFF2-40B4-BE49-F238E27FC236}">
                <a16:creationId xmlns:a16="http://schemas.microsoft.com/office/drawing/2014/main" id="{C0C32D5A-5C96-4BCC-B409-146FC1001ABE}"/>
              </a:ext>
            </a:extLst>
          </p:cNvPr>
          <p:cNvSpPr/>
          <p:nvPr/>
        </p:nvSpPr>
        <p:spPr>
          <a:xfrm rot="-2460000">
            <a:off x="8237133" y="731260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Line 3">
            <a:extLst>
              <a:ext uri="{FF2B5EF4-FFF2-40B4-BE49-F238E27FC236}">
                <a16:creationId xmlns:a16="http://schemas.microsoft.com/office/drawing/2014/main" id="{467F988B-90B0-4CC9-A8E8-A71E5C64F986}"/>
              </a:ext>
            </a:extLst>
          </p:cNvPr>
          <p:cNvSpPr/>
          <p:nvPr/>
        </p:nvSpPr>
        <p:spPr>
          <a:xfrm rot="1560000">
            <a:off x="8263482" y="970390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Line 3">
            <a:extLst>
              <a:ext uri="{FF2B5EF4-FFF2-40B4-BE49-F238E27FC236}">
                <a16:creationId xmlns:a16="http://schemas.microsoft.com/office/drawing/2014/main" id="{B52574B7-533D-4050-A141-3628100EF9AE}"/>
              </a:ext>
            </a:extLst>
          </p:cNvPr>
          <p:cNvSpPr/>
          <p:nvPr/>
        </p:nvSpPr>
        <p:spPr>
          <a:xfrm rot="-2460000">
            <a:off x="10255885" y="1096123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Line 3">
            <a:extLst>
              <a:ext uri="{FF2B5EF4-FFF2-40B4-BE49-F238E27FC236}">
                <a16:creationId xmlns:a16="http://schemas.microsoft.com/office/drawing/2014/main" id="{D77775B0-506F-4A2F-B8EB-CD1F93C31F90}"/>
              </a:ext>
            </a:extLst>
          </p:cNvPr>
          <p:cNvSpPr/>
          <p:nvPr/>
        </p:nvSpPr>
        <p:spPr>
          <a:xfrm rot="2460000">
            <a:off x="10106139" y="1815696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TextShape 117">
            <a:extLst>
              <a:ext uri="{FF2B5EF4-FFF2-40B4-BE49-F238E27FC236}">
                <a16:creationId xmlns:a16="http://schemas.microsoft.com/office/drawing/2014/main" id="{9F574925-43B2-4635-A1ED-4F7B951B6EF9}"/>
              </a:ext>
            </a:extLst>
          </p:cNvPr>
          <p:cNvSpPr txBox="1"/>
          <p:nvPr/>
        </p:nvSpPr>
        <p:spPr>
          <a:xfrm>
            <a:off x="10905067" y="2187426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217" name="Line 118">
            <a:extLst>
              <a:ext uri="{FF2B5EF4-FFF2-40B4-BE49-F238E27FC236}">
                <a16:creationId xmlns:a16="http://schemas.microsoft.com/office/drawing/2014/main" id="{03A6B092-5386-4D69-93A9-38DB207FF0A8}"/>
              </a:ext>
            </a:extLst>
          </p:cNvPr>
          <p:cNvSpPr/>
          <p:nvPr/>
        </p:nvSpPr>
        <p:spPr>
          <a:xfrm>
            <a:off x="10996507" y="2259426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TextShape 117">
            <a:extLst>
              <a:ext uri="{FF2B5EF4-FFF2-40B4-BE49-F238E27FC236}">
                <a16:creationId xmlns:a16="http://schemas.microsoft.com/office/drawing/2014/main" id="{D8F51578-2770-44B2-AF47-385613A3CEC1}"/>
              </a:ext>
            </a:extLst>
          </p:cNvPr>
          <p:cNvSpPr txBox="1"/>
          <p:nvPr/>
        </p:nvSpPr>
        <p:spPr>
          <a:xfrm>
            <a:off x="10848039" y="502114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</a:p>
        </p:txBody>
      </p:sp>
      <p:sp>
        <p:nvSpPr>
          <p:cNvPr id="219" name="TextShape 119">
            <a:extLst>
              <a:ext uri="{FF2B5EF4-FFF2-40B4-BE49-F238E27FC236}">
                <a16:creationId xmlns:a16="http://schemas.microsoft.com/office/drawing/2014/main" id="{62EEB9EF-F0F1-45E2-A82A-7E8EAA6D8B56}"/>
              </a:ext>
            </a:extLst>
          </p:cNvPr>
          <p:cNvSpPr txBox="1"/>
          <p:nvPr/>
        </p:nvSpPr>
        <p:spPr>
          <a:xfrm>
            <a:off x="8781584" y="969909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  <p:sp>
        <p:nvSpPr>
          <p:cNvPr id="220" name="Line 120">
            <a:extLst>
              <a:ext uri="{FF2B5EF4-FFF2-40B4-BE49-F238E27FC236}">
                <a16:creationId xmlns:a16="http://schemas.microsoft.com/office/drawing/2014/main" id="{6E23321D-A6A5-4296-8A55-B107FE617EA8}"/>
              </a:ext>
            </a:extLst>
          </p:cNvPr>
          <p:cNvSpPr/>
          <p:nvPr/>
        </p:nvSpPr>
        <p:spPr>
          <a:xfrm>
            <a:off x="8873024" y="1041909"/>
            <a:ext cx="9144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TextShape 119">
            <a:extLst>
              <a:ext uri="{FF2B5EF4-FFF2-40B4-BE49-F238E27FC236}">
                <a16:creationId xmlns:a16="http://schemas.microsoft.com/office/drawing/2014/main" id="{AC1B9BB4-A2E5-4845-BEB2-ED31F61A4B85}"/>
              </a:ext>
            </a:extLst>
          </p:cNvPr>
          <p:cNvSpPr txBox="1"/>
          <p:nvPr/>
        </p:nvSpPr>
        <p:spPr>
          <a:xfrm>
            <a:off x="8750585" y="269853"/>
            <a:ext cx="18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327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2" grpId="0"/>
      <p:bldP spid="210" grpId="0"/>
      <p:bldP spid="216" grpId="0"/>
      <p:bldP spid="218" grpId="0"/>
      <p:bldP spid="219" grpId="0"/>
      <p:bldP spid="2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9951</TotalTime>
  <Words>739</Words>
  <Application>Microsoft Office PowerPoint</Application>
  <PresentationFormat>Widescreen</PresentationFormat>
  <Paragraphs>316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28</vt:i4>
      </vt:variant>
    </vt:vector>
  </HeadingPairs>
  <TitlesOfParts>
    <vt:vector size="54" baseType="lpstr">
      <vt:lpstr>Arial</vt:lpstr>
      <vt:lpstr>Calibri</vt:lpstr>
      <vt:lpstr>DejaVu Sans</vt:lpstr>
      <vt:lpstr>Eurostile BQ</vt:lpstr>
      <vt:lpstr>FreeSans</vt:lpstr>
      <vt:lpstr>Liberation Sans</vt:lpstr>
      <vt:lpstr>Noto Sans CJK SC Regular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Helen</dc:creator>
  <cp:lastModifiedBy>Liv Helen</cp:lastModifiedBy>
  <cp:revision>57</cp:revision>
  <dcterms:modified xsi:type="dcterms:W3CDTF">2018-09-06T06:30:38Z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2018-08-21T10:51:11Z</dcterms:created>
  <dc:creator/>
  <dc:description/>
  <dc:language>en-US</dc:language>
  <cp:lastModifiedBy/>
  <dcterms:modified xsi:type="dcterms:W3CDTF">2018-08-22T19:34:28Z</dcterms:modified>
  <cp:revision>18</cp:revision>
  <dc:subject/>
  <dc:title>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15.0023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