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99fdba8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99fdba8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099fdba8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099fdba8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99fdba8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99fdba8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099fdba8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099fdba8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0c8da0b2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0c8da0b2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0c8da0b2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0c8da0b2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099fdba8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099fdba8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99fdba8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99fdba8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099fdba8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099fdba8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9fdba8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9fdba8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98c5b64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98c5b64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099fdba8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099fdba8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099fdba8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099fdba8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099fdba8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099fdba8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098c5b64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098c5b64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0c8da0b2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0c8da0b2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c8da0b2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0c8da0b2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098c5b64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098c5b64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99fdba8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99fdba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99fdba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99fdba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099fdba8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099fdba8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0550" y="2028225"/>
            <a:ext cx="8562900" cy="13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000000"/>
                </a:solidFill>
              </a:rPr>
              <a:t>Analysis of Access and Transfer data for the dCache</a:t>
            </a:r>
            <a:endParaRPr b="1" sz="26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mass storage systems at DESY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 using Apache Spark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2175" y="3720200"/>
            <a:ext cx="85206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Presenter: Gunay Abdullayeva</a:t>
            </a:r>
            <a:endParaRPr sz="2300">
              <a:solidFill>
                <a:srgbClr val="000000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Supervisors: Thomas Hartmann and Christian Voss</a:t>
            </a:r>
            <a:endParaRPr sz="2300">
              <a:solidFill>
                <a:srgbClr val="000000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125" y="112700"/>
            <a:ext cx="1707075" cy="170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150" y="112700"/>
            <a:ext cx="1707075" cy="17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in billing-2017.11.01</a:t>
            </a:r>
            <a:endParaRPr b="1" sz="18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61525"/>
            <a:ext cx="5444364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in billing-2017.11.01</a:t>
            </a:r>
            <a:endParaRPr b="1" sz="18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67400"/>
            <a:ext cx="5444364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in billing-2017.11.01</a:t>
            </a:r>
            <a:endParaRPr b="1" sz="18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43900"/>
            <a:ext cx="7259152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IP versions in the billing files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'131.169.161.229'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'2001:6a8:1080:0:0:0:b:154'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'2a00:8a60:1030:a00:0:0:863d:1a38:54398'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JSON structure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4" name="Google Shape;144;p26"/>
          <p:cNvSpPr txBox="1"/>
          <p:nvPr/>
        </p:nvSpPr>
        <p:spPr>
          <a:xfrm>
            <a:off x="346200" y="969050"/>
            <a:ext cx="84861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 'msgType': 'transfer',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'fileSize': 942200,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'transferSize': 942200,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'status':{'msg': '', 'code': 0},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'cellType': 'pool',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'transferPath': 'Unknown',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'session': 'pool:dcache-dot7-08@dcache-dot7-08Domain:15339-1390',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'protocolInfo':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{'host': '131.169.191.240',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'protocol': 'Http',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'versionMajor': 1,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'port': 0,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versionMinor': 1},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'initiator': 'pool:dcache-dot8-05@dcache-dot8-05Domain',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'meanReadBandwidth': 801808915.4950517,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'pnfsid': '0000DFE174F3A8594C5FB8429C7CC1D0AE67',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'date': 'Tue Aug 21 16:34:47 CEST 2018',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'billingPath': 'Unknown',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328" y="1358025"/>
            <a:ext cx="4237072" cy="356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50" y="208775"/>
            <a:ext cx="3299619" cy="9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505075" y="1409475"/>
            <a:ext cx="41874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Kafka</a:t>
            </a:r>
            <a:r>
              <a:rPr lang="en"/>
              <a:t> is generally used for building real-time streaming applications that transform or react to the streams of data.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Core APIs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Producer API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Consumer API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Connector API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 API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Kafka Stream Consumer</a:t>
            </a:r>
            <a:endParaRPr b="1" sz="1800"/>
          </a:p>
        </p:txBody>
      </p:sp>
      <p:sp>
        <p:nvSpPr>
          <p:cNvPr id="157" name="Google Shape;157;p28"/>
          <p:cNvSpPr txBox="1"/>
          <p:nvPr/>
        </p:nvSpPr>
        <p:spPr>
          <a:xfrm>
            <a:off x="420975" y="1450200"/>
            <a:ext cx="68562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 = SparkContext(appName="PythonStreaming")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sqlContext = SQLContext(sc)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sc.setLogLevel("WARN")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spark = SparkSession.builder.appName("ReadStream").getOrCreate()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ssc = StreamingContext(sc, 1)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kvs</a:t>
            </a:r>
            <a:r>
              <a:rPr lang="en"/>
              <a:t> = KafkaUtils.createDirectStream(ssc, [“billing”],{"metadata.broker.list": "dcache-dot3:9092", 'auto.offset.reset': 'smallest'})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Stream data</a:t>
            </a:r>
            <a:endParaRPr b="1" sz="1800"/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27044" l="25273" r="14950" t="57652"/>
          <a:stretch/>
        </p:blipFill>
        <p:spPr>
          <a:xfrm>
            <a:off x="386950" y="1405925"/>
            <a:ext cx="7903973" cy="101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4">
            <a:alphaModFix/>
          </a:blip>
          <a:srcRect b="66698" l="5652" r="8185" t="13435"/>
          <a:stretch/>
        </p:blipFill>
        <p:spPr>
          <a:xfrm>
            <a:off x="386950" y="3419375"/>
            <a:ext cx="7903973" cy="12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>
            <a:off x="3925300" y="2584913"/>
            <a:ext cx="410700" cy="67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on Stream data</a:t>
            </a:r>
            <a:endParaRPr b="1" sz="1800"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67400"/>
            <a:ext cx="5444364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on Stream data(store pool group)</a:t>
            </a:r>
            <a:endParaRPr b="1" sz="1800"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61525"/>
            <a:ext cx="5444364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Content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36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Introduction to dCache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Introduction to Apache Spark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Parsing billing data(used Apache Spark)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 analysis on billing data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Working with Kafka stream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 analysis on stream data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Conclusion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on Stream data</a:t>
            </a:r>
            <a:endParaRPr b="1" sz="1800"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302800"/>
            <a:ext cx="5139374" cy="36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/>
              <a:t>Conclusion</a:t>
            </a:r>
            <a:endParaRPr b="1" sz="2000"/>
          </a:p>
        </p:txBody>
      </p:sp>
      <p:sp>
        <p:nvSpPr>
          <p:cNvPr id="189" name="Google Shape;189;p33"/>
          <p:cNvSpPr txBox="1"/>
          <p:nvPr/>
        </p:nvSpPr>
        <p:spPr>
          <a:xfrm>
            <a:off x="486025" y="1446425"/>
            <a:ext cx="78453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Apache Spark is able to parallelize all processes on the executor nodes equally.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Apache Spark consume less memory and fast.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Parsing billing files took several weeks.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Using Kafka stream is better to work with JSON format.</a:t>
            </a:r>
            <a:endParaRPr sz="1800"/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/>
        </p:nvSpPr>
        <p:spPr>
          <a:xfrm>
            <a:off x="352975" y="1793550"/>
            <a:ext cx="78453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Thanks for your attention :)</a:t>
            </a:r>
            <a:endParaRPr sz="2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46050"/>
            <a:ext cx="1645051" cy="164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9851" y="3346050"/>
            <a:ext cx="1645050" cy="1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7301" y="3346050"/>
            <a:ext cx="1645050" cy="1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4751" y="3346050"/>
            <a:ext cx="3123988" cy="16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Content</a:t>
            </a:r>
            <a:endParaRPr b="1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36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Introduction to dCache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Introduction to Apache Spark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Parsing billing data(used Apache Spark)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 analysis on billing data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Working with Kafka stream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 analysis on stream data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Conclusion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dCache?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36975"/>
            <a:ext cx="3899100" cy="17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dCache </a:t>
            </a:r>
            <a:r>
              <a:rPr lang="en" sz="2400">
                <a:solidFill>
                  <a:srgbClr val="000000"/>
                </a:solidFill>
              </a:rPr>
              <a:t>is a system which is used to store and retrieve large amounts of data.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575" y="1262400"/>
            <a:ext cx="4616299" cy="346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Apache Spark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36975"/>
            <a:ext cx="85206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Apache Spark </a:t>
            </a:r>
            <a:r>
              <a:rPr lang="en" sz="2400">
                <a:solidFill>
                  <a:srgbClr val="000000"/>
                </a:solidFill>
              </a:rPr>
              <a:t>is a fast and general-purpose cluster computing system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850" y="211625"/>
            <a:ext cx="1515475" cy="8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5" y="2254925"/>
            <a:ext cx="5495849" cy="274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Billing Data</a:t>
            </a:r>
            <a:endParaRPr b="1"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0" name="Google Shape;90;p18"/>
          <p:cNvSpPr txBox="1"/>
          <p:nvPr/>
        </p:nvSpPr>
        <p:spPr>
          <a:xfrm>
            <a:off x="422350" y="1093500"/>
            <a:ext cx="168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509125" y="2334000"/>
            <a:ext cx="1012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555450" y="3535075"/>
            <a:ext cx="12843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37599" l="23673" r="15059" t="55546"/>
          <a:stretch/>
        </p:blipFill>
        <p:spPr>
          <a:xfrm>
            <a:off x="532275" y="1544700"/>
            <a:ext cx="7778376" cy="5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30960" l="23622" r="14970" t="62489"/>
          <a:stretch/>
        </p:blipFill>
        <p:spPr>
          <a:xfrm>
            <a:off x="555450" y="2871475"/>
            <a:ext cx="7696752" cy="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b="36213" l="24110" r="15357" t="60591"/>
          <a:stretch/>
        </p:blipFill>
        <p:spPr>
          <a:xfrm>
            <a:off x="555450" y="4096275"/>
            <a:ext cx="7696752" cy="2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PySpark</a:t>
            </a:r>
            <a:endParaRPr b="1"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1" name="Google Shape;101;p19"/>
          <p:cNvSpPr txBox="1"/>
          <p:nvPr/>
        </p:nvSpPr>
        <p:spPr>
          <a:xfrm>
            <a:off x="188400" y="1365425"/>
            <a:ext cx="8643900" cy="3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c_conf = SparkConf().setMaster('spark://os-spark-dev01.desy.de:9618')  .set('spark.executor.memory','14G')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.set('spark.driver.memory','5G')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.set('spark.driver.maxResultSize','2G')               	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sc = SparkContext(conf = sc_conf)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sqlContext = SQLContext(sc)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= convert_data('/Billing-Data/ATLAS/2018/*/billing-2018.*.*')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data.createOrReplaceTempView("dcache")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data.cache()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Data Frame</a:t>
            </a:r>
            <a:endParaRPr b="1"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72389" l="5583" r="3033" t="13558"/>
          <a:stretch/>
        </p:blipFill>
        <p:spPr>
          <a:xfrm>
            <a:off x="158300" y="2875500"/>
            <a:ext cx="8909851" cy="9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b="37599" l="23673" r="15059" t="55585"/>
          <a:stretch/>
        </p:blipFill>
        <p:spPr>
          <a:xfrm>
            <a:off x="158300" y="1272850"/>
            <a:ext cx="8909851" cy="6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>
            <a:off x="4298700" y="2143888"/>
            <a:ext cx="273300" cy="486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6950" y="613025"/>
            <a:ext cx="74874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/>
              <a:t>Analysis of Transfers in billing-2017.11.01</a:t>
            </a:r>
            <a:endParaRPr b="1" sz="18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0" y="1432000"/>
            <a:ext cx="5444364" cy="362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