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5" r:id="rId2"/>
    <p:sldId id="257" r:id="rId3"/>
    <p:sldId id="258" r:id="rId4"/>
    <p:sldId id="259" r:id="rId5"/>
    <p:sldId id="266" r:id="rId6"/>
    <p:sldId id="267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9" autoAdjust="0"/>
    <p:restoredTop sz="83939" autoAdjust="0"/>
  </p:normalViewPr>
  <p:slideViewPr>
    <p:cSldViewPr snapToGrid="0" showGuides="1">
      <p:cViewPr>
        <p:scale>
          <a:sx n="100" d="100"/>
          <a:sy n="100" d="100"/>
        </p:scale>
        <p:origin x="-1944" y="-822"/>
      </p:cViewPr>
      <p:guideLst>
        <p:guide orient="horz" pos="3956"/>
        <p:guide orient="horz" pos="900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3468" y="-72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20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70F96095-A911-4B8A-9974-6A40BAAD5501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93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noProof="0"/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325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391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3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noProof="0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noProof="0" dirty="0" smtClean="0">
                <a:solidFill>
                  <a:schemeClr val="bg1"/>
                </a:solidFill>
              </a:rPr>
              <a:t>Operations meeting</a:t>
            </a:r>
            <a:endParaRPr lang="en-GB" sz="1000" noProof="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 format – don’t edit!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0"/>
              </a:spcBef>
              <a:buClrTx/>
              <a:buFontTx/>
              <a:buNone/>
            </a:pPr>
            <a:fld id="{7BD41925-BADA-44CD-9D29-92AC82CF061D}" type="slidenum">
              <a:rPr lang="en-GB" sz="1000" b="1" noProof="0" smtClean="0">
                <a:solidFill>
                  <a:schemeClr val="bg1"/>
                </a:solidFill>
                <a:ea typeface="Geneva" pitchFamily="1" charset="-128"/>
              </a:rPr>
              <a:t>‹#›</a:t>
            </a:fld>
            <a:endParaRPr lang="en-GB" sz="1000" b="1" noProof="0" smtClean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Photon Run </a:t>
            </a:r>
            <a:r>
              <a:rPr lang="de-DE" dirty="0" err="1" smtClean="0"/>
              <a:t>Coordinator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3350" y="1119188"/>
            <a:ext cx="8886825" cy="4932362"/>
          </a:xfrm>
        </p:spPr>
        <p:txBody>
          <a:bodyPr/>
          <a:lstStyle/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4128801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ITDM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4300" y="1071563"/>
            <a:ext cx="8810625" cy="493236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98450" indent="-2984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8800" indent="-258763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817563" indent="-2571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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077913" indent="-258763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rgbClr val="100F2E"/>
                </a:solidFill>
                <a:latin typeface="+mn-lt"/>
                <a:ea typeface="+mn-ea"/>
              </a:defRPr>
            </a:lvl4pPr>
            <a:lvl5pPr marL="1312863" indent="-223838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5pPr>
            <a:lvl6pPr marL="17700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6pPr>
            <a:lvl7pPr marL="22272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7pPr>
            <a:lvl8pPr marL="26844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8pPr>
            <a:lvl9pPr marL="31416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976215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SPB/SFX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04813" y="1244600"/>
            <a:ext cx="8586787" cy="5035550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14907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FXE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7214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Laser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47663" y="1062038"/>
            <a:ext cx="8482012" cy="4932362"/>
          </a:xfrm>
        </p:spPr>
        <p:txBody>
          <a:bodyPr/>
          <a:lstStyle/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SASE 1:</a:t>
            </a:r>
          </a:p>
          <a:p>
            <a:endParaRPr lang="en-US" sz="1800" dirty="0"/>
          </a:p>
          <a:p>
            <a:r>
              <a:rPr lang="en-US" sz="1800" dirty="0" smtClean="0"/>
              <a:t>Summary </a:t>
            </a:r>
            <a:r>
              <a:rPr lang="en-US" sz="1800" dirty="0"/>
              <a:t>and analysis of PP-laser operation together with FXE and SPB is ongoing.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r>
              <a:rPr lang="en-US" sz="1800" dirty="0" smtClean="0"/>
              <a:t>PP-laser </a:t>
            </a:r>
            <a:r>
              <a:rPr lang="en-US" sz="1800" dirty="0"/>
              <a:t>was shutdown for complete week as planned, starting up on Friday with </a:t>
            </a:r>
            <a:r>
              <a:rPr lang="en-US" sz="1800" dirty="0" err="1"/>
              <a:t>Karabo</a:t>
            </a:r>
            <a:r>
              <a:rPr lang="en-US" sz="1800" dirty="0"/>
              <a:t> upgrade.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r>
              <a:rPr lang="en-US" sz="1800" dirty="0" smtClean="0"/>
              <a:t>further </a:t>
            </a:r>
            <a:r>
              <a:rPr lang="en-US" sz="1800" dirty="0"/>
              <a:t>works on PP-laser during July (FE AOM phase locking, 3rd stage 100kHz operation).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60433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Vacuum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67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Photon </a:t>
            </a:r>
            <a:r>
              <a:rPr lang="de-DE" dirty="0" err="1" smtClean="0"/>
              <a:t>Diagnostics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/>
            </a:r>
            <a:br>
              <a:rPr lang="de-DE" sz="1800" dirty="0"/>
            </a:br>
            <a:endParaRPr lang="en-US" sz="1200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404813" y="1231900"/>
            <a:ext cx="8478837" cy="504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98450" indent="-2984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8800" indent="-258763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817563" indent="-2571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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077913" indent="-258763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rgbClr val="100F2E"/>
                </a:solidFill>
                <a:latin typeface="+mn-lt"/>
                <a:ea typeface="+mn-ea"/>
              </a:defRPr>
            </a:lvl4pPr>
            <a:lvl5pPr marL="1312863" indent="-223838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5pPr>
            <a:lvl6pPr marL="17700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6pPr>
            <a:lvl7pPr marL="22272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7pPr>
            <a:lvl8pPr marL="26844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8pPr>
            <a:lvl9pPr marL="31416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1600" u="sng" dirty="0"/>
              <a:t>IMAGERS</a:t>
            </a:r>
            <a:endParaRPr lang="en-US" sz="1600" dirty="0"/>
          </a:p>
          <a:p>
            <a:r>
              <a:rPr lang="en-US" sz="1600" dirty="0" smtClean="0"/>
              <a:t>XTD10</a:t>
            </a:r>
            <a:r>
              <a:rPr lang="en-US" sz="1600" dirty="0"/>
              <a:t>: SCS_XTD10_IMGES, repaired Hamamatsu MCP received, installed and connected. Next step: </a:t>
            </a:r>
            <a:r>
              <a:rPr lang="en-US" sz="1600" dirty="0" err="1"/>
              <a:t>Karabo</a:t>
            </a:r>
            <a:r>
              <a:rPr lang="en-US" sz="1600" dirty="0"/>
              <a:t> control.</a:t>
            </a:r>
          </a:p>
          <a:p>
            <a:r>
              <a:rPr lang="en-US" sz="1600" dirty="0"/>
              <a:t>XTD10: Spontaneous radiation issue, first components / filters received</a:t>
            </a:r>
            <a:r>
              <a:rPr lang="en-US" sz="1600" dirty="0" smtClean="0"/>
              <a:t>.</a:t>
            </a:r>
            <a:r>
              <a:rPr lang="en-US" sz="1600" dirty="0"/>
              <a:t> </a:t>
            </a:r>
          </a:p>
          <a:p>
            <a:pPr marL="0" indent="0">
              <a:buNone/>
            </a:pPr>
            <a:endParaRPr lang="en-US" sz="1600" u="sng" dirty="0" smtClean="0"/>
          </a:p>
          <a:p>
            <a:pPr marL="0" indent="0">
              <a:buNone/>
            </a:pPr>
            <a:r>
              <a:rPr lang="en-US" sz="1600" u="sng" dirty="0" smtClean="0"/>
              <a:t>XGMs</a:t>
            </a:r>
            <a:endParaRPr lang="en-US" sz="1600" dirty="0"/>
          </a:p>
          <a:p>
            <a:r>
              <a:rPr lang="en-US" sz="1600" dirty="0" smtClean="0"/>
              <a:t>XTD2</a:t>
            </a:r>
            <a:r>
              <a:rPr lang="en-US" sz="1600" dirty="0"/>
              <a:t>: We had a timing jitter at our </a:t>
            </a:r>
            <a:r>
              <a:rPr lang="en-US" sz="1600" dirty="0" err="1"/>
              <a:t>microTCA</a:t>
            </a:r>
            <a:r>
              <a:rPr lang="en-US" sz="1600" dirty="0"/>
              <a:t>, 1 in 1000 macro pulses could not be </a:t>
            </a:r>
            <a:r>
              <a:rPr lang="en-US" sz="1600" dirty="0" smtClean="0"/>
              <a:t>evaluated. The </a:t>
            </a:r>
            <a:r>
              <a:rPr lang="en-US" sz="1600" dirty="0"/>
              <a:t>slow and absolutely calibrated signal was always correct. The x2timer board of our </a:t>
            </a:r>
            <a:r>
              <a:rPr lang="en-US" sz="1600" dirty="0" err="1"/>
              <a:t>microTCA</a:t>
            </a:r>
            <a:r>
              <a:rPr lang="en-US" sz="1600" dirty="0"/>
              <a:t> was changed by Holger Kay (DESY</a:t>
            </a:r>
            <a:r>
              <a:rPr lang="en-US" sz="1600" dirty="0" smtClean="0"/>
              <a:t>).</a:t>
            </a:r>
            <a:r>
              <a:rPr lang="en-US" sz="1600" dirty="0"/>
              <a:t> Conclusion: issue should be fixed now.</a:t>
            </a:r>
          </a:p>
          <a:p>
            <a:r>
              <a:rPr lang="en-US" sz="1600" dirty="0"/>
              <a:t>XTD10: One of our 2 digitizer has a zig-zag signal on 2 of </a:t>
            </a:r>
            <a:r>
              <a:rPr lang="en-US" sz="1600" dirty="0" smtClean="0"/>
              <a:t>5 channels</a:t>
            </a:r>
            <a:r>
              <a:rPr lang="en-US" sz="1600" dirty="0"/>
              <a:t>. </a:t>
            </a:r>
            <a:r>
              <a:rPr lang="en-US" sz="1600" dirty="0" smtClean="0"/>
              <a:t> Since </a:t>
            </a:r>
            <a:r>
              <a:rPr lang="en-US" sz="1600" dirty="0"/>
              <a:t>this limits the data quality, we will exchange this digitizer with a repaired one (to be done today 28.6.)</a:t>
            </a:r>
            <a:br>
              <a:rPr lang="en-US" sz="1600" dirty="0"/>
            </a:br>
            <a:r>
              <a:rPr lang="en-US" sz="1600" dirty="0"/>
              <a:t>SCS : Vented and will be mounted to the beamline</a:t>
            </a:r>
            <a:r>
              <a:rPr lang="en-US" sz="1600" dirty="0" smtClean="0"/>
              <a:t>.</a:t>
            </a:r>
            <a:endParaRPr lang="en-US" sz="1600" dirty="0"/>
          </a:p>
          <a:p>
            <a:pPr marL="0" indent="0">
              <a:buNone/>
            </a:pPr>
            <a:r>
              <a:rPr lang="en-US" sz="1600" u="sng" dirty="0"/>
              <a:t>MCPs</a:t>
            </a:r>
            <a:endParaRPr lang="en-US" sz="1600" dirty="0"/>
          </a:p>
          <a:p>
            <a:r>
              <a:rPr lang="en-US" sz="1600" dirty="0" smtClean="0"/>
              <a:t>XTD6</a:t>
            </a:r>
            <a:r>
              <a:rPr lang="en-US" sz="1600" dirty="0"/>
              <a:t>: Installation in final position and connection to beamline vacuum : planned for </a:t>
            </a:r>
            <a:r>
              <a:rPr lang="en-US" sz="1600" dirty="0" err="1"/>
              <a:t>friday</a:t>
            </a:r>
            <a:r>
              <a:rPr lang="en-US" sz="1600" dirty="0"/>
              <a:t> 29.6.2018</a:t>
            </a:r>
            <a:br>
              <a:rPr lang="en-US" sz="1600" dirty="0"/>
            </a:br>
            <a:endParaRPr lang="en-US" sz="1600" dirty="0"/>
          </a:p>
          <a:p>
            <a:r>
              <a:rPr lang="en-US" sz="1600" dirty="0"/>
              <a:t>XTD10: Check of broken MCP1 today (28.6.)</a:t>
            </a:r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283130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CAS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3928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Detectors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</a:t>
            </a:r>
            <a:r>
              <a:rPr lang="en-US" sz="1600" b="1" spc="-1" baseline="30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</a:t>
            </a:r>
            <a:r>
              <a:rPr lang="en-US" sz="16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AGIPD SPB</a:t>
            </a:r>
            <a:endParaRPr lang="en-GB" sz="1600" dirty="0"/>
          </a:p>
          <a:p>
            <a:pPr lvl="1"/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Firmware test to increase number of images per train and stabilize the system</a:t>
            </a:r>
          </a:p>
          <a:p>
            <a:pPr lvl="2"/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Remote upgrade of the firmware version for MFPGA was tested</a:t>
            </a:r>
            <a:endParaRPr lang="en-US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sym typeface="Wingdings" panose="05000000000000000000" pitchFamily="2" charset="2"/>
            </a:endParaRPr>
          </a:p>
          <a:p>
            <a:pPr lvl="2"/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Presently it is not possible to take more than 176 images/train due to DAQ limitations  ITDM will change the configuration of the DAQ for the tests next week</a:t>
            </a:r>
          </a:p>
          <a:p>
            <a:pPr lvl="2"/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We manage to take a short run with 352 images  first tests shows that with the new firmware we should be able to store all 352 images per every 2</a:t>
            </a:r>
            <a:r>
              <a:rPr lang="en-US" sz="1600" spc="-1" baseline="30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nd</a:t>
            </a: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 train</a:t>
            </a:r>
          </a:p>
          <a:p>
            <a:pPr lvl="2"/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Control system  problem with communication between </a:t>
            </a:r>
            <a:r>
              <a:rPr lang="en-US" sz="1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Karabo</a:t>
            </a: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 and MFPGA (with the new firmware) was observed, to be fixed next week</a:t>
            </a:r>
          </a:p>
          <a:p>
            <a:pPr lvl="2"/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Detector was  brought to safe conditions for the planned power cut in SPB rack room this week</a:t>
            </a:r>
          </a:p>
          <a:p>
            <a:pPr lvl="1"/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Plans for the next week</a:t>
            </a:r>
          </a:p>
          <a:p>
            <a:pPr lvl="2"/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bring the detector back  to operation after the work on the power system is completed</a:t>
            </a:r>
          </a:p>
          <a:p>
            <a:pPr lvl="2"/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continue testing of the new firmware </a:t>
            </a:r>
            <a:endParaRPr lang="en-US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sym typeface="Wingdings" panose="05000000000000000000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008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Advanced</a:t>
            </a:r>
            <a:r>
              <a:rPr lang="de-DE" dirty="0" smtClean="0"/>
              <a:t> Electronics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04900"/>
            <a:ext cx="8482012" cy="517525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782231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template-european-xfel-gmbh_presentation_test03</Template>
  <TotalTime>0</TotalTime>
  <Words>217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template-european-xfel-gmbh_presentation</vt:lpstr>
      <vt:lpstr>Photon Run Coordinator</vt:lpstr>
      <vt:lpstr>SPB/SFX</vt:lpstr>
      <vt:lpstr>FXE</vt:lpstr>
      <vt:lpstr>Laser</vt:lpstr>
      <vt:lpstr>Vacuum</vt:lpstr>
      <vt:lpstr>Photon Diagnostics</vt:lpstr>
      <vt:lpstr>CAS</vt:lpstr>
      <vt:lpstr>Detectors</vt:lpstr>
      <vt:lpstr>Advanced Electronics</vt:lpstr>
      <vt:lpstr>ITDM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Poppe, Frank</dc:creator>
  <cp:lastModifiedBy>Adriano Violante</cp:lastModifiedBy>
  <cp:revision>478</cp:revision>
  <cp:lastPrinted>2008-09-01T15:04:16Z</cp:lastPrinted>
  <dcterms:created xsi:type="dcterms:W3CDTF">2012-08-22T09:26:39Z</dcterms:created>
  <dcterms:modified xsi:type="dcterms:W3CDTF">2018-06-28T14:26:24Z</dcterms:modified>
</cp:coreProperties>
</file>