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rts/chart10.xml" ContentType="application/vnd.openxmlformats-officedocument.drawingml.chart+xml"/>
  <Override PartName="/ppt/charts/colors10.xml" ContentType="application/vnd.ms-office.chartcolorstyle+xml"/>
  <Override PartName="/ppt/charts/style1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68"/>
  </p:notesMasterIdLst>
  <p:sldIdLst>
    <p:sldId id="256" r:id="rId2"/>
    <p:sldId id="466" r:id="rId3"/>
    <p:sldId id="322" r:id="rId4"/>
    <p:sldId id="323" r:id="rId5"/>
    <p:sldId id="325" r:id="rId6"/>
    <p:sldId id="354" r:id="rId7"/>
    <p:sldId id="356" r:id="rId8"/>
    <p:sldId id="281" r:id="rId9"/>
    <p:sldId id="334" r:id="rId10"/>
    <p:sldId id="437" r:id="rId11"/>
    <p:sldId id="358" r:id="rId12"/>
    <p:sldId id="351" r:id="rId13"/>
    <p:sldId id="438" r:id="rId14"/>
    <p:sldId id="357" r:id="rId15"/>
    <p:sldId id="337" r:id="rId16"/>
    <p:sldId id="452" r:id="rId17"/>
    <p:sldId id="467" r:id="rId18"/>
    <p:sldId id="439" r:id="rId19"/>
    <p:sldId id="440" r:id="rId20"/>
    <p:sldId id="441" r:id="rId21"/>
    <p:sldId id="442" r:id="rId22"/>
    <p:sldId id="443" r:id="rId23"/>
    <p:sldId id="270" r:id="rId24"/>
    <p:sldId id="291" r:id="rId25"/>
    <p:sldId id="292" r:id="rId26"/>
    <p:sldId id="338" r:id="rId27"/>
    <p:sldId id="444" r:id="rId28"/>
    <p:sldId id="445" r:id="rId29"/>
    <p:sldId id="446" r:id="rId30"/>
    <p:sldId id="447" r:id="rId31"/>
    <p:sldId id="449" r:id="rId32"/>
    <p:sldId id="468" r:id="rId33"/>
    <p:sldId id="273" r:id="rId34"/>
    <p:sldId id="302" r:id="rId35"/>
    <p:sldId id="450" r:id="rId36"/>
    <p:sldId id="451" r:id="rId37"/>
    <p:sldId id="453" r:id="rId38"/>
    <p:sldId id="455" r:id="rId39"/>
    <p:sldId id="454" r:id="rId40"/>
    <p:sldId id="456" r:id="rId41"/>
    <p:sldId id="457" r:id="rId42"/>
    <p:sldId id="458" r:id="rId43"/>
    <p:sldId id="459" r:id="rId44"/>
    <p:sldId id="460" r:id="rId45"/>
    <p:sldId id="461" r:id="rId46"/>
    <p:sldId id="462" r:id="rId47"/>
    <p:sldId id="463" r:id="rId48"/>
    <p:sldId id="464" r:id="rId49"/>
    <p:sldId id="465" r:id="rId50"/>
    <p:sldId id="259" r:id="rId51"/>
    <p:sldId id="360" r:id="rId52"/>
    <p:sldId id="345" r:id="rId53"/>
    <p:sldId id="436" r:id="rId54"/>
    <p:sldId id="346" r:id="rId55"/>
    <p:sldId id="347" r:id="rId56"/>
    <p:sldId id="361" r:id="rId57"/>
    <p:sldId id="348" r:id="rId58"/>
    <p:sldId id="349" r:id="rId59"/>
    <p:sldId id="362" r:id="rId60"/>
    <p:sldId id="350" r:id="rId61"/>
    <p:sldId id="431" r:id="rId62"/>
    <p:sldId id="432" r:id="rId63"/>
    <p:sldId id="435" r:id="rId64"/>
    <p:sldId id="422" r:id="rId65"/>
    <p:sldId id="278" r:id="rId66"/>
    <p:sldId id="310"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B9"/>
    <a:srgbClr val="C8F4A4"/>
    <a:srgbClr val="A4EAD2"/>
    <a:srgbClr val="A6DCDE"/>
    <a:srgbClr val="C76141"/>
    <a:srgbClr val="3CCC6C"/>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8E0D0D-6223-4BFB-9BBF-029551CF81B4}" v="11532" dt="2018-07-04T12:12:47.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86" autoAdjust="0"/>
    <p:restoredTop sz="94660"/>
  </p:normalViewPr>
  <p:slideViewPr>
    <p:cSldViewPr snapToGrid="0">
      <p:cViewPr varScale="1">
        <p:scale>
          <a:sx n="72" d="100"/>
          <a:sy n="72" d="100"/>
        </p:scale>
        <p:origin x="69" y="369"/>
      </p:cViewPr>
      <p:guideLst>
        <p:guide orient="horz" pos="2160"/>
        <p:guide pos="3840"/>
      </p:guideLst>
    </p:cSldViewPr>
  </p:slideViewPr>
  <p:notesTextViewPr>
    <p:cViewPr>
      <p:scale>
        <a:sx n="1" d="1"/>
        <a:sy n="1" d="1"/>
      </p:scale>
      <p:origin x="0" y="0"/>
    </p:cViewPr>
  </p:notesTextViewPr>
  <p:sorterViewPr>
    <p:cViewPr>
      <p:scale>
        <a:sx n="100" d="100"/>
        <a:sy n="100" d="100"/>
      </p:scale>
      <p:origin x="0" y="-2086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on Watts" userId="a0850f2b96f54c79" providerId="LiveId" clId="{608E0D0D-6223-4BFB-9BBF-029551CF81B4}"/>
    <pc:docChg chg="undo custSel addSld delSld modSld sldOrd">
      <pc:chgData name="Gordon Watts" userId="a0850f2b96f54c79" providerId="LiveId" clId="{608E0D0D-6223-4BFB-9BBF-029551CF81B4}" dt="2018-07-04T12:12:47.527" v="11529" actId="1076"/>
      <pc:docMkLst>
        <pc:docMk/>
      </pc:docMkLst>
      <pc:sldChg chg="addSp delSp modSp">
        <pc:chgData name="Gordon Watts" userId="a0850f2b96f54c79" providerId="LiveId" clId="{608E0D0D-6223-4BFB-9BBF-029551CF81B4}" dt="2018-07-03T07:20:05.280" v="41" actId="207"/>
        <pc:sldMkLst>
          <pc:docMk/>
          <pc:sldMk cId="3057186994" sldId="256"/>
        </pc:sldMkLst>
        <pc:spChg chg="mod">
          <ac:chgData name="Gordon Watts" userId="a0850f2b96f54c79" providerId="LiveId" clId="{608E0D0D-6223-4BFB-9BBF-029551CF81B4}" dt="2018-07-03T07:17:59.648" v="19" actId="20577"/>
          <ac:spMkLst>
            <pc:docMk/>
            <pc:sldMk cId="3057186994" sldId="256"/>
            <ac:spMk id="2" creationId="{D972C553-33D2-43C7-98ED-B3D2E1133910}"/>
          </ac:spMkLst>
        </pc:spChg>
        <pc:spChg chg="mod">
          <ac:chgData name="Gordon Watts" userId="a0850f2b96f54c79" providerId="LiveId" clId="{608E0D0D-6223-4BFB-9BBF-029551CF81B4}" dt="2018-07-03T07:20:05.280" v="41" actId="207"/>
          <ac:spMkLst>
            <pc:docMk/>
            <pc:sldMk cId="3057186994" sldId="256"/>
            <ac:spMk id="3" creationId="{73C6F38B-6EAE-485E-B227-85D14E45D743}"/>
          </ac:spMkLst>
        </pc:spChg>
        <pc:grpChg chg="mod">
          <ac:chgData name="Gordon Watts" userId="a0850f2b96f54c79" providerId="LiveId" clId="{608E0D0D-6223-4BFB-9BBF-029551CF81B4}" dt="2018-07-03T07:18:08.676" v="20" actId="1076"/>
          <ac:grpSpMkLst>
            <pc:docMk/>
            <pc:sldMk cId="3057186994" sldId="256"/>
            <ac:grpSpMk id="11" creationId="{56284AD5-6A01-4BA0-B5F2-358E6BB5EF6F}"/>
          </ac:grpSpMkLst>
        </pc:grpChg>
        <pc:picChg chg="add mod ord modCrop">
          <ac:chgData name="Gordon Watts" userId="a0850f2b96f54c79" providerId="LiveId" clId="{608E0D0D-6223-4BFB-9BBF-029551CF81B4}" dt="2018-07-03T07:14:05.184" v="15" actId="18131"/>
          <ac:picMkLst>
            <pc:docMk/>
            <pc:sldMk cId="3057186994" sldId="256"/>
            <ac:picMk id="7" creationId="{152B5E1E-AAA5-4DF1-B8AA-67A4C26C1711}"/>
          </ac:picMkLst>
        </pc:picChg>
        <pc:picChg chg="del">
          <ac:chgData name="Gordon Watts" userId="a0850f2b96f54c79" providerId="LiveId" clId="{608E0D0D-6223-4BFB-9BBF-029551CF81B4}" dt="2018-07-03T07:12:05.308" v="0" actId="478"/>
          <ac:picMkLst>
            <pc:docMk/>
            <pc:sldMk cId="3057186994" sldId="256"/>
            <ac:picMk id="8" creationId="{D72905AF-E214-49FD-B77C-150632F97FEA}"/>
          </ac:picMkLst>
        </pc:picChg>
        <pc:picChg chg="del">
          <ac:chgData name="Gordon Watts" userId="a0850f2b96f54c79" providerId="LiveId" clId="{608E0D0D-6223-4BFB-9BBF-029551CF81B4}" dt="2018-07-03T07:12:10.290" v="1" actId="478"/>
          <ac:picMkLst>
            <pc:docMk/>
            <pc:sldMk cId="3057186994" sldId="256"/>
            <ac:picMk id="10" creationId="{3A6C8B0F-360B-49FF-99DC-109D66819C28}"/>
          </ac:picMkLst>
        </pc:picChg>
        <pc:picChg chg="add mod">
          <ac:chgData name="Gordon Watts" userId="a0850f2b96f54c79" providerId="LiveId" clId="{608E0D0D-6223-4BFB-9BBF-029551CF81B4}" dt="2018-07-03T07:19:47.856" v="26" actId="1076"/>
          <ac:picMkLst>
            <pc:docMk/>
            <pc:sldMk cId="3057186994" sldId="256"/>
            <ac:picMk id="16" creationId="{FA9A6065-5452-4F51-B1ED-319461E03C26}"/>
          </ac:picMkLst>
        </pc:picChg>
      </pc:sldChg>
      <pc:sldChg chg="add del">
        <pc:chgData name="Gordon Watts" userId="a0850f2b96f54c79" providerId="LiveId" clId="{608E0D0D-6223-4BFB-9BBF-029551CF81B4}" dt="2018-07-03T07:21:23.619" v="60" actId="2696"/>
        <pc:sldMkLst>
          <pc:docMk/>
          <pc:sldMk cId="2297053124" sldId="257"/>
        </pc:sldMkLst>
      </pc:sldChg>
      <pc:sldChg chg="del">
        <pc:chgData name="Gordon Watts" userId="a0850f2b96f54c79" providerId="LiveId" clId="{608E0D0D-6223-4BFB-9BBF-029551CF81B4}" dt="2018-07-03T07:23:24.625" v="98" actId="2696"/>
        <pc:sldMkLst>
          <pc:docMk/>
          <pc:sldMk cId="4165636664" sldId="258"/>
        </pc:sldMkLst>
      </pc:sldChg>
      <pc:sldChg chg="ord">
        <pc:chgData name="Gordon Watts" userId="a0850f2b96f54c79" providerId="LiveId" clId="{608E0D0D-6223-4BFB-9BBF-029551CF81B4}" dt="2018-07-04T09:04:41.320" v="10165"/>
        <pc:sldMkLst>
          <pc:docMk/>
          <pc:sldMk cId="2009583355" sldId="259"/>
        </pc:sldMkLst>
      </pc:sldChg>
      <pc:sldChg chg="del">
        <pc:chgData name="Gordon Watts" userId="a0850f2b96f54c79" providerId="LiveId" clId="{608E0D0D-6223-4BFB-9BBF-029551CF81B4}" dt="2018-07-03T07:20:17.803" v="42" actId="2696"/>
        <pc:sldMkLst>
          <pc:docMk/>
          <pc:sldMk cId="1300865715" sldId="265"/>
        </pc:sldMkLst>
      </pc:sldChg>
      <pc:sldChg chg="modTransition modAnim">
        <pc:chgData name="Gordon Watts" userId="a0850f2b96f54c79" providerId="LiveId" clId="{608E0D0D-6223-4BFB-9BBF-029551CF81B4}" dt="2018-07-04T11:47:58.208" v="11098"/>
        <pc:sldMkLst>
          <pc:docMk/>
          <pc:sldMk cId="3657678106" sldId="270"/>
        </pc:sldMkLst>
      </pc:sldChg>
      <pc:sldChg chg="modSp ord">
        <pc:chgData name="Gordon Watts" userId="a0850f2b96f54c79" providerId="LiveId" clId="{608E0D0D-6223-4BFB-9BBF-029551CF81B4}" dt="2018-07-04T11:51:40.725" v="11259"/>
        <pc:sldMkLst>
          <pc:docMk/>
          <pc:sldMk cId="3853812015" sldId="273"/>
        </pc:sldMkLst>
        <pc:spChg chg="mod">
          <ac:chgData name="Gordon Watts" userId="a0850f2b96f54c79" providerId="LiveId" clId="{608E0D0D-6223-4BFB-9BBF-029551CF81B4}" dt="2018-07-03T21:06:18.549" v="3796" actId="255"/>
          <ac:spMkLst>
            <pc:docMk/>
            <pc:sldMk cId="3853812015" sldId="273"/>
            <ac:spMk id="5" creationId="{00000000-0000-0000-0000-000000000000}"/>
          </ac:spMkLst>
        </pc:spChg>
        <pc:spChg chg="mod">
          <ac:chgData name="Gordon Watts" userId="a0850f2b96f54c79" providerId="LiveId" clId="{608E0D0D-6223-4BFB-9BBF-029551CF81B4}" dt="2018-07-04T11:50:59.717" v="11146" actId="20577"/>
          <ac:spMkLst>
            <pc:docMk/>
            <pc:sldMk cId="3853812015" sldId="273"/>
            <ac:spMk id="18" creationId="{00000000-0000-0000-0000-000000000000}"/>
          </ac:spMkLst>
        </pc:spChg>
        <pc:spChg chg="mod">
          <ac:chgData name="Gordon Watts" userId="a0850f2b96f54c79" providerId="LiveId" clId="{608E0D0D-6223-4BFB-9BBF-029551CF81B4}" dt="2018-07-04T11:51:26.553" v="11258" actId="20577"/>
          <ac:spMkLst>
            <pc:docMk/>
            <pc:sldMk cId="3853812015" sldId="273"/>
            <ac:spMk id="19" creationId="{00000000-0000-0000-0000-000000000000}"/>
          </ac:spMkLst>
        </pc:spChg>
      </pc:sldChg>
      <pc:sldChg chg="addSp modSp">
        <pc:chgData name="Gordon Watts" userId="a0850f2b96f54c79" providerId="LiveId" clId="{608E0D0D-6223-4BFB-9BBF-029551CF81B4}" dt="2018-07-04T12:12:47.527" v="11529" actId="1076"/>
        <pc:sldMkLst>
          <pc:docMk/>
          <pc:sldMk cId="1741124868" sldId="278"/>
        </pc:sldMkLst>
        <pc:spChg chg="mod">
          <ac:chgData name="Gordon Watts" userId="a0850f2b96f54c79" providerId="LiveId" clId="{608E0D0D-6223-4BFB-9BBF-029551CF81B4}" dt="2018-07-04T12:12:28.201" v="11435" actId="1076"/>
          <ac:spMkLst>
            <pc:docMk/>
            <pc:sldMk cId="1741124868" sldId="278"/>
            <ac:spMk id="4" creationId="{00000000-0000-0000-0000-000000000000}"/>
          </ac:spMkLst>
        </pc:spChg>
        <pc:spChg chg="add mod">
          <ac:chgData name="Gordon Watts" userId="a0850f2b96f54c79" providerId="LiveId" clId="{608E0D0D-6223-4BFB-9BBF-029551CF81B4}" dt="2018-07-04T12:12:47.527" v="11529" actId="1076"/>
          <ac:spMkLst>
            <pc:docMk/>
            <pc:sldMk cId="1741124868" sldId="278"/>
            <ac:spMk id="7" creationId="{F2AFA7C1-9E10-4760-9FC8-3ADDCF3A704D}"/>
          </ac:spMkLst>
        </pc:spChg>
        <pc:picChg chg="add mod">
          <ac:chgData name="Gordon Watts" userId="a0850f2b96f54c79" providerId="LiveId" clId="{608E0D0D-6223-4BFB-9BBF-029551CF81B4}" dt="2018-07-04T12:12:30.117" v="11436" actId="1076"/>
          <ac:picMkLst>
            <pc:docMk/>
            <pc:sldMk cId="1741124868" sldId="278"/>
            <ac:picMk id="6" creationId="{98DBFE3E-5611-4BBF-B350-59ED01682CDC}"/>
          </ac:picMkLst>
        </pc:picChg>
      </pc:sldChg>
      <pc:sldChg chg="del">
        <pc:chgData name="Gordon Watts" userId="a0850f2b96f54c79" providerId="LiveId" clId="{608E0D0D-6223-4BFB-9BBF-029551CF81B4}" dt="2018-07-03T07:22:27.700" v="71" actId="2696"/>
        <pc:sldMkLst>
          <pc:docMk/>
          <pc:sldMk cId="4072662074" sldId="279"/>
        </pc:sldMkLst>
      </pc:sldChg>
      <pc:sldChg chg="modSp">
        <pc:chgData name="Gordon Watts" userId="a0850f2b96f54c79" providerId="LiveId" clId="{608E0D0D-6223-4BFB-9BBF-029551CF81B4}" dt="2018-07-03T07:23:03.137" v="96" actId="255"/>
        <pc:sldMkLst>
          <pc:docMk/>
          <pc:sldMk cId="2654462990" sldId="281"/>
        </pc:sldMkLst>
        <pc:spChg chg="mod">
          <ac:chgData name="Gordon Watts" userId="a0850f2b96f54c79" providerId="LiveId" clId="{608E0D0D-6223-4BFB-9BBF-029551CF81B4}" dt="2018-07-03T07:23:03.137" v="96" actId="255"/>
          <ac:spMkLst>
            <pc:docMk/>
            <pc:sldMk cId="2654462990" sldId="281"/>
            <ac:spMk id="25" creationId="{00000000-0000-0000-0000-000000000000}"/>
          </ac:spMkLst>
        </pc:spChg>
      </pc:sldChg>
      <pc:sldChg chg="del">
        <pc:chgData name="Gordon Watts" userId="a0850f2b96f54c79" providerId="LiveId" clId="{608E0D0D-6223-4BFB-9BBF-029551CF81B4}" dt="2018-07-03T07:23:09.841" v="97" actId="2696"/>
        <pc:sldMkLst>
          <pc:docMk/>
          <pc:sldMk cId="3559151425" sldId="282"/>
        </pc:sldMkLst>
      </pc:sldChg>
      <pc:sldChg chg="addSp modSp del">
        <pc:chgData name="Gordon Watts" userId="a0850f2b96f54c79" providerId="LiveId" clId="{608E0D0D-6223-4BFB-9BBF-029551CF81B4}" dt="2018-07-03T10:07:34.459" v="782" actId="2696"/>
        <pc:sldMkLst>
          <pc:docMk/>
          <pc:sldMk cId="1338700124" sldId="283"/>
        </pc:sldMkLst>
        <pc:spChg chg="mod">
          <ac:chgData name="Gordon Watts" userId="a0850f2b96f54c79" providerId="LiveId" clId="{608E0D0D-6223-4BFB-9BBF-029551CF81B4}" dt="2018-07-03T10:00:48.734" v="404" actId="1076"/>
          <ac:spMkLst>
            <pc:docMk/>
            <pc:sldMk cId="1338700124" sldId="283"/>
            <ac:spMk id="8" creationId="{00000000-0000-0000-0000-000000000000}"/>
          </ac:spMkLst>
        </pc:spChg>
        <pc:spChg chg="mod">
          <ac:chgData name="Gordon Watts" userId="a0850f2b96f54c79" providerId="LiveId" clId="{608E0D0D-6223-4BFB-9BBF-029551CF81B4}" dt="2018-07-03T10:00:53.845" v="405" actId="164"/>
          <ac:spMkLst>
            <pc:docMk/>
            <pc:sldMk cId="1338700124" sldId="283"/>
            <ac:spMk id="9" creationId="{00000000-0000-0000-0000-000000000000}"/>
          </ac:spMkLst>
        </pc:spChg>
        <pc:spChg chg="mod">
          <ac:chgData name="Gordon Watts" userId="a0850f2b96f54c79" providerId="LiveId" clId="{608E0D0D-6223-4BFB-9BBF-029551CF81B4}" dt="2018-07-03T10:00:53.845" v="405" actId="164"/>
          <ac:spMkLst>
            <pc:docMk/>
            <pc:sldMk cId="1338700124" sldId="283"/>
            <ac:spMk id="14" creationId="{00000000-0000-0000-0000-000000000000}"/>
          </ac:spMkLst>
        </pc:spChg>
        <pc:spChg chg="mod">
          <ac:chgData name="Gordon Watts" userId="a0850f2b96f54c79" providerId="LiveId" clId="{608E0D0D-6223-4BFB-9BBF-029551CF81B4}" dt="2018-07-03T10:00:53.845" v="405" actId="164"/>
          <ac:spMkLst>
            <pc:docMk/>
            <pc:sldMk cId="1338700124" sldId="283"/>
            <ac:spMk id="15" creationId="{00000000-0000-0000-0000-000000000000}"/>
          </ac:spMkLst>
        </pc:spChg>
        <pc:spChg chg="mod">
          <ac:chgData name="Gordon Watts" userId="a0850f2b96f54c79" providerId="LiveId" clId="{608E0D0D-6223-4BFB-9BBF-029551CF81B4}" dt="2018-07-03T10:00:53.845" v="405" actId="164"/>
          <ac:spMkLst>
            <pc:docMk/>
            <pc:sldMk cId="1338700124" sldId="283"/>
            <ac:spMk id="16" creationId="{00000000-0000-0000-0000-000000000000}"/>
          </ac:spMkLst>
        </pc:spChg>
        <pc:spChg chg="mod">
          <ac:chgData name="Gordon Watts" userId="a0850f2b96f54c79" providerId="LiveId" clId="{608E0D0D-6223-4BFB-9BBF-029551CF81B4}" dt="2018-07-03T10:00:53.845" v="405" actId="164"/>
          <ac:spMkLst>
            <pc:docMk/>
            <pc:sldMk cId="1338700124" sldId="283"/>
            <ac:spMk id="17" creationId="{00000000-0000-0000-0000-000000000000}"/>
          </ac:spMkLst>
        </pc:spChg>
        <pc:grpChg chg="add mod">
          <ac:chgData name="Gordon Watts" userId="a0850f2b96f54c79" providerId="LiveId" clId="{608E0D0D-6223-4BFB-9BBF-029551CF81B4}" dt="2018-07-03T10:00:53.845" v="405" actId="164"/>
          <ac:grpSpMkLst>
            <pc:docMk/>
            <pc:sldMk cId="1338700124" sldId="283"/>
            <ac:grpSpMk id="19" creationId="{E43BECBF-BA1C-4FFE-828E-D234B4DCFBED}"/>
          </ac:grpSpMkLst>
        </pc:grpChg>
        <pc:cxnChg chg="mod">
          <ac:chgData name="Gordon Watts" userId="a0850f2b96f54c79" providerId="LiveId" clId="{608E0D0D-6223-4BFB-9BBF-029551CF81B4}" dt="2018-07-03T10:00:53.845" v="405" actId="164"/>
          <ac:cxnSpMkLst>
            <pc:docMk/>
            <pc:sldMk cId="1338700124" sldId="283"/>
            <ac:cxnSpMk id="10" creationId="{00000000-0000-0000-0000-000000000000}"/>
          </ac:cxnSpMkLst>
        </pc:cxnChg>
        <pc:cxnChg chg="mod">
          <ac:chgData name="Gordon Watts" userId="a0850f2b96f54c79" providerId="LiveId" clId="{608E0D0D-6223-4BFB-9BBF-029551CF81B4}" dt="2018-07-03T10:00:53.845" v="405" actId="164"/>
          <ac:cxnSpMkLst>
            <pc:docMk/>
            <pc:sldMk cId="1338700124" sldId="283"/>
            <ac:cxnSpMk id="11" creationId="{00000000-0000-0000-0000-000000000000}"/>
          </ac:cxnSpMkLst>
        </pc:cxnChg>
        <pc:cxnChg chg="mod">
          <ac:chgData name="Gordon Watts" userId="a0850f2b96f54c79" providerId="LiveId" clId="{608E0D0D-6223-4BFB-9BBF-029551CF81B4}" dt="2018-07-03T10:00:53.845" v="405" actId="164"/>
          <ac:cxnSpMkLst>
            <pc:docMk/>
            <pc:sldMk cId="1338700124" sldId="283"/>
            <ac:cxnSpMk id="12" creationId="{00000000-0000-0000-0000-000000000000}"/>
          </ac:cxnSpMkLst>
        </pc:cxnChg>
      </pc:sldChg>
      <pc:sldChg chg="delSp del ord">
        <pc:chgData name="Gordon Watts" userId="a0850f2b96f54c79" providerId="LiveId" clId="{608E0D0D-6223-4BFB-9BBF-029551CF81B4}" dt="2018-07-03T21:06:52.583" v="3803" actId="2696"/>
        <pc:sldMkLst>
          <pc:docMk/>
          <pc:sldMk cId="4023773269" sldId="286"/>
        </pc:sldMkLst>
        <pc:picChg chg="del">
          <ac:chgData name="Gordon Watts" userId="a0850f2b96f54c79" providerId="LiveId" clId="{608E0D0D-6223-4BFB-9BBF-029551CF81B4}" dt="2018-07-03T21:06:35.977" v="3797"/>
          <ac:picMkLst>
            <pc:docMk/>
            <pc:sldMk cId="4023773269" sldId="286"/>
            <ac:picMk id="2" creationId="{00000000-0000-0000-0000-000000000000}"/>
          </ac:picMkLst>
        </pc:picChg>
      </pc:sldChg>
      <pc:sldChg chg="del">
        <pc:chgData name="Gordon Watts" userId="a0850f2b96f54c79" providerId="LiveId" clId="{608E0D0D-6223-4BFB-9BBF-029551CF81B4}" dt="2018-07-03T09:51:40.617" v="356" actId="2696"/>
        <pc:sldMkLst>
          <pc:docMk/>
          <pc:sldMk cId="3610675164" sldId="288"/>
        </pc:sldMkLst>
      </pc:sldChg>
      <pc:sldChg chg="add del">
        <pc:chgData name="Gordon Watts" userId="a0850f2b96f54c79" providerId="LiveId" clId="{608E0D0D-6223-4BFB-9BBF-029551CF81B4}" dt="2018-07-03T20:08:33.070" v="2319" actId="2696"/>
        <pc:sldMkLst>
          <pc:docMk/>
          <pc:sldMk cId="2950369078" sldId="291"/>
        </pc:sldMkLst>
      </pc:sldChg>
      <pc:sldChg chg="addSp delSp modSp modAnim">
        <pc:chgData name="Gordon Watts" userId="a0850f2b96f54c79" providerId="LiveId" clId="{608E0D0D-6223-4BFB-9BBF-029551CF81B4}" dt="2018-07-03T20:18:01.988" v="2589"/>
        <pc:sldMkLst>
          <pc:docMk/>
          <pc:sldMk cId="3283974384" sldId="292"/>
        </pc:sldMkLst>
        <pc:spChg chg="mod">
          <ac:chgData name="Gordon Watts" userId="a0850f2b96f54c79" providerId="LiveId" clId="{608E0D0D-6223-4BFB-9BBF-029551CF81B4}" dt="2018-07-03T20:17:54.466" v="2587" actId="1076"/>
          <ac:spMkLst>
            <pc:docMk/>
            <pc:sldMk cId="3283974384" sldId="292"/>
            <ac:spMk id="3" creationId="{00000000-0000-0000-0000-000000000000}"/>
          </ac:spMkLst>
        </pc:spChg>
        <pc:spChg chg="mod">
          <ac:chgData name="Gordon Watts" userId="a0850f2b96f54c79" providerId="LiveId" clId="{608E0D0D-6223-4BFB-9BBF-029551CF81B4}" dt="2018-07-03T20:09:26.336" v="2322" actId="164"/>
          <ac:spMkLst>
            <pc:docMk/>
            <pc:sldMk cId="3283974384" sldId="292"/>
            <ac:spMk id="6" creationId="{00000000-0000-0000-0000-000000000000}"/>
          </ac:spMkLst>
        </pc:spChg>
        <pc:spChg chg="mod">
          <ac:chgData name="Gordon Watts" userId="a0850f2b96f54c79" providerId="LiveId" clId="{608E0D0D-6223-4BFB-9BBF-029551CF81B4}" dt="2018-07-03T20:09:26.336" v="2322" actId="164"/>
          <ac:spMkLst>
            <pc:docMk/>
            <pc:sldMk cId="3283974384" sldId="292"/>
            <ac:spMk id="7" creationId="{00000000-0000-0000-0000-000000000000}"/>
          </ac:spMkLst>
        </pc:spChg>
        <pc:spChg chg="add mod">
          <ac:chgData name="Gordon Watts" userId="a0850f2b96f54c79" providerId="LiveId" clId="{608E0D0D-6223-4BFB-9BBF-029551CF81B4}" dt="2018-07-03T20:10:25.009" v="2378" actId="1076"/>
          <ac:spMkLst>
            <pc:docMk/>
            <pc:sldMk cId="3283974384" sldId="292"/>
            <ac:spMk id="10" creationId="{307D801C-1831-4F25-92A7-0DA46A47BF75}"/>
          </ac:spMkLst>
        </pc:spChg>
        <pc:spChg chg="add mod">
          <ac:chgData name="Gordon Watts" userId="a0850f2b96f54c79" providerId="LiveId" clId="{608E0D0D-6223-4BFB-9BBF-029551CF81B4}" dt="2018-07-03T20:10:40.016" v="2380" actId="1076"/>
          <ac:spMkLst>
            <pc:docMk/>
            <pc:sldMk cId="3283974384" sldId="292"/>
            <ac:spMk id="11" creationId="{260C6C27-5C0F-45AA-B658-65DD52204BC8}"/>
          </ac:spMkLst>
        </pc:spChg>
        <pc:spChg chg="add mod">
          <ac:chgData name="Gordon Watts" userId="a0850f2b96f54c79" providerId="LiveId" clId="{608E0D0D-6223-4BFB-9BBF-029551CF81B4}" dt="2018-07-03T20:12:50.870" v="2506" actId="20577"/>
          <ac:spMkLst>
            <pc:docMk/>
            <pc:sldMk cId="3283974384" sldId="292"/>
            <ac:spMk id="28" creationId="{E0EA46BC-F6BC-46C5-AE16-152E9FB736FE}"/>
          </ac:spMkLst>
        </pc:spChg>
        <pc:spChg chg="add del mod">
          <ac:chgData name="Gordon Watts" userId="a0850f2b96f54c79" providerId="LiveId" clId="{608E0D0D-6223-4BFB-9BBF-029551CF81B4}" dt="2018-07-03T20:13:07.105" v="2508" actId="11529"/>
          <ac:spMkLst>
            <pc:docMk/>
            <pc:sldMk cId="3283974384" sldId="292"/>
            <ac:spMk id="29" creationId="{B8AA4177-4F95-4292-9E65-0E34B7368A7B}"/>
          </ac:spMkLst>
        </pc:spChg>
        <pc:spChg chg="add mod">
          <ac:chgData name="Gordon Watts" userId="a0850f2b96f54c79" providerId="LiveId" clId="{608E0D0D-6223-4BFB-9BBF-029551CF81B4}" dt="2018-07-03T20:13:32.826" v="2511" actId="688"/>
          <ac:spMkLst>
            <pc:docMk/>
            <pc:sldMk cId="3283974384" sldId="292"/>
            <ac:spMk id="30" creationId="{99E7C515-9483-49B8-A0BC-E8B79F2DDBDA}"/>
          </ac:spMkLst>
        </pc:spChg>
        <pc:spChg chg="add mod">
          <ac:chgData name="Gordon Watts" userId="a0850f2b96f54c79" providerId="LiveId" clId="{608E0D0D-6223-4BFB-9BBF-029551CF81B4}" dt="2018-07-03T20:13:48.205" v="2535" actId="1076"/>
          <ac:spMkLst>
            <pc:docMk/>
            <pc:sldMk cId="3283974384" sldId="292"/>
            <ac:spMk id="31" creationId="{3FC71048-2E48-462F-815C-BE7B7B3A0A15}"/>
          </ac:spMkLst>
        </pc:spChg>
        <pc:spChg chg="add del">
          <ac:chgData name="Gordon Watts" userId="a0850f2b96f54c79" providerId="LiveId" clId="{608E0D0D-6223-4BFB-9BBF-029551CF81B4}" dt="2018-07-03T20:18:01.988" v="2589"/>
          <ac:spMkLst>
            <pc:docMk/>
            <pc:sldMk cId="3283974384" sldId="292"/>
            <ac:spMk id="32" creationId="{D82F4BE9-D891-407B-84B0-9C3799CD28DF}"/>
          </ac:spMkLst>
        </pc:spChg>
        <pc:grpChg chg="add mod">
          <ac:chgData name="Gordon Watts" userId="a0850f2b96f54c79" providerId="LiveId" clId="{608E0D0D-6223-4BFB-9BBF-029551CF81B4}" dt="2018-07-03T20:09:35.458" v="2325" actId="14100"/>
          <ac:grpSpMkLst>
            <pc:docMk/>
            <pc:sldMk cId="3283974384" sldId="292"/>
            <ac:grpSpMk id="9" creationId="{5F496AD7-864D-4678-823C-984ED0407955}"/>
          </ac:grpSpMkLst>
        </pc:grpChg>
        <pc:grpChg chg="add mod">
          <ac:chgData name="Gordon Watts" userId="a0850f2b96f54c79" providerId="LiveId" clId="{608E0D0D-6223-4BFB-9BBF-029551CF81B4}" dt="2018-07-03T20:11:54.701" v="2393" actId="1076"/>
          <ac:grpSpMkLst>
            <pc:docMk/>
            <pc:sldMk cId="3283974384" sldId="292"/>
            <ac:grpSpMk id="27" creationId="{7A0E74B0-0E1A-4B6E-BFD1-DFAEE367F8C1}"/>
          </ac:grpSpMkLst>
        </pc:grpChg>
        <pc:picChg chg="mod">
          <ac:chgData name="Gordon Watts" userId="a0850f2b96f54c79" providerId="LiveId" clId="{608E0D0D-6223-4BFB-9BBF-029551CF81B4}" dt="2018-07-03T20:09:26.336" v="2322" actId="164"/>
          <ac:picMkLst>
            <pc:docMk/>
            <pc:sldMk cId="3283974384" sldId="292"/>
            <ac:picMk id="2" creationId="{00000000-0000-0000-0000-000000000000}"/>
          </ac:picMkLst>
        </pc:picChg>
        <pc:cxnChg chg="mod">
          <ac:chgData name="Gordon Watts" userId="a0850f2b96f54c79" providerId="LiveId" clId="{608E0D0D-6223-4BFB-9BBF-029551CF81B4}" dt="2018-07-03T20:09:26.336" v="2322" actId="164"/>
          <ac:cxnSpMkLst>
            <pc:docMk/>
            <pc:sldMk cId="3283974384" sldId="292"/>
            <ac:cxnSpMk id="5" creationId="{00000000-0000-0000-0000-000000000000}"/>
          </ac:cxnSpMkLst>
        </pc:cxnChg>
        <pc:cxnChg chg="add mod">
          <ac:chgData name="Gordon Watts" userId="a0850f2b96f54c79" providerId="LiveId" clId="{608E0D0D-6223-4BFB-9BBF-029551CF81B4}" dt="2018-07-03T20:10:48.606" v="2381" actId="11529"/>
          <ac:cxnSpMkLst>
            <pc:docMk/>
            <pc:sldMk cId="3283974384" sldId="292"/>
            <ac:cxnSpMk id="13" creationId="{4EEFDBA3-5166-4FCB-871C-BA417CA814DA}"/>
          </ac:cxnSpMkLst>
        </pc:cxnChg>
        <pc:cxnChg chg="add mod">
          <ac:chgData name="Gordon Watts" userId="a0850f2b96f54c79" providerId="LiveId" clId="{608E0D0D-6223-4BFB-9BBF-029551CF81B4}" dt="2018-07-03T20:11:09.936" v="2390" actId="14100"/>
          <ac:cxnSpMkLst>
            <pc:docMk/>
            <pc:sldMk cId="3283974384" sldId="292"/>
            <ac:cxnSpMk id="14" creationId="{B5B037DD-1BF5-4579-B4E7-EF78E7C66CB4}"/>
          </ac:cxnSpMkLst>
        </pc:cxnChg>
        <pc:cxnChg chg="add mod">
          <ac:chgData name="Gordon Watts" userId="a0850f2b96f54c79" providerId="LiveId" clId="{608E0D0D-6223-4BFB-9BBF-029551CF81B4}" dt="2018-07-03T20:11:07.755" v="2389" actId="14100"/>
          <ac:cxnSpMkLst>
            <pc:docMk/>
            <pc:sldMk cId="3283974384" sldId="292"/>
            <ac:cxnSpMk id="15" creationId="{97FE31D6-46BC-4361-ADF2-8C11FF3D64C7}"/>
          </ac:cxnSpMkLst>
        </pc:cxnChg>
        <pc:cxnChg chg="add mod">
          <ac:chgData name="Gordon Watts" userId="a0850f2b96f54c79" providerId="LiveId" clId="{608E0D0D-6223-4BFB-9BBF-029551CF81B4}" dt="2018-07-03T20:11:05.209" v="2388" actId="14100"/>
          <ac:cxnSpMkLst>
            <pc:docMk/>
            <pc:sldMk cId="3283974384" sldId="292"/>
            <ac:cxnSpMk id="16" creationId="{8DA9CCE1-D4D2-45C2-9B4D-9A84C398AB17}"/>
          </ac:cxnSpMkLst>
        </pc:cxnChg>
        <pc:cxnChg chg="add mod">
          <ac:chgData name="Gordon Watts" userId="a0850f2b96f54c79" providerId="LiveId" clId="{608E0D0D-6223-4BFB-9BBF-029551CF81B4}" dt="2018-07-03T20:12:01.446" v="2394" actId="208"/>
          <ac:cxnSpMkLst>
            <pc:docMk/>
            <pc:sldMk cId="3283974384" sldId="292"/>
            <ac:cxnSpMk id="23" creationId="{61896E79-DA9F-4CC4-B2AD-3F084A2A7913}"/>
          </ac:cxnSpMkLst>
        </pc:cxnChg>
        <pc:cxnChg chg="add mod">
          <ac:chgData name="Gordon Watts" userId="a0850f2b96f54c79" providerId="LiveId" clId="{608E0D0D-6223-4BFB-9BBF-029551CF81B4}" dt="2018-07-03T20:12:01.446" v="2394" actId="208"/>
          <ac:cxnSpMkLst>
            <pc:docMk/>
            <pc:sldMk cId="3283974384" sldId="292"/>
            <ac:cxnSpMk id="24" creationId="{F0AB6DEA-4484-4EAD-9BF6-A4FABC76DF30}"/>
          </ac:cxnSpMkLst>
        </pc:cxnChg>
        <pc:cxnChg chg="add mod">
          <ac:chgData name="Gordon Watts" userId="a0850f2b96f54c79" providerId="LiveId" clId="{608E0D0D-6223-4BFB-9BBF-029551CF81B4}" dt="2018-07-03T20:12:01.446" v="2394" actId="208"/>
          <ac:cxnSpMkLst>
            <pc:docMk/>
            <pc:sldMk cId="3283974384" sldId="292"/>
            <ac:cxnSpMk id="25" creationId="{0FC0DF58-FB05-471E-AFA8-44972BA9A027}"/>
          </ac:cxnSpMkLst>
        </pc:cxnChg>
        <pc:cxnChg chg="add mod">
          <ac:chgData name="Gordon Watts" userId="a0850f2b96f54c79" providerId="LiveId" clId="{608E0D0D-6223-4BFB-9BBF-029551CF81B4}" dt="2018-07-03T20:12:01.446" v="2394" actId="208"/>
          <ac:cxnSpMkLst>
            <pc:docMk/>
            <pc:sldMk cId="3283974384" sldId="292"/>
            <ac:cxnSpMk id="26" creationId="{E2B49740-8126-48D8-AC3B-9905E1459277}"/>
          </ac:cxnSpMkLst>
        </pc:cxnChg>
      </pc:sldChg>
      <pc:sldChg chg="del">
        <pc:chgData name="Gordon Watts" userId="a0850f2b96f54c79" providerId="LiveId" clId="{608E0D0D-6223-4BFB-9BBF-029551CF81B4}" dt="2018-07-03T20:14:25.216" v="2536" actId="2696"/>
        <pc:sldMkLst>
          <pc:docMk/>
          <pc:sldMk cId="896021326" sldId="293"/>
        </pc:sldMkLst>
      </pc:sldChg>
      <pc:sldChg chg="addSp modSp">
        <pc:chgData name="Gordon Watts" userId="a0850f2b96f54c79" providerId="LiveId" clId="{608E0D0D-6223-4BFB-9BBF-029551CF81B4}" dt="2018-07-03T21:07:11.501" v="3829" actId="1076"/>
        <pc:sldMkLst>
          <pc:docMk/>
          <pc:sldMk cId="680505474" sldId="302"/>
        </pc:sldMkLst>
        <pc:spChg chg="add mod">
          <ac:chgData name="Gordon Watts" userId="a0850f2b96f54c79" providerId="LiveId" clId="{608E0D0D-6223-4BFB-9BBF-029551CF81B4}" dt="2018-07-03T21:07:11.501" v="3829" actId="1076"/>
          <ac:spMkLst>
            <pc:docMk/>
            <pc:sldMk cId="680505474" sldId="302"/>
            <ac:spMk id="18" creationId="{EE2A7278-D000-4384-8002-A27DF20B6EB9}"/>
          </ac:spMkLst>
        </pc:spChg>
        <pc:grpChg chg="mod">
          <ac:chgData name="Gordon Watts" userId="a0850f2b96f54c79" providerId="LiveId" clId="{608E0D0D-6223-4BFB-9BBF-029551CF81B4}" dt="2018-07-03T21:06:46.591" v="3801" actId="1076"/>
          <ac:grpSpMkLst>
            <pc:docMk/>
            <pc:sldMk cId="680505474" sldId="302"/>
            <ac:grpSpMk id="26" creationId="{00000000-0000-0000-0000-000000000000}"/>
          </ac:grpSpMkLst>
        </pc:grpChg>
        <pc:picChg chg="add mod">
          <ac:chgData name="Gordon Watts" userId="a0850f2b96f54c79" providerId="LiveId" clId="{608E0D0D-6223-4BFB-9BBF-029551CF81B4}" dt="2018-07-03T21:06:48.921" v="3802" actId="1076"/>
          <ac:picMkLst>
            <pc:docMk/>
            <pc:sldMk cId="680505474" sldId="302"/>
            <ac:picMk id="29" creationId="{2EF3C99C-0F1C-49F7-94F6-527352E3CD3B}"/>
          </ac:picMkLst>
        </pc:picChg>
      </pc:sldChg>
      <pc:sldChg chg="del">
        <pc:chgData name="Gordon Watts" userId="a0850f2b96f54c79" providerId="LiveId" clId="{608E0D0D-6223-4BFB-9BBF-029551CF81B4}" dt="2018-07-03T07:22:27.727" v="72" actId="2696"/>
        <pc:sldMkLst>
          <pc:docMk/>
          <pc:sldMk cId="2246142213" sldId="312"/>
        </pc:sldMkLst>
      </pc:sldChg>
      <pc:sldChg chg="add del ord">
        <pc:chgData name="Gordon Watts" userId="a0850f2b96f54c79" providerId="LiveId" clId="{608E0D0D-6223-4BFB-9BBF-029551CF81B4}" dt="2018-07-03T07:21:09.291" v="57"/>
        <pc:sldMkLst>
          <pc:docMk/>
          <pc:sldMk cId="659678813" sldId="322"/>
        </pc:sldMkLst>
      </pc:sldChg>
      <pc:sldChg chg="add del ord modAnim">
        <pc:chgData name="Gordon Watts" userId="a0850f2b96f54c79" providerId="LiveId" clId="{608E0D0D-6223-4BFB-9BBF-029551CF81B4}" dt="2018-07-04T11:42:08.664" v="11083"/>
        <pc:sldMkLst>
          <pc:docMk/>
          <pc:sldMk cId="1636145837" sldId="323"/>
        </pc:sldMkLst>
      </pc:sldChg>
      <pc:sldChg chg="add del">
        <pc:chgData name="Gordon Watts" userId="a0850f2b96f54c79" providerId="LiveId" clId="{608E0D0D-6223-4BFB-9BBF-029551CF81B4}" dt="2018-07-03T07:21:26.645" v="61" actId="2696"/>
        <pc:sldMkLst>
          <pc:docMk/>
          <pc:sldMk cId="2811466389" sldId="324"/>
        </pc:sldMkLst>
      </pc:sldChg>
      <pc:sldChg chg="add del ord">
        <pc:chgData name="Gordon Watts" userId="a0850f2b96f54c79" providerId="LiveId" clId="{608E0D0D-6223-4BFB-9BBF-029551CF81B4}" dt="2018-07-03T07:21:22.073" v="59"/>
        <pc:sldMkLst>
          <pc:docMk/>
          <pc:sldMk cId="3763775971" sldId="325"/>
        </pc:sldMkLst>
      </pc:sldChg>
      <pc:sldChg chg="add del">
        <pc:chgData name="Gordon Watts" userId="a0850f2b96f54c79" providerId="LiveId" clId="{608E0D0D-6223-4BFB-9BBF-029551CF81B4}" dt="2018-07-03T07:21:27.870" v="62" actId="2696"/>
        <pc:sldMkLst>
          <pc:docMk/>
          <pc:sldMk cId="2608367853" sldId="326"/>
        </pc:sldMkLst>
      </pc:sldChg>
      <pc:sldChg chg="del">
        <pc:chgData name="Gordon Watts" userId="a0850f2b96f54c79" providerId="LiveId" clId="{608E0D0D-6223-4BFB-9BBF-029551CF81B4}" dt="2018-07-03T07:22:27.803" v="74" actId="2696"/>
        <pc:sldMkLst>
          <pc:docMk/>
          <pc:sldMk cId="2378144524" sldId="328"/>
        </pc:sldMkLst>
      </pc:sldChg>
      <pc:sldChg chg="del">
        <pc:chgData name="Gordon Watts" userId="a0850f2b96f54c79" providerId="LiveId" clId="{608E0D0D-6223-4BFB-9BBF-029551CF81B4}" dt="2018-07-04T08:36:56.571" v="10157" actId="2696"/>
        <pc:sldMkLst>
          <pc:docMk/>
          <pc:sldMk cId="1155991318" sldId="333"/>
        </pc:sldMkLst>
      </pc:sldChg>
      <pc:sldChg chg="addSp modSp ord">
        <pc:chgData name="Gordon Watts" userId="a0850f2b96f54c79" providerId="LiveId" clId="{608E0D0D-6223-4BFB-9BBF-029551CF81B4}" dt="2018-07-03T09:59:55.389" v="370" actId="1076"/>
        <pc:sldMkLst>
          <pc:docMk/>
          <pc:sldMk cId="80105831" sldId="334"/>
        </pc:sldMkLst>
        <pc:spChg chg="mod">
          <ac:chgData name="Gordon Watts" userId="a0850f2b96f54c79" providerId="LiveId" clId="{608E0D0D-6223-4BFB-9BBF-029551CF81B4}" dt="2018-07-03T09:41:16.470" v="101" actId="164"/>
          <ac:spMkLst>
            <pc:docMk/>
            <pc:sldMk cId="80105831" sldId="334"/>
            <ac:spMk id="2" creationId="{00000000-0000-0000-0000-000000000000}"/>
          </ac:spMkLst>
        </pc:spChg>
        <pc:spChg chg="mod">
          <ac:chgData name="Gordon Watts" userId="a0850f2b96f54c79" providerId="LiveId" clId="{608E0D0D-6223-4BFB-9BBF-029551CF81B4}" dt="2018-07-03T09:41:16.470" v="101" actId="164"/>
          <ac:spMkLst>
            <pc:docMk/>
            <pc:sldMk cId="80105831" sldId="334"/>
            <ac:spMk id="3" creationId="{00000000-0000-0000-0000-000000000000}"/>
          </ac:spMkLst>
        </pc:spChg>
        <pc:spChg chg="mod">
          <ac:chgData name="Gordon Watts" userId="a0850f2b96f54c79" providerId="LiveId" clId="{608E0D0D-6223-4BFB-9BBF-029551CF81B4}" dt="2018-07-03T09:41:16.470" v="101" actId="164"/>
          <ac:spMkLst>
            <pc:docMk/>
            <pc:sldMk cId="80105831" sldId="334"/>
            <ac:spMk id="5" creationId="{00000000-0000-0000-0000-000000000000}"/>
          </ac:spMkLst>
        </pc:spChg>
        <pc:spChg chg="mod">
          <ac:chgData name="Gordon Watts" userId="a0850f2b96f54c79" providerId="LiveId" clId="{608E0D0D-6223-4BFB-9BBF-029551CF81B4}" dt="2018-07-03T09:41:16.470" v="101" actId="164"/>
          <ac:spMkLst>
            <pc:docMk/>
            <pc:sldMk cId="80105831" sldId="334"/>
            <ac:spMk id="6" creationId="{00000000-0000-0000-0000-000000000000}"/>
          </ac:spMkLst>
        </pc:spChg>
        <pc:spChg chg="mod">
          <ac:chgData name="Gordon Watts" userId="a0850f2b96f54c79" providerId="LiveId" clId="{608E0D0D-6223-4BFB-9BBF-029551CF81B4}" dt="2018-07-03T09:41:16.470" v="101" actId="164"/>
          <ac:spMkLst>
            <pc:docMk/>
            <pc:sldMk cId="80105831" sldId="334"/>
            <ac:spMk id="7" creationId="{00000000-0000-0000-0000-000000000000}"/>
          </ac:spMkLst>
        </pc:spChg>
        <pc:spChg chg="mod">
          <ac:chgData name="Gordon Watts" userId="a0850f2b96f54c79" providerId="LiveId" clId="{608E0D0D-6223-4BFB-9BBF-029551CF81B4}" dt="2018-07-03T09:41:16.470" v="101" actId="164"/>
          <ac:spMkLst>
            <pc:docMk/>
            <pc:sldMk cId="80105831" sldId="334"/>
            <ac:spMk id="8" creationId="{00000000-0000-0000-0000-000000000000}"/>
          </ac:spMkLst>
        </pc:spChg>
        <pc:spChg chg="add mod ord">
          <ac:chgData name="Gordon Watts" userId="a0850f2b96f54c79" providerId="LiveId" clId="{608E0D0D-6223-4BFB-9BBF-029551CF81B4}" dt="2018-07-03T09:59:55.389" v="370" actId="1076"/>
          <ac:spMkLst>
            <pc:docMk/>
            <pc:sldMk cId="80105831" sldId="334"/>
            <ac:spMk id="9" creationId="{15A35A56-6DDC-418D-B869-7459F843B341}"/>
          </ac:spMkLst>
        </pc:spChg>
        <pc:spChg chg="mod">
          <ac:chgData name="Gordon Watts" userId="a0850f2b96f54c79" providerId="LiveId" clId="{608E0D0D-6223-4BFB-9BBF-029551CF81B4}" dt="2018-07-03T09:41:16.470" v="101" actId="164"/>
          <ac:spMkLst>
            <pc:docMk/>
            <pc:sldMk cId="80105831" sldId="334"/>
            <ac:spMk id="10" creationId="{00000000-0000-0000-0000-000000000000}"/>
          </ac:spMkLst>
        </pc:spChg>
        <pc:spChg chg="mod">
          <ac:chgData name="Gordon Watts" userId="a0850f2b96f54c79" providerId="LiveId" clId="{608E0D0D-6223-4BFB-9BBF-029551CF81B4}" dt="2018-07-03T09:41:16.470" v="101" actId="164"/>
          <ac:spMkLst>
            <pc:docMk/>
            <pc:sldMk cId="80105831" sldId="334"/>
            <ac:spMk id="11" creationId="{00000000-0000-0000-0000-000000000000}"/>
          </ac:spMkLst>
        </pc:spChg>
        <pc:spChg chg="mod">
          <ac:chgData name="Gordon Watts" userId="a0850f2b96f54c79" providerId="LiveId" clId="{608E0D0D-6223-4BFB-9BBF-029551CF81B4}" dt="2018-07-03T09:41:16.470" v="101" actId="164"/>
          <ac:spMkLst>
            <pc:docMk/>
            <pc:sldMk cId="80105831" sldId="334"/>
            <ac:spMk id="12" creationId="{00000000-0000-0000-0000-000000000000}"/>
          </ac:spMkLst>
        </pc:spChg>
        <pc:spChg chg="mod">
          <ac:chgData name="Gordon Watts" userId="a0850f2b96f54c79" providerId="LiveId" clId="{608E0D0D-6223-4BFB-9BBF-029551CF81B4}" dt="2018-07-03T09:41:16.470" v="101" actId="164"/>
          <ac:spMkLst>
            <pc:docMk/>
            <pc:sldMk cId="80105831" sldId="334"/>
            <ac:spMk id="13" creationId="{00000000-0000-0000-0000-000000000000}"/>
          </ac:spMkLst>
        </pc:spChg>
        <pc:spChg chg="add mod">
          <ac:chgData name="Gordon Watts" userId="a0850f2b96f54c79" providerId="LiveId" clId="{608E0D0D-6223-4BFB-9BBF-029551CF81B4}" dt="2018-07-03T09:42:33.355" v="151" actId="1076"/>
          <ac:spMkLst>
            <pc:docMk/>
            <pc:sldMk cId="80105831" sldId="334"/>
            <ac:spMk id="16" creationId="{E45E50EE-986C-4EC3-B486-CA31067B75AA}"/>
          </ac:spMkLst>
        </pc:spChg>
        <pc:spChg chg="add mod">
          <ac:chgData name="Gordon Watts" userId="a0850f2b96f54c79" providerId="LiveId" clId="{608E0D0D-6223-4BFB-9BBF-029551CF81B4}" dt="2018-07-03T09:43:10.516" v="237" actId="1076"/>
          <ac:spMkLst>
            <pc:docMk/>
            <pc:sldMk cId="80105831" sldId="334"/>
            <ac:spMk id="17" creationId="{C31F91FB-CF07-41DB-8D73-E6F4F123AC10}"/>
          </ac:spMkLst>
        </pc:spChg>
        <pc:spChg chg="add mod">
          <ac:chgData name="Gordon Watts" userId="a0850f2b96f54c79" providerId="LiveId" clId="{608E0D0D-6223-4BFB-9BBF-029551CF81B4}" dt="2018-07-03T09:43:22.786" v="271" actId="1076"/>
          <ac:spMkLst>
            <pc:docMk/>
            <pc:sldMk cId="80105831" sldId="334"/>
            <ac:spMk id="18" creationId="{E4939713-16D6-4927-BF09-D0E19A5D178C}"/>
          </ac:spMkLst>
        </pc:spChg>
        <pc:grpChg chg="add mod">
          <ac:chgData name="Gordon Watts" userId="a0850f2b96f54c79" providerId="LiveId" clId="{608E0D0D-6223-4BFB-9BBF-029551CF81B4}" dt="2018-07-03T09:41:20.079" v="102" actId="1076"/>
          <ac:grpSpMkLst>
            <pc:docMk/>
            <pc:sldMk cId="80105831" sldId="334"/>
            <ac:grpSpMk id="4" creationId="{19186355-FBC4-4B5D-8EFB-8E032665B62F}"/>
          </ac:grpSpMkLst>
        </pc:grpChg>
      </pc:sldChg>
      <pc:sldChg chg="addSp delSp">
        <pc:chgData name="Gordon Watts" userId="a0850f2b96f54c79" providerId="LiveId" clId="{608E0D0D-6223-4BFB-9BBF-029551CF81B4}" dt="2018-07-03T23:52:12.478" v="4673"/>
        <pc:sldMkLst>
          <pc:docMk/>
          <pc:sldMk cId="764946781" sldId="337"/>
        </pc:sldMkLst>
        <pc:spChg chg="add del">
          <ac:chgData name="Gordon Watts" userId="a0850f2b96f54c79" providerId="LiveId" clId="{608E0D0D-6223-4BFB-9BBF-029551CF81B4}" dt="2018-07-03T23:52:12.478" v="4673"/>
          <ac:spMkLst>
            <pc:docMk/>
            <pc:sldMk cId="764946781" sldId="337"/>
            <ac:spMk id="10" creationId="{1BFC89D9-FDB5-408D-BF49-FA9A800F3853}"/>
          </ac:spMkLst>
        </pc:spChg>
      </pc:sldChg>
      <pc:sldChg chg="addSp modSp ord">
        <pc:chgData name="Gordon Watts" userId="a0850f2b96f54c79" providerId="LiveId" clId="{608E0D0D-6223-4BFB-9BBF-029551CF81B4}" dt="2018-07-03T20:18:16.045" v="2592" actId="1076"/>
        <pc:sldMkLst>
          <pc:docMk/>
          <pc:sldMk cId="2025393386" sldId="338"/>
        </pc:sldMkLst>
        <pc:spChg chg="mod">
          <ac:chgData name="Gordon Watts" userId="a0850f2b96f54c79" providerId="LiveId" clId="{608E0D0D-6223-4BFB-9BBF-029551CF81B4}" dt="2018-07-03T20:18:16.045" v="2592" actId="1076"/>
          <ac:spMkLst>
            <pc:docMk/>
            <pc:sldMk cId="2025393386" sldId="338"/>
            <ac:spMk id="5" creationId="{51270AB2-8467-4596-A442-33ECB8A4DC80}"/>
          </ac:spMkLst>
        </pc:spChg>
        <pc:spChg chg="mod">
          <ac:chgData name="Gordon Watts" userId="a0850f2b96f54c79" providerId="LiveId" clId="{608E0D0D-6223-4BFB-9BBF-029551CF81B4}" dt="2018-07-03T20:18:16.045" v="2592" actId="1076"/>
          <ac:spMkLst>
            <pc:docMk/>
            <pc:sldMk cId="2025393386" sldId="338"/>
            <ac:spMk id="6" creationId="{60781C1D-B837-40A9-95CB-308940D7C27C}"/>
          </ac:spMkLst>
        </pc:spChg>
        <pc:spChg chg="mod">
          <ac:chgData name="Gordon Watts" userId="a0850f2b96f54c79" providerId="LiveId" clId="{608E0D0D-6223-4BFB-9BBF-029551CF81B4}" dt="2018-07-03T20:18:16.045" v="2592" actId="1076"/>
          <ac:spMkLst>
            <pc:docMk/>
            <pc:sldMk cId="2025393386" sldId="338"/>
            <ac:spMk id="7" creationId="{EC35DF62-5E91-4AAB-BFB8-267B87C5103F}"/>
          </ac:spMkLst>
        </pc:spChg>
        <pc:spChg chg="add">
          <ac:chgData name="Gordon Watts" userId="a0850f2b96f54c79" providerId="LiveId" clId="{608E0D0D-6223-4BFB-9BBF-029551CF81B4}" dt="2018-07-03T20:18:04.649" v="2590"/>
          <ac:spMkLst>
            <pc:docMk/>
            <pc:sldMk cId="2025393386" sldId="338"/>
            <ac:spMk id="8" creationId="{9BBDADA7-F6CD-4418-BD1D-E00B31E04EB1}"/>
          </ac:spMkLst>
        </pc:spChg>
        <pc:picChg chg="mod">
          <ac:chgData name="Gordon Watts" userId="a0850f2b96f54c79" providerId="LiveId" clId="{608E0D0D-6223-4BFB-9BBF-029551CF81B4}" dt="2018-07-03T20:18:10.586" v="2591" actId="14100"/>
          <ac:picMkLst>
            <pc:docMk/>
            <pc:sldMk cId="2025393386" sldId="338"/>
            <ac:picMk id="2" creationId="{00000000-0000-0000-0000-000000000000}"/>
          </ac:picMkLst>
        </pc:picChg>
      </pc:sldChg>
      <pc:sldChg chg="del">
        <pc:chgData name="Gordon Watts" userId="a0850f2b96f54c79" providerId="LiveId" clId="{608E0D0D-6223-4BFB-9BBF-029551CF81B4}" dt="2018-07-04T08:29:01.667" v="10041" actId="2696"/>
        <pc:sldMkLst>
          <pc:docMk/>
          <pc:sldMk cId="3873474539" sldId="339"/>
        </pc:sldMkLst>
      </pc:sldChg>
      <pc:sldChg chg="del">
        <pc:chgData name="Gordon Watts" userId="a0850f2b96f54c79" providerId="LiveId" clId="{608E0D0D-6223-4BFB-9BBF-029551CF81B4}" dt="2018-07-04T08:36:55.438" v="10156" actId="2696"/>
        <pc:sldMkLst>
          <pc:docMk/>
          <pc:sldMk cId="2323594963" sldId="340"/>
        </pc:sldMkLst>
      </pc:sldChg>
      <pc:sldChg chg="del">
        <pc:chgData name="Gordon Watts" userId="a0850f2b96f54c79" providerId="LiveId" clId="{608E0D0D-6223-4BFB-9BBF-029551CF81B4}" dt="2018-07-04T08:36:57.843" v="10158" actId="2696"/>
        <pc:sldMkLst>
          <pc:docMk/>
          <pc:sldMk cId="46327891" sldId="341"/>
        </pc:sldMkLst>
      </pc:sldChg>
      <pc:sldChg chg="delSp add del ord">
        <pc:chgData name="Gordon Watts" userId="a0850f2b96f54c79" providerId="LiveId" clId="{608E0D0D-6223-4BFB-9BBF-029551CF81B4}" dt="2018-07-04T09:06:32.207" v="10177" actId="2696"/>
        <pc:sldMkLst>
          <pc:docMk/>
          <pc:sldMk cId="2126381067" sldId="342"/>
        </pc:sldMkLst>
        <pc:picChg chg="del">
          <ac:chgData name="Gordon Watts" userId="a0850f2b96f54c79" providerId="LiveId" clId="{608E0D0D-6223-4BFB-9BBF-029551CF81B4}" dt="2018-07-04T09:06:11.260" v="10170"/>
          <ac:picMkLst>
            <pc:docMk/>
            <pc:sldMk cId="2126381067" sldId="342"/>
            <ac:picMk id="5" creationId="{00000000-0000-0000-0000-000000000000}"/>
          </ac:picMkLst>
        </pc:picChg>
      </pc:sldChg>
      <pc:sldChg chg="del ord">
        <pc:chgData name="Gordon Watts" userId="a0850f2b96f54c79" providerId="LiveId" clId="{608E0D0D-6223-4BFB-9BBF-029551CF81B4}" dt="2018-07-04T09:06:33.108" v="10178" actId="2696"/>
        <pc:sldMkLst>
          <pc:docMk/>
          <pc:sldMk cId="755936065" sldId="343"/>
        </pc:sldMkLst>
      </pc:sldChg>
      <pc:sldChg chg="addSp delSp modSp">
        <pc:chgData name="Gordon Watts" userId="a0850f2b96f54c79" providerId="LiveId" clId="{608E0D0D-6223-4BFB-9BBF-029551CF81B4}" dt="2018-07-03T12:26:11.911" v="1070" actId="5793"/>
        <pc:sldMkLst>
          <pc:docMk/>
          <pc:sldMk cId="3095771278" sldId="351"/>
        </pc:sldMkLst>
        <pc:spChg chg="add mod">
          <ac:chgData name="Gordon Watts" userId="a0850f2b96f54c79" providerId="LiveId" clId="{608E0D0D-6223-4BFB-9BBF-029551CF81B4}" dt="2018-07-03T12:22:22.608" v="984" actId="1076"/>
          <ac:spMkLst>
            <pc:docMk/>
            <pc:sldMk cId="3095771278" sldId="351"/>
            <ac:spMk id="3" creationId="{BF28F2D4-4C87-4B85-83D3-46AC7F1FC2ED}"/>
          </ac:spMkLst>
        </pc:spChg>
        <pc:spChg chg="add mod">
          <ac:chgData name="Gordon Watts" userId="a0850f2b96f54c79" providerId="LiveId" clId="{608E0D0D-6223-4BFB-9BBF-029551CF81B4}" dt="2018-07-03T12:23:05.752" v="1058" actId="1076"/>
          <ac:spMkLst>
            <pc:docMk/>
            <pc:sldMk cId="3095771278" sldId="351"/>
            <ac:spMk id="6" creationId="{A4F1FECA-069B-4195-80CB-B43C43D7BC60}"/>
          </ac:spMkLst>
        </pc:spChg>
        <pc:spChg chg="del">
          <ac:chgData name="Gordon Watts" userId="a0850f2b96f54c79" providerId="LiveId" clId="{608E0D0D-6223-4BFB-9BBF-029551CF81B4}" dt="2018-07-03T11:58:42.531" v="786" actId="478"/>
          <ac:spMkLst>
            <pc:docMk/>
            <pc:sldMk cId="3095771278" sldId="351"/>
            <ac:spMk id="8" creationId="{F0AF8A61-7314-4CF4-9AD7-02BE510383D7}"/>
          </ac:spMkLst>
        </pc:spChg>
        <pc:spChg chg="mod">
          <ac:chgData name="Gordon Watts" userId="a0850f2b96f54c79" providerId="LiveId" clId="{608E0D0D-6223-4BFB-9BBF-029551CF81B4}" dt="2018-07-03T11:59:14.333" v="829" actId="207"/>
          <ac:spMkLst>
            <pc:docMk/>
            <pc:sldMk cId="3095771278" sldId="351"/>
            <ac:spMk id="28" creationId="{A72E1777-23FB-44A0-9994-1AE71EE42BD9}"/>
          </ac:spMkLst>
        </pc:spChg>
        <pc:spChg chg="add mod">
          <ac:chgData name="Gordon Watts" userId="a0850f2b96f54c79" providerId="LiveId" clId="{608E0D0D-6223-4BFB-9BBF-029551CF81B4}" dt="2018-07-03T12:26:11.911" v="1070" actId="5793"/>
          <ac:spMkLst>
            <pc:docMk/>
            <pc:sldMk cId="3095771278" sldId="351"/>
            <ac:spMk id="34" creationId="{90D92B7B-7214-4D88-929A-63B51AF49C03}"/>
          </ac:spMkLst>
        </pc:spChg>
        <pc:spChg chg="add mod">
          <ac:chgData name="Gordon Watts" userId="a0850f2b96f54c79" providerId="LiveId" clId="{608E0D0D-6223-4BFB-9BBF-029551CF81B4}" dt="2018-07-03T12:22:55.289" v="1056" actId="1076"/>
          <ac:spMkLst>
            <pc:docMk/>
            <pc:sldMk cId="3095771278" sldId="351"/>
            <ac:spMk id="36" creationId="{101A4ECA-74A8-46FC-A2BE-10C214B7AD2A}"/>
          </ac:spMkLst>
        </pc:spChg>
        <pc:spChg chg="del">
          <ac:chgData name="Gordon Watts" userId="a0850f2b96f54c79" providerId="LiveId" clId="{608E0D0D-6223-4BFB-9BBF-029551CF81B4}" dt="2018-07-03T11:58:46.537" v="787" actId="478"/>
          <ac:spMkLst>
            <pc:docMk/>
            <pc:sldMk cId="3095771278" sldId="351"/>
            <ac:spMk id="56" creationId="{A0EFFA13-13D7-4556-B934-2379F23C9EA6}"/>
          </ac:spMkLst>
        </pc:spChg>
        <pc:spChg chg="del">
          <ac:chgData name="Gordon Watts" userId="a0850f2b96f54c79" providerId="LiveId" clId="{608E0D0D-6223-4BFB-9BBF-029551CF81B4}" dt="2018-07-03T11:58:46.537" v="787" actId="478"/>
          <ac:spMkLst>
            <pc:docMk/>
            <pc:sldMk cId="3095771278" sldId="351"/>
            <ac:spMk id="59" creationId="{89C282DF-7ACE-4306-A22C-6147A4986ECE}"/>
          </ac:spMkLst>
        </pc:spChg>
        <pc:spChg chg="del">
          <ac:chgData name="Gordon Watts" userId="a0850f2b96f54c79" providerId="LiveId" clId="{608E0D0D-6223-4BFB-9BBF-029551CF81B4}" dt="2018-07-03T11:58:42.531" v="786" actId="478"/>
          <ac:spMkLst>
            <pc:docMk/>
            <pc:sldMk cId="3095771278" sldId="351"/>
            <ac:spMk id="60" creationId="{CAAD5178-DB9F-449A-BF4E-0303663531B8}"/>
          </ac:spMkLst>
        </pc:spChg>
        <pc:grpChg chg="del">
          <ac:chgData name="Gordon Watts" userId="a0850f2b96f54c79" providerId="LiveId" clId="{608E0D0D-6223-4BFB-9BBF-029551CF81B4}" dt="2018-07-03T11:58:42.531" v="786" actId="478"/>
          <ac:grpSpMkLst>
            <pc:docMk/>
            <pc:sldMk cId="3095771278" sldId="351"/>
            <ac:grpSpMk id="40" creationId="{403BD586-E5B4-4BFE-8B69-DF01AB3C444C}"/>
          </ac:grpSpMkLst>
        </pc:grpChg>
        <pc:cxnChg chg="del mod">
          <ac:chgData name="Gordon Watts" userId="a0850f2b96f54c79" providerId="LiveId" clId="{608E0D0D-6223-4BFB-9BBF-029551CF81B4}" dt="2018-07-03T11:58:46.537" v="787" actId="478"/>
          <ac:cxnSpMkLst>
            <pc:docMk/>
            <pc:sldMk cId="3095771278" sldId="351"/>
            <ac:cxnSpMk id="7" creationId="{8B37B136-D123-4723-95C3-3F2AE97B8E3F}"/>
          </ac:cxnSpMkLst>
        </pc:cxnChg>
        <pc:cxnChg chg="mod">
          <ac:chgData name="Gordon Watts" userId="a0850f2b96f54c79" providerId="LiveId" clId="{608E0D0D-6223-4BFB-9BBF-029551CF81B4}" dt="2018-07-03T11:58:42.531" v="786" actId="478"/>
          <ac:cxnSpMkLst>
            <pc:docMk/>
            <pc:sldMk cId="3095771278" sldId="351"/>
            <ac:cxnSpMk id="52" creationId="{445254DB-956B-49DF-A5F4-997D4FCAE7AD}"/>
          </ac:cxnSpMkLst>
        </pc:cxnChg>
        <pc:cxnChg chg="mod">
          <ac:chgData name="Gordon Watts" userId="a0850f2b96f54c79" providerId="LiveId" clId="{608E0D0D-6223-4BFB-9BBF-029551CF81B4}" dt="2018-07-03T11:58:42.531" v="786" actId="478"/>
          <ac:cxnSpMkLst>
            <pc:docMk/>
            <pc:sldMk cId="3095771278" sldId="351"/>
            <ac:cxnSpMk id="53" creationId="{32ABE728-CBF5-4C76-BC07-83DA094679EC}"/>
          </ac:cxnSpMkLst>
        </pc:cxnChg>
      </pc:sldChg>
      <pc:sldChg chg="modSp ord">
        <pc:chgData name="Gordon Watts" userId="a0850f2b96f54c79" providerId="LiveId" clId="{608E0D0D-6223-4BFB-9BBF-029551CF81B4}" dt="2018-07-03T12:28:13.459" v="1204" actId="20577"/>
        <pc:sldMkLst>
          <pc:docMk/>
          <pc:sldMk cId="2085485665" sldId="354"/>
        </pc:sldMkLst>
        <pc:spChg chg="mod">
          <ac:chgData name="Gordon Watts" userId="a0850f2b96f54c79" providerId="LiveId" clId="{608E0D0D-6223-4BFB-9BBF-029551CF81B4}" dt="2018-07-03T12:28:13.459" v="1204" actId="20577"/>
          <ac:spMkLst>
            <pc:docMk/>
            <pc:sldMk cId="2085485665" sldId="354"/>
            <ac:spMk id="3" creationId="{897DDFEA-0532-4C11-9964-814A2CAA6B8B}"/>
          </ac:spMkLst>
        </pc:spChg>
      </pc:sldChg>
      <pc:sldChg chg="del">
        <pc:chgData name="Gordon Watts" userId="a0850f2b96f54c79" providerId="LiveId" clId="{608E0D0D-6223-4BFB-9BBF-029551CF81B4}" dt="2018-07-03T07:22:27.761" v="73" actId="2696"/>
        <pc:sldMkLst>
          <pc:docMk/>
          <pc:sldMk cId="1556869335" sldId="355"/>
        </pc:sldMkLst>
      </pc:sldChg>
      <pc:sldChg chg="addSp modSp">
        <pc:chgData name="Gordon Watts" userId="a0850f2b96f54c79" providerId="LiveId" clId="{608E0D0D-6223-4BFB-9BBF-029551CF81B4}" dt="2018-07-03T12:28:19.460" v="1205"/>
        <pc:sldMkLst>
          <pc:docMk/>
          <pc:sldMk cId="4210961668" sldId="356"/>
        </pc:sldMkLst>
        <pc:spChg chg="add mod">
          <ac:chgData name="Gordon Watts" userId="a0850f2b96f54c79" providerId="LiveId" clId="{608E0D0D-6223-4BFB-9BBF-029551CF81B4}" dt="2018-07-03T12:28:19.460" v="1205"/>
          <ac:spMkLst>
            <pc:docMk/>
            <pc:sldMk cId="4210961668" sldId="356"/>
            <ac:spMk id="10" creationId="{3D281EF4-2107-482F-B5AE-8DC0C955C395}"/>
          </ac:spMkLst>
        </pc:spChg>
      </pc:sldChg>
      <pc:sldChg chg="modSp">
        <pc:chgData name="Gordon Watts" userId="a0850f2b96f54c79" providerId="LiveId" clId="{608E0D0D-6223-4BFB-9BBF-029551CF81B4}" dt="2018-07-03T09:52:05.810" v="359" actId="1076"/>
        <pc:sldMkLst>
          <pc:docMk/>
          <pc:sldMk cId="1933006247" sldId="357"/>
        </pc:sldMkLst>
        <pc:spChg chg="mod">
          <ac:chgData name="Gordon Watts" userId="a0850f2b96f54c79" providerId="LiveId" clId="{608E0D0D-6223-4BFB-9BBF-029551CF81B4}" dt="2018-07-03T09:52:05.810" v="359" actId="1076"/>
          <ac:spMkLst>
            <pc:docMk/>
            <pc:sldMk cId="1933006247" sldId="357"/>
            <ac:spMk id="34" creationId="{F9627FFD-FAB0-450C-9317-3526F46351CF}"/>
          </ac:spMkLst>
        </pc:spChg>
        <pc:cxnChg chg="mod">
          <ac:chgData name="Gordon Watts" userId="a0850f2b96f54c79" providerId="LiveId" clId="{608E0D0D-6223-4BFB-9BBF-029551CF81B4}" dt="2018-07-03T09:52:05.810" v="359" actId="1076"/>
          <ac:cxnSpMkLst>
            <pc:docMk/>
            <pc:sldMk cId="1933006247" sldId="357"/>
            <ac:cxnSpMk id="51" creationId="{A9C70F57-B4DE-418B-A9DF-68519F8AAC41}"/>
          </ac:cxnSpMkLst>
        </pc:cxnChg>
      </pc:sldChg>
      <pc:sldChg chg="addSp delSp modSp">
        <pc:chgData name="Gordon Watts" userId="a0850f2b96f54c79" providerId="LiveId" clId="{608E0D0D-6223-4BFB-9BBF-029551CF81B4}" dt="2018-07-03T10:07:51.102" v="784"/>
        <pc:sldMkLst>
          <pc:docMk/>
          <pc:sldMk cId="4179226630" sldId="358"/>
        </pc:sldMkLst>
        <pc:spChg chg="add del mod">
          <ac:chgData name="Gordon Watts" userId="a0850f2b96f54c79" providerId="LiveId" clId="{608E0D0D-6223-4BFB-9BBF-029551CF81B4}" dt="2018-07-03T10:07:50.403" v="783" actId="478"/>
          <ac:spMkLst>
            <pc:docMk/>
            <pc:sldMk cId="4179226630" sldId="358"/>
            <ac:spMk id="5" creationId="{E8B8382A-D011-4249-A8BB-000628A8B035}"/>
          </ac:spMkLst>
        </pc:spChg>
        <pc:spChg chg="add mod">
          <ac:chgData name="Gordon Watts" userId="a0850f2b96f54c79" providerId="LiveId" clId="{608E0D0D-6223-4BFB-9BBF-029551CF81B4}" dt="2018-07-03T09:50:23.918" v="355" actId="207"/>
          <ac:spMkLst>
            <pc:docMk/>
            <pc:sldMk cId="4179226630" sldId="358"/>
            <ac:spMk id="6" creationId="{C848B33A-77C0-49CA-AA36-9DE342EBF0D4}"/>
          </ac:spMkLst>
        </pc:spChg>
        <pc:spChg chg="add">
          <ac:chgData name="Gordon Watts" userId="a0850f2b96f54c79" providerId="LiveId" clId="{608E0D0D-6223-4BFB-9BBF-029551CF81B4}" dt="2018-07-03T10:07:51.102" v="784"/>
          <ac:spMkLst>
            <pc:docMk/>
            <pc:sldMk cId="4179226630" sldId="358"/>
            <ac:spMk id="20" creationId="{B8F4F6BD-1502-4D4F-B7BC-A28779D58014}"/>
          </ac:spMkLst>
        </pc:spChg>
        <pc:picChg chg="mod">
          <ac:chgData name="Gordon Watts" userId="a0850f2b96f54c79" providerId="LiveId" clId="{608E0D0D-6223-4BFB-9BBF-029551CF81B4}" dt="2018-07-03T07:23:33.536" v="100" actId="1076"/>
          <ac:picMkLst>
            <pc:docMk/>
            <pc:sldMk cId="4179226630" sldId="358"/>
            <ac:picMk id="4" creationId="{439C3603-7C2A-489B-AA01-96D5F3D67628}"/>
          </ac:picMkLst>
        </pc:picChg>
      </pc:sldChg>
      <pc:sldChg chg="del">
        <pc:chgData name="Gordon Watts" userId="a0850f2b96f54c79" providerId="LiveId" clId="{608E0D0D-6223-4BFB-9BBF-029551CF81B4}" dt="2018-07-04T09:04:10.843" v="10164" actId="2696"/>
        <pc:sldMkLst>
          <pc:docMk/>
          <pc:sldMk cId="1671625899" sldId="359"/>
        </pc:sldMkLst>
      </pc:sldChg>
      <pc:sldChg chg="del">
        <pc:chgData name="Gordon Watts" userId="a0850f2b96f54c79" providerId="LiveId" clId="{608E0D0D-6223-4BFB-9BBF-029551CF81B4}" dt="2018-07-04T09:03:50.729" v="10163" actId="2696"/>
        <pc:sldMkLst>
          <pc:docMk/>
          <pc:sldMk cId="2077895555" sldId="433"/>
        </pc:sldMkLst>
      </pc:sldChg>
      <pc:sldChg chg="del">
        <pc:chgData name="Gordon Watts" userId="a0850f2b96f54c79" providerId="LiveId" clId="{608E0D0D-6223-4BFB-9BBF-029551CF81B4}" dt="2018-07-04T08:36:51.762" v="10155" actId="2696"/>
        <pc:sldMkLst>
          <pc:docMk/>
          <pc:sldMk cId="2520426621" sldId="434"/>
        </pc:sldMkLst>
      </pc:sldChg>
      <pc:sldChg chg="addSp delSp modSp add">
        <pc:chgData name="Gordon Watts" userId="a0850f2b96f54c79" providerId="LiveId" clId="{608E0D0D-6223-4BFB-9BBF-029551CF81B4}" dt="2018-07-04T11:43:02.163" v="11084" actId="1076"/>
        <pc:sldMkLst>
          <pc:docMk/>
          <pc:sldMk cId="953042134" sldId="437"/>
        </pc:sldMkLst>
        <pc:spChg chg="add del mod">
          <ac:chgData name="Gordon Watts" userId="a0850f2b96f54c79" providerId="LiveId" clId="{608E0D0D-6223-4BFB-9BBF-029551CF81B4}" dt="2018-07-03T09:59:40.270" v="364"/>
          <ac:spMkLst>
            <pc:docMk/>
            <pc:sldMk cId="953042134" sldId="437"/>
            <ac:spMk id="4" creationId="{F8A56C78-D7DA-424E-9E37-32B68D12226D}"/>
          </ac:spMkLst>
        </pc:spChg>
        <pc:spChg chg="add">
          <ac:chgData name="Gordon Watts" userId="a0850f2b96f54c79" providerId="LiveId" clId="{608E0D0D-6223-4BFB-9BBF-029551CF81B4}" dt="2018-07-03T09:59:44.666" v="365"/>
          <ac:spMkLst>
            <pc:docMk/>
            <pc:sldMk cId="953042134" sldId="437"/>
            <ac:spMk id="5" creationId="{CCB6CE74-7B37-4B7F-BCBD-46430F48FD29}"/>
          </ac:spMkLst>
        </pc:spChg>
        <pc:spChg chg="add del mod">
          <ac:chgData name="Gordon Watts" userId="a0850f2b96f54c79" providerId="LiveId" clId="{608E0D0D-6223-4BFB-9BBF-029551CF81B4}" dt="2018-07-03T09:59:51.039" v="368"/>
          <ac:spMkLst>
            <pc:docMk/>
            <pc:sldMk cId="953042134" sldId="437"/>
            <ac:spMk id="6" creationId="{C229FA8B-6587-4ACF-AE05-2213354202BA}"/>
          </ac:spMkLst>
        </pc:spChg>
        <pc:spChg chg="add mod">
          <ac:chgData name="Gordon Watts" userId="a0850f2b96f54c79" providerId="LiveId" clId="{608E0D0D-6223-4BFB-9BBF-029551CF81B4}" dt="2018-07-03T10:01:33.612" v="435" actId="207"/>
          <ac:spMkLst>
            <pc:docMk/>
            <pc:sldMk cId="953042134" sldId="437"/>
            <ac:spMk id="7" creationId="{D894E776-A97F-4A2A-9A27-5E17774F6854}"/>
          </ac:spMkLst>
        </pc:spChg>
        <pc:spChg chg="add mod">
          <ac:chgData name="Gordon Watts" userId="a0850f2b96f54c79" providerId="LiveId" clId="{608E0D0D-6223-4BFB-9BBF-029551CF81B4}" dt="2018-07-03T10:04:17.386" v="501" actId="1076"/>
          <ac:spMkLst>
            <pc:docMk/>
            <pc:sldMk cId="953042134" sldId="437"/>
            <ac:spMk id="17" creationId="{1DA263C6-FBC2-4A6A-83AB-A444F837AB44}"/>
          </ac:spMkLst>
        </pc:spChg>
        <pc:spChg chg="add mod">
          <ac:chgData name="Gordon Watts" userId="a0850f2b96f54c79" providerId="LiveId" clId="{608E0D0D-6223-4BFB-9BBF-029551CF81B4}" dt="2018-07-03T10:03:54.436" v="498" actId="20577"/>
          <ac:spMkLst>
            <pc:docMk/>
            <pc:sldMk cId="953042134" sldId="437"/>
            <ac:spMk id="18" creationId="{679AF3AC-9114-40C0-B964-D8273DF6E4DF}"/>
          </ac:spMkLst>
        </pc:spChg>
        <pc:spChg chg="add mod">
          <ac:chgData name="Gordon Watts" userId="a0850f2b96f54c79" providerId="LiveId" clId="{608E0D0D-6223-4BFB-9BBF-029551CF81B4}" dt="2018-07-04T11:43:02.163" v="11084" actId="1076"/>
          <ac:spMkLst>
            <pc:docMk/>
            <pc:sldMk cId="953042134" sldId="437"/>
            <ac:spMk id="19" creationId="{5C0D100D-48CE-4A43-9EEF-CB7000F676AC}"/>
          </ac:spMkLst>
        </pc:spChg>
        <pc:spChg chg="add mod">
          <ac:chgData name="Gordon Watts" userId="a0850f2b96f54c79" providerId="LiveId" clId="{608E0D0D-6223-4BFB-9BBF-029551CF81B4}" dt="2018-07-03T10:07:25.165" v="781" actId="207"/>
          <ac:spMkLst>
            <pc:docMk/>
            <pc:sldMk cId="953042134" sldId="437"/>
            <ac:spMk id="20" creationId="{CA2D2127-9CA2-41DD-B155-51039CADFDD6}"/>
          </ac:spMkLst>
        </pc:spChg>
        <pc:grpChg chg="add mod">
          <ac:chgData name="Gordon Watts" userId="a0850f2b96f54c79" providerId="LiveId" clId="{608E0D0D-6223-4BFB-9BBF-029551CF81B4}" dt="2018-07-03T10:01:01.564" v="407" actId="1076"/>
          <ac:grpSpMkLst>
            <pc:docMk/>
            <pc:sldMk cId="953042134" sldId="437"/>
            <ac:grpSpMk id="8" creationId="{29FFF72F-2867-4A5A-BC70-CE9F29A8F057}"/>
          </ac:grpSpMkLst>
        </pc:grpChg>
      </pc:sldChg>
      <pc:sldChg chg="addSp delSp modSp add">
        <pc:chgData name="Gordon Watts" userId="a0850f2b96f54c79" providerId="LiveId" clId="{608E0D0D-6223-4BFB-9BBF-029551CF81B4}" dt="2018-07-03T12:26:57.561" v="1182" actId="207"/>
        <pc:sldMkLst>
          <pc:docMk/>
          <pc:sldMk cId="3042220004" sldId="438"/>
        </pc:sldMkLst>
        <pc:spChg chg="del">
          <ac:chgData name="Gordon Watts" userId="a0850f2b96f54c79" providerId="LiveId" clId="{608E0D0D-6223-4BFB-9BBF-029551CF81B4}" dt="2018-07-03T11:58:54.382" v="788" actId="478"/>
          <ac:spMkLst>
            <pc:docMk/>
            <pc:sldMk cId="3042220004" sldId="438"/>
            <ac:spMk id="28" creationId="{A72E1777-23FB-44A0-9994-1AE71EE42BD9}"/>
          </ac:spMkLst>
        </pc:spChg>
        <pc:spChg chg="add mod">
          <ac:chgData name="Gordon Watts" userId="a0850f2b96f54c79" providerId="LiveId" clId="{608E0D0D-6223-4BFB-9BBF-029551CF81B4}" dt="2018-07-03T12:26:57.561" v="1182" actId="207"/>
          <ac:spMkLst>
            <pc:docMk/>
            <pc:sldMk cId="3042220004" sldId="438"/>
            <ac:spMk id="34" creationId="{69C48632-056E-495B-A38D-C65E08C61CBE}"/>
          </ac:spMkLst>
        </pc:spChg>
        <pc:spChg chg="mod">
          <ac:chgData name="Gordon Watts" userId="a0850f2b96f54c79" providerId="LiveId" clId="{608E0D0D-6223-4BFB-9BBF-029551CF81B4}" dt="2018-07-03T12:26:34.114" v="1124" actId="20577"/>
          <ac:spMkLst>
            <pc:docMk/>
            <pc:sldMk cId="3042220004" sldId="438"/>
            <ac:spMk id="60" creationId="{CAAD5178-DB9F-449A-BF4E-0303663531B8}"/>
          </ac:spMkLst>
        </pc:spChg>
      </pc:sldChg>
      <pc:sldChg chg="addSp modSp add modAnim">
        <pc:chgData name="Gordon Watts" userId="a0850f2b96f54c79" providerId="LiveId" clId="{608E0D0D-6223-4BFB-9BBF-029551CF81B4}" dt="2018-07-04T11:45:05.478" v="11090"/>
        <pc:sldMkLst>
          <pc:docMk/>
          <pc:sldMk cId="2102031" sldId="439"/>
        </pc:sldMkLst>
        <pc:spChg chg="add mod">
          <ac:chgData name="Gordon Watts" userId="a0850f2b96f54c79" providerId="LiveId" clId="{608E0D0D-6223-4BFB-9BBF-029551CF81B4}" dt="2018-07-03T12:32:27.724" v="1222" actId="1076"/>
          <ac:spMkLst>
            <pc:docMk/>
            <pc:sldMk cId="2102031" sldId="439"/>
            <ac:spMk id="4" creationId="{395ED624-F723-483C-BF7A-F907079DE11C}"/>
          </ac:spMkLst>
        </pc:spChg>
        <pc:spChg chg="add mod">
          <ac:chgData name="Gordon Watts" userId="a0850f2b96f54c79" providerId="LiveId" clId="{608E0D0D-6223-4BFB-9BBF-029551CF81B4}" dt="2018-07-03T12:38:13.521" v="1292" actId="20577"/>
          <ac:spMkLst>
            <pc:docMk/>
            <pc:sldMk cId="2102031" sldId="439"/>
            <ac:spMk id="5" creationId="{674D968A-24C6-423D-ACA5-4ADD434D3DDA}"/>
          </ac:spMkLst>
        </pc:spChg>
        <pc:picChg chg="add mod modCrop">
          <ac:chgData name="Gordon Watts" userId="a0850f2b96f54c79" providerId="LiveId" clId="{608E0D0D-6223-4BFB-9BBF-029551CF81B4}" dt="2018-07-03T12:40:11.730" v="1293" actId="18131"/>
          <ac:picMkLst>
            <pc:docMk/>
            <pc:sldMk cId="2102031" sldId="439"/>
            <ac:picMk id="6" creationId="{1D08DEA0-E152-4E44-91C5-E9A5464C167B}"/>
          </ac:picMkLst>
        </pc:picChg>
      </pc:sldChg>
      <pc:sldChg chg="addSp modSp add">
        <pc:chgData name="Gordon Watts" userId="a0850f2b96f54c79" providerId="LiveId" clId="{608E0D0D-6223-4BFB-9BBF-029551CF81B4}" dt="2018-07-03T12:53:32.014" v="1677" actId="1076"/>
        <pc:sldMkLst>
          <pc:docMk/>
          <pc:sldMk cId="3732681795" sldId="440"/>
        </pc:sldMkLst>
        <pc:spChg chg="add mod">
          <ac:chgData name="Gordon Watts" userId="a0850f2b96f54c79" providerId="LiveId" clId="{608E0D0D-6223-4BFB-9BBF-029551CF81B4}" dt="2018-07-03T12:40:36.849" v="1332" actId="20577"/>
          <ac:spMkLst>
            <pc:docMk/>
            <pc:sldMk cId="3732681795" sldId="440"/>
            <ac:spMk id="4" creationId="{8E9FD196-84E8-4FE9-9747-C8001724587F}"/>
          </ac:spMkLst>
        </pc:spChg>
        <pc:spChg chg="add mod">
          <ac:chgData name="Gordon Watts" userId="a0850f2b96f54c79" providerId="LiveId" clId="{608E0D0D-6223-4BFB-9BBF-029551CF81B4}" dt="2018-07-03T12:49:10.500" v="1582" actId="208"/>
          <ac:spMkLst>
            <pc:docMk/>
            <pc:sldMk cId="3732681795" sldId="440"/>
            <ac:spMk id="7" creationId="{CD7326C6-B57A-48AC-B189-92E032FA49AD}"/>
          </ac:spMkLst>
        </pc:spChg>
        <pc:spChg chg="add mod">
          <ac:chgData name="Gordon Watts" userId="a0850f2b96f54c79" providerId="LiveId" clId="{608E0D0D-6223-4BFB-9BBF-029551CF81B4}" dt="2018-07-03T12:45:37.016" v="1344" actId="1076"/>
          <ac:spMkLst>
            <pc:docMk/>
            <pc:sldMk cId="3732681795" sldId="440"/>
            <ac:spMk id="8" creationId="{6F2D59B0-A126-4608-B787-614D931CD830}"/>
          </ac:spMkLst>
        </pc:spChg>
        <pc:spChg chg="add mod">
          <ac:chgData name="Gordon Watts" userId="a0850f2b96f54c79" providerId="LiveId" clId="{608E0D0D-6223-4BFB-9BBF-029551CF81B4}" dt="2018-07-03T12:51:47.532" v="1619"/>
          <ac:spMkLst>
            <pc:docMk/>
            <pc:sldMk cId="3732681795" sldId="440"/>
            <ac:spMk id="9" creationId="{B1334797-CFBB-4CF6-8727-6F4E1A8691E7}"/>
          </ac:spMkLst>
        </pc:spChg>
        <pc:spChg chg="add mod">
          <ac:chgData name="Gordon Watts" userId="a0850f2b96f54c79" providerId="LiveId" clId="{608E0D0D-6223-4BFB-9BBF-029551CF81B4}" dt="2018-07-03T12:52:07.241" v="1627" actId="1076"/>
          <ac:spMkLst>
            <pc:docMk/>
            <pc:sldMk cId="3732681795" sldId="440"/>
            <ac:spMk id="10" creationId="{FC23E9DE-B142-4EFF-88E2-763067C5E4CA}"/>
          </ac:spMkLst>
        </pc:spChg>
        <pc:spChg chg="add mod">
          <ac:chgData name="Gordon Watts" userId="a0850f2b96f54c79" providerId="LiveId" clId="{608E0D0D-6223-4BFB-9BBF-029551CF81B4}" dt="2018-07-03T12:53:32.014" v="1677" actId="1076"/>
          <ac:spMkLst>
            <pc:docMk/>
            <pc:sldMk cId="3732681795" sldId="440"/>
            <ac:spMk id="11" creationId="{CD7AE46A-7CF8-44BE-836F-C3C1670EAA13}"/>
          </ac:spMkLst>
        </pc:spChg>
        <pc:picChg chg="add mod">
          <ac:chgData name="Gordon Watts" userId="a0850f2b96f54c79" providerId="LiveId" clId="{608E0D0D-6223-4BFB-9BBF-029551CF81B4}" dt="2018-07-03T12:44:33.497" v="1340" actId="14100"/>
          <ac:picMkLst>
            <pc:docMk/>
            <pc:sldMk cId="3732681795" sldId="440"/>
            <ac:picMk id="5" creationId="{74F2281A-0A3E-48ED-8A19-7D9604448B8D}"/>
          </ac:picMkLst>
        </pc:picChg>
        <pc:picChg chg="add mod">
          <ac:chgData name="Gordon Watts" userId="a0850f2b96f54c79" providerId="LiveId" clId="{608E0D0D-6223-4BFB-9BBF-029551CF81B4}" dt="2018-07-03T12:44:36.784" v="1341" actId="1076"/>
          <ac:picMkLst>
            <pc:docMk/>
            <pc:sldMk cId="3732681795" sldId="440"/>
            <ac:picMk id="6" creationId="{D3FE52DD-DEE8-48A8-B034-EAC7A4B54B5F}"/>
          </ac:picMkLst>
        </pc:picChg>
      </pc:sldChg>
      <pc:sldChg chg="addSp delSp modSp add">
        <pc:chgData name="Gordon Watts" userId="a0850f2b96f54c79" providerId="LiveId" clId="{608E0D0D-6223-4BFB-9BBF-029551CF81B4}" dt="2018-07-03T19:53:32.849" v="2223" actId="208"/>
        <pc:sldMkLst>
          <pc:docMk/>
          <pc:sldMk cId="1203439770" sldId="441"/>
        </pc:sldMkLst>
        <pc:spChg chg="add mod">
          <ac:chgData name="Gordon Watts" userId="a0850f2b96f54c79" providerId="LiveId" clId="{608E0D0D-6223-4BFB-9BBF-029551CF81B4}" dt="2018-07-03T12:58:10.756" v="1704" actId="20577"/>
          <ac:spMkLst>
            <pc:docMk/>
            <pc:sldMk cId="1203439770" sldId="441"/>
            <ac:spMk id="4" creationId="{DCB4F023-0D4C-4576-98C5-96FF1B24A7BF}"/>
          </ac:spMkLst>
        </pc:spChg>
        <pc:spChg chg="add mod">
          <ac:chgData name="Gordon Watts" userId="a0850f2b96f54c79" providerId="LiveId" clId="{608E0D0D-6223-4BFB-9BBF-029551CF81B4}" dt="2018-07-03T12:58:30.037" v="1779" actId="20577"/>
          <ac:spMkLst>
            <pc:docMk/>
            <pc:sldMk cId="1203439770" sldId="441"/>
            <ac:spMk id="5" creationId="{C2D4005B-FE22-41B8-BDCD-C31E31F30422}"/>
          </ac:spMkLst>
        </pc:spChg>
        <pc:spChg chg="add mod">
          <ac:chgData name="Gordon Watts" userId="a0850f2b96f54c79" providerId="LiveId" clId="{608E0D0D-6223-4BFB-9BBF-029551CF81B4}" dt="2018-07-03T19:53:32.849" v="2223" actId="208"/>
          <ac:spMkLst>
            <pc:docMk/>
            <pc:sldMk cId="1203439770" sldId="441"/>
            <ac:spMk id="6" creationId="{9A450AF8-ED90-4F99-9D66-7DC58ADD999F}"/>
          </ac:spMkLst>
        </pc:spChg>
        <pc:spChg chg="add mod">
          <ac:chgData name="Gordon Watts" userId="a0850f2b96f54c79" providerId="LiveId" clId="{608E0D0D-6223-4BFB-9BBF-029551CF81B4}" dt="2018-07-03T13:06:18.006" v="1836" actId="1076"/>
          <ac:spMkLst>
            <pc:docMk/>
            <pc:sldMk cId="1203439770" sldId="441"/>
            <ac:spMk id="11" creationId="{06E0B255-CE29-4E60-A492-5DC65E65DA91}"/>
          </ac:spMkLst>
        </pc:spChg>
        <pc:spChg chg="add mod">
          <ac:chgData name="Gordon Watts" userId="a0850f2b96f54c79" providerId="LiveId" clId="{608E0D0D-6223-4BFB-9BBF-029551CF81B4}" dt="2018-07-03T13:06:44.552" v="1901" actId="1076"/>
          <ac:spMkLst>
            <pc:docMk/>
            <pc:sldMk cId="1203439770" sldId="441"/>
            <ac:spMk id="12" creationId="{93E80FFA-14BD-4F5E-A341-B9B8D3C7ECE6}"/>
          </ac:spMkLst>
        </pc:spChg>
        <pc:picChg chg="add del mod">
          <ac:chgData name="Gordon Watts" userId="a0850f2b96f54c79" providerId="LiveId" clId="{608E0D0D-6223-4BFB-9BBF-029551CF81B4}" dt="2018-07-03T13:05:00.909" v="1790"/>
          <ac:picMkLst>
            <pc:docMk/>
            <pc:sldMk cId="1203439770" sldId="441"/>
            <ac:picMk id="6" creationId="{7DB69271-D00B-4142-AE6B-3BAB1FB5A86D}"/>
          </ac:picMkLst>
        </pc:picChg>
        <pc:picChg chg="add mod">
          <ac:chgData name="Gordon Watts" userId="a0850f2b96f54c79" providerId="LiveId" clId="{608E0D0D-6223-4BFB-9BBF-029551CF81B4}" dt="2018-07-03T13:05:15.794" v="1794" actId="1076"/>
          <ac:picMkLst>
            <pc:docMk/>
            <pc:sldMk cId="1203439770" sldId="441"/>
            <ac:picMk id="7" creationId="{8722BED0-C4F8-441F-BE88-A41ECCA814DC}"/>
          </ac:picMkLst>
        </pc:picChg>
        <pc:picChg chg="add mod">
          <ac:chgData name="Gordon Watts" userId="a0850f2b96f54c79" providerId="LiveId" clId="{608E0D0D-6223-4BFB-9BBF-029551CF81B4}" dt="2018-07-03T13:05:13.091" v="1793" actId="1076"/>
          <ac:picMkLst>
            <pc:docMk/>
            <pc:sldMk cId="1203439770" sldId="441"/>
            <ac:picMk id="8" creationId="{31C4E790-D730-40B8-8FAB-3E08C56989DE}"/>
          </ac:picMkLst>
        </pc:picChg>
        <pc:cxnChg chg="add mod">
          <ac:chgData name="Gordon Watts" userId="a0850f2b96f54c79" providerId="LiveId" clId="{608E0D0D-6223-4BFB-9BBF-029551CF81B4}" dt="2018-07-03T13:05:57.948" v="1797" actId="1582"/>
          <ac:cxnSpMkLst>
            <pc:docMk/>
            <pc:sldMk cId="1203439770" sldId="441"/>
            <ac:cxnSpMk id="10" creationId="{249C1303-9F39-4F28-99E0-CF86C9EF586E}"/>
          </ac:cxnSpMkLst>
        </pc:cxnChg>
      </pc:sldChg>
      <pc:sldChg chg="addSp delSp modSp add">
        <pc:chgData name="Gordon Watts" userId="a0850f2b96f54c79" providerId="LiveId" clId="{608E0D0D-6223-4BFB-9BBF-029551CF81B4}" dt="2018-07-04T12:00:20.914" v="11390" actId="1076"/>
        <pc:sldMkLst>
          <pc:docMk/>
          <pc:sldMk cId="1199910713" sldId="442"/>
        </pc:sldMkLst>
        <pc:spChg chg="add mod">
          <ac:chgData name="Gordon Watts" userId="a0850f2b96f54c79" providerId="LiveId" clId="{608E0D0D-6223-4BFB-9BBF-029551CF81B4}" dt="2018-07-03T19:52:15.965" v="2213" actId="20577"/>
          <ac:spMkLst>
            <pc:docMk/>
            <pc:sldMk cId="1199910713" sldId="442"/>
            <ac:spMk id="4" creationId="{1929DB34-CDA4-44C7-953F-243C50696C2B}"/>
          </ac:spMkLst>
        </pc:spChg>
        <pc:spChg chg="add">
          <ac:chgData name="Gordon Watts" userId="a0850f2b96f54c79" providerId="LiveId" clId="{608E0D0D-6223-4BFB-9BBF-029551CF81B4}" dt="2018-07-03T13:07:32.287" v="1906"/>
          <ac:spMkLst>
            <pc:docMk/>
            <pc:sldMk cId="1199910713" sldId="442"/>
            <ac:spMk id="6" creationId="{627EAD20-DD9F-43A2-A745-3C5203A5FEE2}"/>
          </ac:spMkLst>
        </pc:spChg>
        <pc:spChg chg="add mod">
          <ac:chgData name="Gordon Watts" userId="a0850f2b96f54c79" providerId="LiveId" clId="{608E0D0D-6223-4BFB-9BBF-029551CF81B4}" dt="2018-07-03T19:54:05.265" v="2230" actId="1076"/>
          <ac:spMkLst>
            <pc:docMk/>
            <pc:sldMk cId="1199910713" sldId="442"/>
            <ac:spMk id="8" creationId="{FEC6D7CF-78FF-4C6D-A073-1C45FB3C965A}"/>
          </ac:spMkLst>
        </pc:spChg>
        <pc:spChg chg="add mod">
          <ac:chgData name="Gordon Watts" userId="a0850f2b96f54c79" providerId="LiveId" clId="{608E0D0D-6223-4BFB-9BBF-029551CF81B4}" dt="2018-07-03T19:57:32.959" v="2296" actId="1076"/>
          <ac:spMkLst>
            <pc:docMk/>
            <pc:sldMk cId="1199910713" sldId="442"/>
            <ac:spMk id="9" creationId="{3EA020F8-A49B-4E5E-975F-7F5AD1BFD1FA}"/>
          </ac:spMkLst>
        </pc:spChg>
        <pc:spChg chg="add del mod">
          <ac:chgData name="Gordon Watts" userId="a0850f2b96f54c79" providerId="LiveId" clId="{608E0D0D-6223-4BFB-9BBF-029551CF81B4}" dt="2018-07-03T20:05:38.136" v="2302" actId="478"/>
          <ac:spMkLst>
            <pc:docMk/>
            <pc:sldMk cId="1199910713" sldId="442"/>
            <ac:spMk id="11" creationId="{24D8363D-6BE3-4196-A880-CF921698C1E1}"/>
          </ac:spMkLst>
        </pc:spChg>
        <pc:spChg chg="add mod">
          <ac:chgData name="Gordon Watts" userId="a0850f2b96f54c79" providerId="LiveId" clId="{608E0D0D-6223-4BFB-9BBF-029551CF81B4}" dt="2018-07-04T12:00:20.914" v="11390" actId="1076"/>
          <ac:spMkLst>
            <pc:docMk/>
            <pc:sldMk cId="1199910713" sldId="442"/>
            <ac:spMk id="14" creationId="{3E81F0D8-04AD-4DD1-A80A-92180986AC44}"/>
          </ac:spMkLst>
        </pc:spChg>
        <pc:picChg chg="add del">
          <ac:chgData name="Gordon Watts" userId="a0850f2b96f54c79" providerId="LiveId" clId="{608E0D0D-6223-4BFB-9BBF-029551CF81B4}" dt="2018-07-03T13:06:51.322" v="1902" actId="478"/>
          <ac:picMkLst>
            <pc:docMk/>
            <pc:sldMk cId="1199910713" sldId="442"/>
            <ac:picMk id="4" creationId="{5B3F018C-11AC-4601-97D7-08421642E63C}"/>
          </ac:picMkLst>
        </pc:picChg>
        <pc:picChg chg="add mod">
          <ac:chgData name="Gordon Watts" userId="a0850f2b96f54c79" providerId="LiveId" clId="{608E0D0D-6223-4BFB-9BBF-029551CF81B4}" dt="2018-07-03T19:52:59.186" v="2217" actId="14100"/>
          <ac:picMkLst>
            <pc:docMk/>
            <pc:sldMk cId="1199910713" sldId="442"/>
            <ac:picMk id="5" creationId="{14FF9F83-C911-4AEE-B44D-3CC0007B4661}"/>
          </ac:picMkLst>
        </pc:picChg>
        <pc:picChg chg="add mod">
          <ac:chgData name="Gordon Watts" userId="a0850f2b96f54c79" providerId="LiveId" clId="{608E0D0D-6223-4BFB-9BBF-029551CF81B4}" dt="2018-07-03T19:57:14.270" v="2289" actId="1076"/>
          <ac:picMkLst>
            <pc:docMk/>
            <pc:sldMk cId="1199910713" sldId="442"/>
            <ac:picMk id="7" creationId="{DE37E9F4-7C50-4DFE-AA77-60B4F14B3D3A}"/>
          </ac:picMkLst>
        </pc:picChg>
        <pc:picChg chg="add del mod">
          <ac:chgData name="Gordon Watts" userId="a0850f2b96f54c79" providerId="LiveId" clId="{608E0D0D-6223-4BFB-9BBF-029551CF81B4}" dt="2018-07-03T20:05:36.005" v="2301" actId="478"/>
          <ac:picMkLst>
            <pc:docMk/>
            <pc:sldMk cId="1199910713" sldId="442"/>
            <ac:picMk id="10" creationId="{8FF5BEE6-4EAC-4DEE-AB6A-5872A61505D9}"/>
          </ac:picMkLst>
        </pc:picChg>
        <pc:picChg chg="add mod">
          <ac:chgData name="Gordon Watts" userId="a0850f2b96f54c79" providerId="LiveId" clId="{608E0D0D-6223-4BFB-9BBF-029551CF81B4}" dt="2018-07-03T20:05:48.896" v="2308" actId="14100"/>
          <ac:picMkLst>
            <pc:docMk/>
            <pc:sldMk cId="1199910713" sldId="442"/>
            <ac:picMk id="13" creationId="{8959DC9D-1026-4619-8CAB-3374B2DEB6B2}"/>
          </ac:picMkLst>
        </pc:picChg>
      </pc:sldChg>
      <pc:sldChg chg="addSp modSp add">
        <pc:chgData name="Gordon Watts" userId="a0850f2b96f54c79" providerId="LiveId" clId="{608E0D0D-6223-4BFB-9BBF-029551CF81B4}" dt="2018-07-03T20:08:04.724" v="2316" actId="1076"/>
        <pc:sldMkLst>
          <pc:docMk/>
          <pc:sldMk cId="4068329575" sldId="443"/>
        </pc:sldMkLst>
        <pc:spChg chg="add">
          <ac:chgData name="Gordon Watts" userId="a0850f2b96f54c79" providerId="LiveId" clId="{608E0D0D-6223-4BFB-9BBF-029551CF81B4}" dt="2018-07-03T20:07:25.726" v="2314"/>
          <ac:spMkLst>
            <pc:docMk/>
            <pc:sldMk cId="4068329575" sldId="443"/>
            <ac:spMk id="6" creationId="{0F17DCB3-3392-4A01-985B-7BBBA52F400B}"/>
          </ac:spMkLst>
        </pc:spChg>
        <pc:picChg chg="add mod">
          <ac:chgData name="Gordon Watts" userId="a0850f2b96f54c79" providerId="LiveId" clId="{608E0D0D-6223-4BFB-9BBF-029551CF81B4}" dt="2018-07-03T20:08:04.724" v="2316" actId="1076"/>
          <ac:picMkLst>
            <pc:docMk/>
            <pc:sldMk cId="4068329575" sldId="443"/>
            <ac:picMk id="5" creationId="{B5C0BA0C-8C9B-4FCF-B82A-0A73CF727E7E}"/>
          </ac:picMkLst>
        </pc:picChg>
      </pc:sldChg>
      <pc:sldChg chg="modSp add ord modTransition modAnim">
        <pc:chgData name="Gordon Watts" userId="a0850f2b96f54c79" providerId="LiveId" clId="{608E0D0D-6223-4BFB-9BBF-029551CF81B4}" dt="2018-07-04T11:49:18.108" v="11104"/>
        <pc:sldMkLst>
          <pc:docMk/>
          <pc:sldMk cId="1766535830" sldId="444"/>
        </pc:sldMkLst>
        <pc:spChg chg="mod">
          <ac:chgData name="Gordon Watts" userId="a0850f2b96f54c79" providerId="LiveId" clId="{608E0D0D-6223-4BFB-9BBF-029551CF81B4}" dt="2018-07-03T20:19:20.806" v="2619" actId="1076"/>
          <ac:spMkLst>
            <pc:docMk/>
            <pc:sldMk cId="1766535830" sldId="444"/>
            <ac:spMk id="3" creationId="{00000000-0000-0000-0000-000000000000}"/>
          </ac:spMkLst>
        </pc:spChg>
        <pc:spChg chg="mod">
          <ac:chgData name="Gordon Watts" userId="a0850f2b96f54c79" providerId="LiveId" clId="{608E0D0D-6223-4BFB-9BBF-029551CF81B4}" dt="2018-07-03T20:20:02.096" v="2715" actId="20577"/>
          <ac:spMkLst>
            <pc:docMk/>
            <pc:sldMk cId="1766535830" sldId="444"/>
            <ac:spMk id="4" creationId="{00000000-0000-0000-0000-000000000000}"/>
          </ac:spMkLst>
        </pc:spChg>
        <pc:picChg chg="mod modCrop">
          <ac:chgData name="Gordon Watts" userId="a0850f2b96f54c79" providerId="LiveId" clId="{608E0D0D-6223-4BFB-9BBF-029551CF81B4}" dt="2018-07-03T20:19:31.946" v="2620" actId="18131"/>
          <ac:picMkLst>
            <pc:docMk/>
            <pc:sldMk cId="1766535830" sldId="444"/>
            <ac:picMk id="6" creationId="{00000000-0000-0000-0000-000000000000}"/>
          </ac:picMkLst>
        </pc:picChg>
      </pc:sldChg>
      <pc:sldChg chg="addSp delSp modSp add">
        <pc:chgData name="Gordon Watts" userId="a0850f2b96f54c79" providerId="LiveId" clId="{608E0D0D-6223-4BFB-9BBF-029551CF81B4}" dt="2018-07-03T20:50:26.387" v="2849" actId="14100"/>
        <pc:sldMkLst>
          <pc:docMk/>
          <pc:sldMk cId="4034993849" sldId="445"/>
        </pc:sldMkLst>
        <pc:spChg chg="add mod">
          <ac:chgData name="Gordon Watts" userId="a0850f2b96f54c79" providerId="LiveId" clId="{608E0D0D-6223-4BFB-9BBF-029551CF81B4}" dt="2018-07-03T20:22:56.368" v="2770" actId="20577"/>
          <ac:spMkLst>
            <pc:docMk/>
            <pc:sldMk cId="4034993849" sldId="445"/>
            <ac:spMk id="5" creationId="{1B597678-C699-4EEA-8974-FB6DA9AF2942}"/>
          </ac:spMkLst>
        </pc:spChg>
        <pc:spChg chg="add mod">
          <ac:chgData name="Gordon Watts" userId="a0850f2b96f54c79" providerId="LiveId" clId="{608E0D0D-6223-4BFB-9BBF-029551CF81B4}" dt="2018-07-03T20:49:26.310" v="2790" actId="164"/>
          <ac:spMkLst>
            <pc:docMk/>
            <pc:sldMk cId="4034993849" sldId="445"/>
            <ac:spMk id="7" creationId="{AE9E2F54-B0FB-44FB-A5B1-5FE3832E21B1}"/>
          </ac:spMkLst>
        </pc:spChg>
        <pc:spChg chg="add mod">
          <ac:chgData name="Gordon Watts" userId="a0850f2b96f54c79" providerId="LiveId" clId="{608E0D0D-6223-4BFB-9BBF-029551CF81B4}" dt="2018-07-03T20:50:26.387" v="2849" actId="14100"/>
          <ac:spMkLst>
            <pc:docMk/>
            <pc:sldMk cId="4034993849" sldId="445"/>
            <ac:spMk id="10" creationId="{3CCD3BC5-C080-4D79-A3E6-4F98A86DFD49}"/>
          </ac:spMkLst>
        </pc:spChg>
        <pc:spChg chg="add mod">
          <ac:chgData name="Gordon Watts" userId="a0850f2b96f54c79" providerId="LiveId" clId="{608E0D0D-6223-4BFB-9BBF-029551CF81B4}" dt="2018-07-03T20:49:55.447" v="2844" actId="207"/>
          <ac:spMkLst>
            <pc:docMk/>
            <pc:sldMk cId="4034993849" sldId="445"/>
            <ac:spMk id="11" creationId="{C041F979-E327-476F-8319-02661107A0E7}"/>
          </ac:spMkLst>
        </pc:spChg>
        <pc:grpChg chg="add mod">
          <ac:chgData name="Gordon Watts" userId="a0850f2b96f54c79" providerId="LiveId" clId="{608E0D0D-6223-4BFB-9BBF-029551CF81B4}" dt="2018-07-03T20:50:26.387" v="2849" actId="14100"/>
          <ac:grpSpMkLst>
            <pc:docMk/>
            <pc:sldMk cId="4034993849" sldId="445"/>
            <ac:grpSpMk id="9" creationId="{93E468B5-90A2-434F-9860-0604927D573F}"/>
          </ac:grpSpMkLst>
        </pc:grpChg>
        <pc:picChg chg="add mod modCrop">
          <ac:chgData name="Gordon Watts" userId="a0850f2b96f54c79" providerId="LiveId" clId="{608E0D0D-6223-4BFB-9BBF-029551CF81B4}" dt="2018-07-03T20:22:30.216" v="2725" actId="1076"/>
          <ac:picMkLst>
            <pc:docMk/>
            <pc:sldMk cId="4034993849" sldId="445"/>
            <ac:picMk id="4" creationId="{C3CF00F8-E560-49CF-A394-FEB9B21D1658}"/>
          </ac:picMkLst>
        </pc:picChg>
        <pc:picChg chg="add del mod">
          <ac:chgData name="Gordon Watts" userId="a0850f2b96f54c79" providerId="LiveId" clId="{608E0D0D-6223-4BFB-9BBF-029551CF81B4}" dt="2018-07-03T20:49:07.997" v="2782" actId="478"/>
          <ac:picMkLst>
            <pc:docMk/>
            <pc:sldMk cId="4034993849" sldId="445"/>
            <ac:picMk id="6" creationId="{4C2FE751-92DE-424D-ADAB-174B87BB8D10}"/>
          </ac:picMkLst>
        </pc:picChg>
        <pc:picChg chg="add mod ord">
          <ac:chgData name="Gordon Watts" userId="a0850f2b96f54c79" providerId="LiveId" clId="{608E0D0D-6223-4BFB-9BBF-029551CF81B4}" dt="2018-07-03T20:49:26.310" v="2790" actId="164"/>
          <ac:picMkLst>
            <pc:docMk/>
            <pc:sldMk cId="4034993849" sldId="445"/>
            <ac:picMk id="8" creationId="{4FFB1C54-6375-4899-8D27-38EC9B1F8E8B}"/>
          </ac:picMkLst>
        </pc:picChg>
        <pc:cxnChg chg="add mod">
          <ac:chgData name="Gordon Watts" userId="a0850f2b96f54c79" providerId="LiveId" clId="{608E0D0D-6223-4BFB-9BBF-029551CF81B4}" dt="2018-07-03T20:50:01.236" v="2845" actId="11529"/>
          <ac:cxnSpMkLst>
            <pc:docMk/>
            <pc:sldMk cId="4034993849" sldId="445"/>
            <ac:cxnSpMk id="13" creationId="{7FA39D71-6083-402F-B29C-42389A5C3CC2}"/>
          </ac:cxnSpMkLst>
        </pc:cxnChg>
      </pc:sldChg>
      <pc:sldChg chg="addSp delSp modSp add">
        <pc:chgData name="Gordon Watts" userId="a0850f2b96f54c79" providerId="LiveId" clId="{608E0D0D-6223-4BFB-9BBF-029551CF81B4}" dt="2018-07-03T21:02:28.577" v="3459" actId="20577"/>
        <pc:sldMkLst>
          <pc:docMk/>
          <pc:sldMk cId="2092388984" sldId="446"/>
        </pc:sldMkLst>
        <pc:spChg chg="add mod">
          <ac:chgData name="Gordon Watts" userId="a0850f2b96f54c79" providerId="LiveId" clId="{608E0D0D-6223-4BFB-9BBF-029551CF81B4}" dt="2018-07-03T20:57:28.686" v="2912" actId="20577"/>
          <ac:spMkLst>
            <pc:docMk/>
            <pc:sldMk cId="2092388984" sldId="446"/>
            <ac:spMk id="5" creationId="{A33DC3D0-F72C-46A6-928E-586D6D1F72D4}"/>
          </ac:spMkLst>
        </pc:spChg>
        <pc:spChg chg="add mod">
          <ac:chgData name="Gordon Watts" userId="a0850f2b96f54c79" providerId="LiveId" clId="{608E0D0D-6223-4BFB-9BBF-029551CF81B4}" dt="2018-07-03T21:02:28.577" v="3459" actId="20577"/>
          <ac:spMkLst>
            <pc:docMk/>
            <pc:sldMk cId="2092388984" sldId="446"/>
            <ac:spMk id="7" creationId="{415E03E8-D40E-444A-A839-DFD2A4BE328C}"/>
          </ac:spMkLst>
        </pc:spChg>
        <pc:picChg chg="add mod">
          <ac:chgData name="Gordon Watts" userId="a0850f2b96f54c79" providerId="LiveId" clId="{608E0D0D-6223-4BFB-9BBF-029551CF81B4}" dt="2018-07-03T20:57:33.101" v="2913" actId="14100"/>
          <ac:picMkLst>
            <pc:docMk/>
            <pc:sldMk cId="2092388984" sldId="446"/>
            <ac:picMk id="4" creationId="{4BBCE0F3-F22C-4504-B019-CA09D7A87FB8}"/>
          </ac:picMkLst>
        </pc:picChg>
        <pc:picChg chg="add del mod">
          <ac:chgData name="Gordon Watts" userId="a0850f2b96f54c79" providerId="LiveId" clId="{608E0D0D-6223-4BFB-9BBF-029551CF81B4}" dt="2018-07-03T20:57:21.687" v="2889" actId="478"/>
          <ac:picMkLst>
            <pc:docMk/>
            <pc:sldMk cId="2092388984" sldId="446"/>
            <ac:picMk id="6" creationId="{9E328945-D04F-4DB2-AD3D-C4BFFD9207A2}"/>
          </ac:picMkLst>
        </pc:picChg>
      </pc:sldChg>
      <pc:sldChg chg="delSp modSp add">
        <pc:chgData name="Gordon Watts" userId="a0850f2b96f54c79" providerId="LiveId" clId="{608E0D0D-6223-4BFB-9BBF-029551CF81B4}" dt="2018-07-03T21:01:20.167" v="3419" actId="1076"/>
        <pc:sldMkLst>
          <pc:docMk/>
          <pc:sldMk cId="4099765040" sldId="447"/>
        </pc:sldMkLst>
        <pc:picChg chg="del">
          <ac:chgData name="Gordon Watts" userId="a0850f2b96f54c79" providerId="LiveId" clId="{608E0D0D-6223-4BFB-9BBF-029551CF81B4}" dt="2018-07-03T21:01:16.497" v="3418" actId="478"/>
          <ac:picMkLst>
            <pc:docMk/>
            <pc:sldMk cId="4099765040" sldId="447"/>
            <ac:picMk id="4" creationId="{4BBCE0F3-F22C-4504-B019-CA09D7A87FB8}"/>
          </ac:picMkLst>
        </pc:picChg>
        <pc:picChg chg="mod">
          <ac:chgData name="Gordon Watts" userId="a0850f2b96f54c79" providerId="LiveId" clId="{608E0D0D-6223-4BFB-9BBF-029551CF81B4}" dt="2018-07-03T21:01:20.167" v="3419" actId="1076"/>
          <ac:picMkLst>
            <pc:docMk/>
            <pc:sldMk cId="4099765040" sldId="447"/>
            <ac:picMk id="6" creationId="{9E328945-D04F-4DB2-AD3D-C4BFFD9207A2}"/>
          </ac:picMkLst>
        </pc:picChg>
      </pc:sldChg>
      <pc:sldChg chg="add del">
        <pc:chgData name="Gordon Watts" userId="a0850f2b96f54c79" providerId="LiveId" clId="{608E0D0D-6223-4BFB-9BBF-029551CF81B4}" dt="2018-07-03T21:05:26.455" v="3772" actId="2696"/>
        <pc:sldMkLst>
          <pc:docMk/>
          <pc:sldMk cId="1144978134" sldId="448"/>
        </pc:sldMkLst>
      </pc:sldChg>
      <pc:sldChg chg="addSp modSp add">
        <pc:chgData name="Gordon Watts" userId="a0850f2b96f54c79" providerId="LiveId" clId="{608E0D0D-6223-4BFB-9BBF-029551CF81B4}" dt="2018-07-04T12:02:12.409" v="11434" actId="20577"/>
        <pc:sldMkLst>
          <pc:docMk/>
          <pc:sldMk cId="2429961692" sldId="449"/>
        </pc:sldMkLst>
        <pc:spChg chg="add">
          <ac:chgData name="Gordon Watts" userId="a0850f2b96f54c79" providerId="LiveId" clId="{608E0D0D-6223-4BFB-9BBF-029551CF81B4}" dt="2018-07-03T21:03:16.867" v="3464"/>
          <ac:spMkLst>
            <pc:docMk/>
            <pc:sldMk cId="2429961692" sldId="449"/>
            <ac:spMk id="5" creationId="{DCD3422F-3E18-4A89-9996-0F6679339311}"/>
          </ac:spMkLst>
        </pc:spChg>
        <pc:spChg chg="add mod">
          <ac:chgData name="Gordon Watts" userId="a0850f2b96f54c79" providerId="LiveId" clId="{608E0D0D-6223-4BFB-9BBF-029551CF81B4}" dt="2018-07-04T12:02:12.409" v="11434" actId="20577"/>
          <ac:spMkLst>
            <pc:docMk/>
            <pc:sldMk cId="2429961692" sldId="449"/>
            <ac:spMk id="6" creationId="{4FFA2B01-CE19-4A63-85DC-102CF21AA7CC}"/>
          </ac:spMkLst>
        </pc:spChg>
        <pc:spChg chg="add mod">
          <ac:chgData name="Gordon Watts" userId="a0850f2b96f54c79" providerId="LiveId" clId="{608E0D0D-6223-4BFB-9BBF-029551CF81B4}" dt="2018-07-03T21:04:25.897" v="3661" actId="313"/>
          <ac:spMkLst>
            <pc:docMk/>
            <pc:sldMk cId="2429961692" sldId="449"/>
            <ac:spMk id="7" creationId="{6BC7E9ED-48E1-4B1F-A5DB-4ABEAA357A24}"/>
          </ac:spMkLst>
        </pc:spChg>
        <pc:spChg chg="add mod">
          <ac:chgData name="Gordon Watts" userId="a0850f2b96f54c79" providerId="LiveId" clId="{608E0D0D-6223-4BFB-9BBF-029551CF81B4}" dt="2018-07-03T21:05:04.442" v="3771" actId="20577"/>
          <ac:spMkLst>
            <pc:docMk/>
            <pc:sldMk cId="2429961692" sldId="449"/>
            <ac:spMk id="8" creationId="{E03FED53-F598-4C1C-9251-2AE7769068DA}"/>
          </ac:spMkLst>
        </pc:spChg>
        <pc:picChg chg="add mod">
          <ac:chgData name="Gordon Watts" userId="a0850f2b96f54c79" providerId="LiveId" clId="{608E0D0D-6223-4BFB-9BBF-029551CF81B4}" dt="2018-07-03T21:03:12.151" v="3463" actId="1076"/>
          <ac:picMkLst>
            <pc:docMk/>
            <pc:sldMk cId="2429961692" sldId="449"/>
            <ac:picMk id="4" creationId="{02670458-147E-4B27-8B76-02B7989C9330}"/>
          </ac:picMkLst>
        </pc:picChg>
      </pc:sldChg>
      <pc:sldChg chg="addSp delSp modSp add">
        <pc:chgData name="Gordon Watts" userId="a0850f2b96f54c79" providerId="LiveId" clId="{608E0D0D-6223-4BFB-9BBF-029551CF81B4}" dt="2018-07-04T00:31:15.164" v="6941" actId="20577"/>
        <pc:sldMkLst>
          <pc:docMk/>
          <pc:sldMk cId="176285854" sldId="450"/>
        </pc:sldMkLst>
        <pc:spChg chg="add mod">
          <ac:chgData name="Gordon Watts" userId="a0850f2b96f54c79" providerId="LiveId" clId="{608E0D0D-6223-4BFB-9BBF-029551CF81B4}" dt="2018-07-03T21:32:10.072" v="3854" actId="1076"/>
          <ac:spMkLst>
            <pc:docMk/>
            <pc:sldMk cId="176285854" sldId="450"/>
            <ac:spMk id="4" creationId="{2C493984-7EBE-4596-98C5-FCE52CEC3E79}"/>
          </ac:spMkLst>
        </pc:spChg>
        <pc:spChg chg="add del mod">
          <ac:chgData name="Gordon Watts" userId="a0850f2b96f54c79" providerId="LiveId" clId="{608E0D0D-6223-4BFB-9BBF-029551CF81B4}" dt="2018-07-03T21:32:28.260" v="3888" actId="478"/>
          <ac:spMkLst>
            <pc:docMk/>
            <pc:sldMk cId="176285854" sldId="450"/>
            <ac:spMk id="5" creationId="{477C96B2-C339-4F63-B2F7-F85646FB2B73}"/>
          </ac:spMkLst>
        </pc:spChg>
        <pc:spChg chg="add mod">
          <ac:chgData name="Gordon Watts" userId="a0850f2b96f54c79" providerId="LiveId" clId="{608E0D0D-6223-4BFB-9BBF-029551CF81B4}" dt="2018-07-03T21:32:39.252" v="3890" actId="20577"/>
          <ac:spMkLst>
            <pc:docMk/>
            <pc:sldMk cId="176285854" sldId="450"/>
            <ac:spMk id="6" creationId="{7BB381AF-B796-42E4-A007-6CFEFEB2C56A}"/>
          </ac:spMkLst>
        </pc:spChg>
        <pc:spChg chg="add mod">
          <ac:chgData name="Gordon Watts" userId="a0850f2b96f54c79" providerId="LiveId" clId="{608E0D0D-6223-4BFB-9BBF-029551CF81B4}" dt="2018-07-03T21:32:48.295" v="3893" actId="20577"/>
          <ac:spMkLst>
            <pc:docMk/>
            <pc:sldMk cId="176285854" sldId="450"/>
            <ac:spMk id="7" creationId="{218534D8-931B-4E6E-BC0D-659CA13C907C}"/>
          </ac:spMkLst>
        </pc:spChg>
        <pc:spChg chg="add mod">
          <ac:chgData name="Gordon Watts" userId="a0850f2b96f54c79" providerId="LiveId" clId="{608E0D0D-6223-4BFB-9BBF-029551CF81B4}" dt="2018-07-03T21:33:00.063" v="3897" actId="20577"/>
          <ac:spMkLst>
            <pc:docMk/>
            <pc:sldMk cId="176285854" sldId="450"/>
            <ac:spMk id="8" creationId="{495D0ED3-B9CD-4919-807A-C3EC1458DB21}"/>
          </ac:spMkLst>
        </pc:spChg>
        <pc:spChg chg="add mod">
          <ac:chgData name="Gordon Watts" userId="a0850f2b96f54c79" providerId="LiveId" clId="{608E0D0D-6223-4BFB-9BBF-029551CF81B4}" dt="2018-07-03T23:35:43.991" v="3911" actId="207"/>
          <ac:spMkLst>
            <pc:docMk/>
            <pc:sldMk cId="176285854" sldId="450"/>
            <ac:spMk id="9" creationId="{F1004D56-D683-4806-9BD2-FCFFA8D4980B}"/>
          </ac:spMkLst>
        </pc:spChg>
        <pc:spChg chg="add mod">
          <ac:chgData name="Gordon Watts" userId="a0850f2b96f54c79" providerId="LiveId" clId="{608E0D0D-6223-4BFB-9BBF-029551CF81B4}" dt="2018-07-03T23:40:57.694" v="4235" actId="20577"/>
          <ac:spMkLst>
            <pc:docMk/>
            <pc:sldMk cId="176285854" sldId="450"/>
            <ac:spMk id="10" creationId="{3D4AB45E-4077-4C4E-B4E9-B81AA4878A7A}"/>
          </ac:spMkLst>
        </pc:spChg>
        <pc:spChg chg="add del mod">
          <ac:chgData name="Gordon Watts" userId="a0850f2b96f54c79" providerId="LiveId" clId="{608E0D0D-6223-4BFB-9BBF-029551CF81B4}" dt="2018-07-03T23:39:04.337" v="3961"/>
          <ac:spMkLst>
            <pc:docMk/>
            <pc:sldMk cId="176285854" sldId="450"/>
            <ac:spMk id="11" creationId="{239175E2-E183-4B7B-A132-6E27E2934E8F}"/>
          </ac:spMkLst>
        </pc:spChg>
        <pc:spChg chg="add mod">
          <ac:chgData name="Gordon Watts" userId="a0850f2b96f54c79" providerId="LiveId" clId="{608E0D0D-6223-4BFB-9BBF-029551CF81B4}" dt="2018-07-03T23:39:30.519" v="4074" actId="1076"/>
          <ac:spMkLst>
            <pc:docMk/>
            <pc:sldMk cId="176285854" sldId="450"/>
            <ac:spMk id="12" creationId="{BDF140FE-BFD5-4E65-ABA4-8BBC235C2AD1}"/>
          </ac:spMkLst>
        </pc:spChg>
        <pc:spChg chg="add mod">
          <ac:chgData name="Gordon Watts" userId="a0850f2b96f54c79" providerId="LiveId" clId="{608E0D0D-6223-4BFB-9BBF-029551CF81B4}" dt="2018-07-03T23:39:55.469" v="4124" actId="313"/>
          <ac:spMkLst>
            <pc:docMk/>
            <pc:sldMk cId="176285854" sldId="450"/>
            <ac:spMk id="13" creationId="{DF291C2F-C3A9-4A4A-834A-020FB943DB14}"/>
          </ac:spMkLst>
        </pc:spChg>
        <pc:spChg chg="add mod">
          <ac:chgData name="Gordon Watts" userId="a0850f2b96f54c79" providerId="LiveId" clId="{608E0D0D-6223-4BFB-9BBF-029551CF81B4}" dt="2018-07-04T00:31:03.036" v="6895" actId="20577"/>
          <ac:spMkLst>
            <pc:docMk/>
            <pc:sldMk cId="176285854" sldId="450"/>
            <ac:spMk id="14" creationId="{5C2E5DC0-41AA-46C1-BA54-81701A53DC6B}"/>
          </ac:spMkLst>
        </pc:spChg>
        <pc:spChg chg="add mod">
          <ac:chgData name="Gordon Watts" userId="a0850f2b96f54c79" providerId="LiveId" clId="{608E0D0D-6223-4BFB-9BBF-029551CF81B4}" dt="2018-07-04T00:31:15.164" v="6941" actId="20577"/>
          <ac:spMkLst>
            <pc:docMk/>
            <pc:sldMk cId="176285854" sldId="450"/>
            <ac:spMk id="15" creationId="{CA0A3EEE-A447-4C73-8826-95CFB866B184}"/>
          </ac:spMkLst>
        </pc:spChg>
      </pc:sldChg>
      <pc:sldChg chg="addSp modSp add">
        <pc:chgData name="Gordon Watts" userId="a0850f2b96f54c79" providerId="LiveId" clId="{608E0D0D-6223-4BFB-9BBF-029551CF81B4}" dt="2018-07-03T23:51:32.997" v="4670" actId="20577"/>
        <pc:sldMkLst>
          <pc:docMk/>
          <pc:sldMk cId="501961089" sldId="451"/>
        </pc:sldMkLst>
        <pc:spChg chg="add mod">
          <ac:chgData name="Gordon Watts" userId="a0850f2b96f54c79" providerId="LiveId" clId="{608E0D0D-6223-4BFB-9BBF-029551CF81B4}" dt="2018-07-03T23:41:27.994" v="4286" actId="20577"/>
          <ac:spMkLst>
            <pc:docMk/>
            <pc:sldMk cId="501961089" sldId="451"/>
            <ac:spMk id="4" creationId="{C34EC895-0913-43C1-890F-87E3D0FDB9FC}"/>
          </ac:spMkLst>
        </pc:spChg>
        <pc:spChg chg="add mod">
          <ac:chgData name="Gordon Watts" userId="a0850f2b96f54c79" providerId="LiveId" clId="{608E0D0D-6223-4BFB-9BBF-029551CF81B4}" dt="2018-07-03T23:45:56.076" v="4482" actId="1076"/>
          <ac:spMkLst>
            <pc:docMk/>
            <pc:sldMk cId="501961089" sldId="451"/>
            <ac:spMk id="6" creationId="{99D3D712-DCA8-4EC0-91C4-9151CA044369}"/>
          </ac:spMkLst>
        </pc:spChg>
        <pc:spChg chg="add mod">
          <ac:chgData name="Gordon Watts" userId="a0850f2b96f54c79" providerId="LiveId" clId="{608E0D0D-6223-4BFB-9BBF-029551CF81B4}" dt="2018-07-03T23:51:32.997" v="4670" actId="20577"/>
          <ac:spMkLst>
            <pc:docMk/>
            <pc:sldMk cId="501961089" sldId="451"/>
            <ac:spMk id="7" creationId="{CA6F3DEC-BFF9-42DB-AEBE-C21544E09196}"/>
          </ac:spMkLst>
        </pc:spChg>
        <pc:picChg chg="add mod">
          <ac:chgData name="Gordon Watts" userId="a0850f2b96f54c79" providerId="LiveId" clId="{608E0D0D-6223-4BFB-9BBF-029551CF81B4}" dt="2018-07-03T23:42:35.453" v="4289" actId="1076"/>
          <ac:picMkLst>
            <pc:docMk/>
            <pc:sldMk cId="501961089" sldId="451"/>
            <ac:picMk id="5" creationId="{9F89ADC8-DF51-481D-8626-17B517873474}"/>
          </ac:picMkLst>
        </pc:picChg>
      </pc:sldChg>
      <pc:sldChg chg="addSp delSp modSp add">
        <pc:chgData name="Gordon Watts" userId="a0850f2b96f54c79" providerId="LiveId" clId="{608E0D0D-6223-4BFB-9BBF-029551CF81B4}" dt="2018-07-04T11:33:36.572" v="10980" actId="1076"/>
        <pc:sldMkLst>
          <pc:docMk/>
          <pc:sldMk cId="4148610692" sldId="452"/>
        </pc:sldMkLst>
        <pc:spChg chg="add mod">
          <ac:chgData name="Gordon Watts" userId="a0850f2b96f54c79" providerId="LiveId" clId="{608E0D0D-6223-4BFB-9BBF-029551CF81B4}" dt="2018-07-03T23:52:19.621" v="4691" actId="20577"/>
          <ac:spMkLst>
            <pc:docMk/>
            <pc:sldMk cId="4148610692" sldId="452"/>
            <ac:spMk id="4" creationId="{FAA03186-1E93-4F09-8D6F-E9054EE9C43E}"/>
          </ac:spMkLst>
        </pc:spChg>
        <pc:spChg chg="add del mod">
          <ac:chgData name="Gordon Watts" userId="a0850f2b96f54c79" providerId="LiveId" clId="{608E0D0D-6223-4BFB-9BBF-029551CF81B4}" dt="2018-07-03T23:55:07.337" v="4926" actId="478"/>
          <ac:spMkLst>
            <pc:docMk/>
            <pc:sldMk cId="4148610692" sldId="452"/>
            <ac:spMk id="5" creationId="{72252631-3D43-4FE2-9AE4-283AF964ADA2}"/>
          </ac:spMkLst>
        </pc:spChg>
        <pc:spChg chg="add mod">
          <ac:chgData name="Gordon Watts" userId="a0850f2b96f54c79" providerId="LiveId" clId="{608E0D0D-6223-4BFB-9BBF-029551CF81B4}" dt="2018-07-04T11:21:54.675" v="10742" actId="20577"/>
          <ac:spMkLst>
            <pc:docMk/>
            <pc:sldMk cId="4148610692" sldId="452"/>
            <ac:spMk id="12" creationId="{EE4E7E30-6CFA-44CC-9DE2-E7459CF139CC}"/>
          </ac:spMkLst>
        </pc:spChg>
        <pc:spChg chg="add mod">
          <ac:chgData name="Gordon Watts" userId="a0850f2b96f54c79" providerId="LiveId" clId="{608E0D0D-6223-4BFB-9BBF-029551CF81B4}" dt="2018-07-04T11:21:14.856" v="10703" actId="1076"/>
          <ac:spMkLst>
            <pc:docMk/>
            <pc:sldMk cId="4148610692" sldId="452"/>
            <ac:spMk id="13" creationId="{555FA902-D77F-4547-AD0E-3C1E9033CB13}"/>
          </ac:spMkLst>
        </pc:spChg>
        <pc:spChg chg="add mod">
          <ac:chgData name="Gordon Watts" userId="a0850f2b96f54c79" providerId="LiveId" clId="{608E0D0D-6223-4BFB-9BBF-029551CF81B4}" dt="2018-07-04T11:33:36.572" v="10980" actId="1076"/>
          <ac:spMkLst>
            <pc:docMk/>
            <pc:sldMk cId="4148610692" sldId="452"/>
            <ac:spMk id="14" creationId="{05CCFAC9-D0A6-4296-8657-060CB3F4CED3}"/>
          </ac:spMkLst>
        </pc:spChg>
        <pc:picChg chg="add mod">
          <ac:chgData name="Gordon Watts" userId="a0850f2b96f54c79" providerId="LiveId" clId="{608E0D0D-6223-4BFB-9BBF-029551CF81B4}" dt="2018-07-04T10:02:32.900" v="10207" actId="465"/>
          <ac:picMkLst>
            <pc:docMk/>
            <pc:sldMk cId="4148610692" sldId="452"/>
            <ac:picMk id="7" creationId="{08B9FDD8-65DC-4C22-997D-11E7FD685325}"/>
          </ac:picMkLst>
        </pc:picChg>
        <pc:picChg chg="add mod">
          <ac:chgData name="Gordon Watts" userId="a0850f2b96f54c79" providerId="LiveId" clId="{608E0D0D-6223-4BFB-9BBF-029551CF81B4}" dt="2018-07-04T10:02:32.900" v="10207" actId="465"/>
          <ac:picMkLst>
            <pc:docMk/>
            <pc:sldMk cId="4148610692" sldId="452"/>
            <ac:picMk id="9" creationId="{B3A9AF15-B369-47E3-9DF5-D6BB0F1F3B80}"/>
          </ac:picMkLst>
        </pc:picChg>
        <pc:picChg chg="add mod">
          <ac:chgData name="Gordon Watts" userId="a0850f2b96f54c79" providerId="LiveId" clId="{608E0D0D-6223-4BFB-9BBF-029551CF81B4}" dt="2018-07-04T10:02:32.900" v="10207" actId="465"/>
          <ac:picMkLst>
            <pc:docMk/>
            <pc:sldMk cId="4148610692" sldId="452"/>
            <ac:picMk id="11" creationId="{AD9FEE9E-1F1F-4EBF-835D-F824F6E3B47A}"/>
          </ac:picMkLst>
        </pc:picChg>
      </pc:sldChg>
      <pc:sldChg chg="addSp modSp add">
        <pc:chgData name="Gordon Watts" userId="a0850f2b96f54c79" providerId="LiveId" clId="{608E0D0D-6223-4BFB-9BBF-029551CF81B4}" dt="2018-07-04T00:16:56.304" v="5985" actId="20577"/>
        <pc:sldMkLst>
          <pc:docMk/>
          <pc:sldMk cId="1534344125" sldId="453"/>
        </pc:sldMkLst>
        <pc:spChg chg="add mod">
          <ac:chgData name="Gordon Watts" userId="a0850f2b96f54c79" providerId="LiveId" clId="{608E0D0D-6223-4BFB-9BBF-029551CF81B4}" dt="2018-07-03T23:53:40.071" v="4739" actId="20577"/>
          <ac:spMkLst>
            <pc:docMk/>
            <pc:sldMk cId="1534344125" sldId="453"/>
            <ac:spMk id="4" creationId="{C130BF5C-739F-41FA-94DB-317C3A418828}"/>
          </ac:spMkLst>
        </pc:spChg>
        <pc:spChg chg="add mod">
          <ac:chgData name="Gordon Watts" userId="a0850f2b96f54c79" providerId="LiveId" clId="{608E0D0D-6223-4BFB-9BBF-029551CF81B4}" dt="2018-07-03T23:57:17.438" v="5051" actId="1076"/>
          <ac:spMkLst>
            <pc:docMk/>
            <pc:sldMk cId="1534344125" sldId="453"/>
            <ac:spMk id="5" creationId="{A2D7CD34-F259-44DC-A388-5BAFEF48121D}"/>
          </ac:spMkLst>
        </pc:spChg>
        <pc:spChg chg="add mod">
          <ac:chgData name="Gordon Watts" userId="a0850f2b96f54c79" providerId="LiveId" clId="{608E0D0D-6223-4BFB-9BBF-029551CF81B4}" dt="2018-07-03T23:55:54.770" v="5008" actId="207"/>
          <ac:spMkLst>
            <pc:docMk/>
            <pc:sldMk cId="1534344125" sldId="453"/>
            <ac:spMk id="6" creationId="{C3A6CD3C-ABC1-4D62-A966-B41CFBC436F0}"/>
          </ac:spMkLst>
        </pc:spChg>
        <pc:spChg chg="add mod">
          <ac:chgData name="Gordon Watts" userId="a0850f2b96f54c79" providerId="LiveId" clId="{608E0D0D-6223-4BFB-9BBF-029551CF81B4}" dt="2018-07-03T23:56:00.203" v="5009" actId="767"/>
          <ac:spMkLst>
            <pc:docMk/>
            <pc:sldMk cId="1534344125" sldId="453"/>
            <ac:spMk id="7" creationId="{4414F8A2-9541-43E5-A3EE-8A4491668153}"/>
          </ac:spMkLst>
        </pc:spChg>
        <pc:spChg chg="add mod">
          <ac:chgData name="Gordon Watts" userId="a0850f2b96f54c79" providerId="LiveId" clId="{608E0D0D-6223-4BFB-9BBF-029551CF81B4}" dt="2018-07-03T23:57:29.582" v="5052" actId="11529"/>
          <ac:spMkLst>
            <pc:docMk/>
            <pc:sldMk cId="1534344125" sldId="453"/>
            <ac:spMk id="8" creationId="{EF475EA3-1893-4D6D-9BC1-652D79BB1E73}"/>
          </ac:spMkLst>
        </pc:spChg>
        <pc:spChg chg="add mod">
          <ac:chgData name="Gordon Watts" userId="a0850f2b96f54c79" providerId="LiveId" clId="{608E0D0D-6223-4BFB-9BBF-029551CF81B4}" dt="2018-07-04T00:01:34.146" v="5142" actId="1076"/>
          <ac:spMkLst>
            <pc:docMk/>
            <pc:sldMk cId="1534344125" sldId="453"/>
            <ac:spMk id="9" creationId="{6988A0DD-990E-4544-B512-C48D6C990C8A}"/>
          </ac:spMkLst>
        </pc:spChg>
        <pc:spChg chg="add mod">
          <ac:chgData name="Gordon Watts" userId="a0850f2b96f54c79" providerId="LiveId" clId="{608E0D0D-6223-4BFB-9BBF-029551CF81B4}" dt="2018-07-04T00:03:44.533" v="5194" actId="1076"/>
          <ac:spMkLst>
            <pc:docMk/>
            <pc:sldMk cId="1534344125" sldId="453"/>
            <ac:spMk id="11" creationId="{21258DA4-82F7-4800-BB23-39890E972B4E}"/>
          </ac:spMkLst>
        </pc:spChg>
        <pc:spChg chg="add mod">
          <ac:chgData name="Gordon Watts" userId="a0850f2b96f54c79" providerId="LiveId" clId="{608E0D0D-6223-4BFB-9BBF-029551CF81B4}" dt="2018-07-04T00:04:50.782" v="5457" actId="20577"/>
          <ac:spMkLst>
            <pc:docMk/>
            <pc:sldMk cId="1534344125" sldId="453"/>
            <ac:spMk id="12" creationId="{2AD27807-AE9B-4651-A196-D2144053F0CA}"/>
          </ac:spMkLst>
        </pc:spChg>
        <pc:spChg chg="add mod">
          <ac:chgData name="Gordon Watts" userId="a0850f2b96f54c79" providerId="LiveId" clId="{608E0D0D-6223-4BFB-9BBF-029551CF81B4}" dt="2018-07-04T00:05:00.315" v="5459" actId="1076"/>
          <ac:spMkLst>
            <pc:docMk/>
            <pc:sldMk cId="1534344125" sldId="453"/>
            <ac:spMk id="13" creationId="{2E941AD7-32EE-4F08-AA56-053A96DE92C7}"/>
          </ac:spMkLst>
        </pc:spChg>
        <pc:spChg chg="add mod">
          <ac:chgData name="Gordon Watts" userId="a0850f2b96f54c79" providerId="LiveId" clId="{608E0D0D-6223-4BFB-9BBF-029551CF81B4}" dt="2018-07-04T00:05:31.917" v="5535" actId="207"/>
          <ac:spMkLst>
            <pc:docMk/>
            <pc:sldMk cId="1534344125" sldId="453"/>
            <ac:spMk id="14" creationId="{B5F3BEA9-3E48-4D7A-96CA-53F1BD767DC9}"/>
          </ac:spMkLst>
        </pc:spChg>
        <pc:spChg chg="add mod">
          <ac:chgData name="Gordon Watts" userId="a0850f2b96f54c79" providerId="LiveId" clId="{608E0D0D-6223-4BFB-9BBF-029551CF81B4}" dt="2018-07-04T00:16:56.304" v="5985" actId="20577"/>
          <ac:spMkLst>
            <pc:docMk/>
            <pc:sldMk cId="1534344125" sldId="453"/>
            <ac:spMk id="15" creationId="{A9FB62DE-4353-4495-9CD9-9AD33510D091}"/>
          </ac:spMkLst>
        </pc:spChg>
        <pc:picChg chg="add mod">
          <ac:chgData name="Gordon Watts" userId="a0850f2b96f54c79" providerId="LiveId" clId="{608E0D0D-6223-4BFB-9BBF-029551CF81B4}" dt="2018-07-04T00:03:29.174" v="5145" actId="1076"/>
          <ac:picMkLst>
            <pc:docMk/>
            <pc:sldMk cId="1534344125" sldId="453"/>
            <ac:picMk id="10" creationId="{30A16E30-21A1-4D06-A974-B798C8EBE85E}"/>
          </ac:picMkLst>
        </pc:picChg>
      </pc:sldChg>
      <pc:sldChg chg="addSp delSp modSp add">
        <pc:chgData name="Gordon Watts" userId="a0850f2b96f54c79" providerId="LiveId" clId="{608E0D0D-6223-4BFB-9BBF-029551CF81B4}" dt="2018-07-04T00:27:47.180" v="6691" actId="1076"/>
        <pc:sldMkLst>
          <pc:docMk/>
          <pc:sldMk cId="1203937715" sldId="454"/>
        </pc:sldMkLst>
        <pc:spChg chg="add mod">
          <ac:chgData name="Gordon Watts" userId="a0850f2b96f54c79" providerId="LiveId" clId="{608E0D0D-6223-4BFB-9BBF-029551CF81B4}" dt="2018-07-04T00:06:25.790" v="5539" actId="20577"/>
          <ac:spMkLst>
            <pc:docMk/>
            <pc:sldMk cId="1203937715" sldId="454"/>
            <ac:spMk id="4" creationId="{25EB760E-D9D1-46D5-B92D-A0768EC8266C}"/>
          </ac:spMkLst>
        </pc:spChg>
        <pc:spChg chg="add del mod">
          <ac:chgData name="Gordon Watts" userId="a0850f2b96f54c79" providerId="LiveId" clId="{608E0D0D-6223-4BFB-9BBF-029551CF81B4}" dt="2018-07-04T00:21:36.430" v="6324" actId="478"/>
          <ac:spMkLst>
            <pc:docMk/>
            <pc:sldMk cId="1203937715" sldId="454"/>
            <ac:spMk id="5" creationId="{2343954E-A61A-4550-A264-A6DB8704322D}"/>
          </ac:spMkLst>
        </pc:spChg>
        <pc:spChg chg="add mod">
          <ac:chgData name="Gordon Watts" userId="a0850f2b96f54c79" providerId="LiveId" clId="{608E0D0D-6223-4BFB-9BBF-029551CF81B4}" dt="2018-07-04T00:22:50.428" v="6406" actId="207"/>
          <ac:spMkLst>
            <pc:docMk/>
            <pc:sldMk cId="1203937715" sldId="454"/>
            <ac:spMk id="6" creationId="{83C30512-A68C-475C-B746-FFB27C2093EF}"/>
          </ac:spMkLst>
        </pc:spChg>
        <pc:spChg chg="add mod">
          <ac:chgData name="Gordon Watts" userId="a0850f2b96f54c79" providerId="LiveId" clId="{608E0D0D-6223-4BFB-9BBF-029551CF81B4}" dt="2018-07-04T00:24:45.150" v="6475" actId="207"/>
          <ac:spMkLst>
            <pc:docMk/>
            <pc:sldMk cId="1203937715" sldId="454"/>
            <ac:spMk id="7" creationId="{8E833685-9905-4A36-97BC-A8AA9EB10D1A}"/>
          </ac:spMkLst>
        </pc:spChg>
        <pc:spChg chg="add mod">
          <ac:chgData name="Gordon Watts" userId="a0850f2b96f54c79" providerId="LiveId" clId="{608E0D0D-6223-4BFB-9BBF-029551CF81B4}" dt="2018-07-04T00:24:30.089" v="6473" actId="1076"/>
          <ac:spMkLst>
            <pc:docMk/>
            <pc:sldMk cId="1203937715" sldId="454"/>
            <ac:spMk id="8" creationId="{927FC721-01C9-48ED-8B68-3DE444C185B4}"/>
          </ac:spMkLst>
        </pc:spChg>
        <pc:spChg chg="add mod">
          <ac:chgData name="Gordon Watts" userId="a0850f2b96f54c79" providerId="LiveId" clId="{608E0D0D-6223-4BFB-9BBF-029551CF81B4}" dt="2018-07-04T00:24:30.089" v="6473" actId="1076"/>
          <ac:spMkLst>
            <pc:docMk/>
            <pc:sldMk cId="1203937715" sldId="454"/>
            <ac:spMk id="9" creationId="{84271A0A-09ED-4525-A97C-9978A7CEC3DA}"/>
          </ac:spMkLst>
        </pc:spChg>
        <pc:spChg chg="add mod">
          <ac:chgData name="Gordon Watts" userId="a0850f2b96f54c79" providerId="LiveId" clId="{608E0D0D-6223-4BFB-9BBF-029551CF81B4}" dt="2018-07-04T00:24:30.089" v="6473" actId="1076"/>
          <ac:spMkLst>
            <pc:docMk/>
            <pc:sldMk cId="1203937715" sldId="454"/>
            <ac:spMk id="10" creationId="{C38222DD-B835-4E48-A5B3-FC3553A43816}"/>
          </ac:spMkLst>
        </pc:spChg>
        <pc:spChg chg="add mod">
          <ac:chgData name="Gordon Watts" userId="a0850f2b96f54c79" providerId="LiveId" clId="{608E0D0D-6223-4BFB-9BBF-029551CF81B4}" dt="2018-07-04T00:26:46.604" v="6651" actId="1076"/>
          <ac:spMkLst>
            <pc:docMk/>
            <pc:sldMk cId="1203937715" sldId="454"/>
            <ac:spMk id="11" creationId="{964CAF18-FEE9-409F-90A8-C139D58A60DD}"/>
          </ac:spMkLst>
        </pc:spChg>
        <pc:spChg chg="add mod">
          <ac:chgData name="Gordon Watts" userId="a0850f2b96f54c79" providerId="LiveId" clId="{608E0D0D-6223-4BFB-9BBF-029551CF81B4}" dt="2018-07-04T00:26:23.213" v="6618" actId="20577"/>
          <ac:spMkLst>
            <pc:docMk/>
            <pc:sldMk cId="1203937715" sldId="454"/>
            <ac:spMk id="12" creationId="{AB177944-DDA3-4728-A542-FA859C634D33}"/>
          </ac:spMkLst>
        </pc:spChg>
        <pc:spChg chg="add mod">
          <ac:chgData name="Gordon Watts" userId="a0850f2b96f54c79" providerId="LiveId" clId="{608E0D0D-6223-4BFB-9BBF-029551CF81B4}" dt="2018-07-04T00:27:32.703" v="6666" actId="20577"/>
          <ac:spMkLst>
            <pc:docMk/>
            <pc:sldMk cId="1203937715" sldId="454"/>
            <ac:spMk id="13" creationId="{35215468-CA21-409F-A449-6D7B318637C1}"/>
          </ac:spMkLst>
        </pc:spChg>
        <pc:spChg chg="add mod">
          <ac:chgData name="Gordon Watts" userId="a0850f2b96f54c79" providerId="LiveId" clId="{608E0D0D-6223-4BFB-9BBF-029551CF81B4}" dt="2018-07-04T00:27:47.180" v="6691" actId="1076"/>
          <ac:spMkLst>
            <pc:docMk/>
            <pc:sldMk cId="1203937715" sldId="454"/>
            <ac:spMk id="14" creationId="{A01C0262-29A1-45F4-B45F-1D3D37D69526}"/>
          </ac:spMkLst>
        </pc:spChg>
      </pc:sldChg>
      <pc:sldChg chg="addSp delSp modSp add">
        <pc:chgData name="Gordon Watts" userId="a0850f2b96f54c79" providerId="LiveId" clId="{608E0D0D-6223-4BFB-9BBF-029551CF81B4}" dt="2018-07-04T00:18:28.417" v="6081" actId="1076"/>
        <pc:sldMkLst>
          <pc:docMk/>
          <pc:sldMk cId="2373608666" sldId="455"/>
        </pc:sldMkLst>
        <pc:spChg chg="add mod">
          <ac:chgData name="Gordon Watts" userId="a0850f2b96f54c79" providerId="LiveId" clId="{608E0D0D-6223-4BFB-9BBF-029551CF81B4}" dt="2018-07-04T00:11:47.871" v="5669" actId="20577"/>
          <ac:spMkLst>
            <pc:docMk/>
            <pc:sldMk cId="2373608666" sldId="455"/>
            <ac:spMk id="4" creationId="{7A8DAD2F-606E-491D-96A9-5DE3149F7AF6}"/>
          </ac:spMkLst>
        </pc:spChg>
        <pc:spChg chg="add mod">
          <ac:chgData name="Gordon Watts" userId="a0850f2b96f54c79" providerId="LiveId" clId="{608E0D0D-6223-4BFB-9BBF-029551CF81B4}" dt="2018-07-04T00:12:38.217" v="5823" actId="1076"/>
          <ac:spMkLst>
            <pc:docMk/>
            <pc:sldMk cId="2373608666" sldId="455"/>
            <ac:spMk id="5" creationId="{463CD832-2C39-43A7-901C-9A490FEAC918}"/>
          </ac:spMkLst>
        </pc:spChg>
        <pc:spChg chg="add mod">
          <ac:chgData name="Gordon Watts" userId="a0850f2b96f54c79" providerId="LiveId" clId="{608E0D0D-6223-4BFB-9BBF-029551CF81B4}" dt="2018-07-04T00:16:16.803" v="5956" actId="1076"/>
          <ac:spMkLst>
            <pc:docMk/>
            <pc:sldMk cId="2373608666" sldId="455"/>
            <ac:spMk id="6" creationId="{C1AA3334-8536-4309-A910-FE5ABB839FF4}"/>
          </ac:spMkLst>
        </pc:spChg>
        <pc:spChg chg="add mod">
          <ac:chgData name="Gordon Watts" userId="a0850f2b96f54c79" providerId="LiveId" clId="{608E0D0D-6223-4BFB-9BBF-029551CF81B4}" dt="2018-07-04T00:16:20.970" v="5957" actId="1076"/>
          <ac:spMkLst>
            <pc:docMk/>
            <pc:sldMk cId="2373608666" sldId="455"/>
            <ac:spMk id="7" creationId="{4DE29D2D-1DA0-4ACB-BD70-8073C417D87F}"/>
          </ac:spMkLst>
        </pc:spChg>
        <pc:spChg chg="add del mod">
          <ac:chgData name="Gordon Watts" userId="a0850f2b96f54c79" providerId="LiveId" clId="{608E0D0D-6223-4BFB-9BBF-029551CF81B4}" dt="2018-07-04T00:16:48.482" v="5977"/>
          <ac:spMkLst>
            <pc:docMk/>
            <pc:sldMk cId="2373608666" sldId="455"/>
            <ac:spMk id="8" creationId="{B6B54F38-10CC-4BA5-AE16-BD6243F28F87}"/>
          </ac:spMkLst>
        </pc:spChg>
        <pc:graphicFrameChg chg="add mod modGraphic">
          <ac:chgData name="Gordon Watts" userId="a0850f2b96f54c79" providerId="LiveId" clId="{608E0D0D-6223-4BFB-9BBF-029551CF81B4}" dt="2018-07-04T00:18:28.417" v="6081" actId="1076"/>
          <ac:graphicFrameMkLst>
            <pc:docMk/>
            <pc:sldMk cId="2373608666" sldId="455"/>
            <ac:graphicFrameMk id="9" creationId="{E8D12B35-13D1-4CD9-884E-45C8BA704551}"/>
          </ac:graphicFrameMkLst>
        </pc:graphicFrameChg>
      </pc:sldChg>
      <pc:sldChg chg="addSp delSp modSp add">
        <pc:chgData name="Gordon Watts" userId="a0850f2b96f54c79" providerId="LiveId" clId="{608E0D0D-6223-4BFB-9BBF-029551CF81B4}" dt="2018-07-04T00:33:54.102" v="7033" actId="20577"/>
        <pc:sldMkLst>
          <pc:docMk/>
          <pc:sldMk cId="1163480611" sldId="456"/>
        </pc:sldMkLst>
        <pc:spChg chg="add mod">
          <ac:chgData name="Gordon Watts" userId="a0850f2b96f54c79" providerId="LiveId" clId="{608E0D0D-6223-4BFB-9BBF-029551CF81B4}" dt="2018-07-04T00:28:57.817" v="6709" actId="20577"/>
          <ac:spMkLst>
            <pc:docMk/>
            <pc:sldMk cId="1163480611" sldId="456"/>
            <ac:spMk id="4" creationId="{6BEC2DC0-3925-4B03-AFB4-9E96DAB60856}"/>
          </ac:spMkLst>
        </pc:spChg>
        <pc:spChg chg="add mod">
          <ac:chgData name="Gordon Watts" userId="a0850f2b96f54c79" providerId="LiveId" clId="{608E0D0D-6223-4BFB-9BBF-029551CF81B4}" dt="2018-07-04T00:30:30.345" v="6838" actId="1076"/>
          <ac:spMkLst>
            <pc:docMk/>
            <pc:sldMk cId="1163480611" sldId="456"/>
            <ac:spMk id="5" creationId="{1E571258-ACCF-41AF-9D75-7CA82CF0F563}"/>
          </ac:spMkLst>
        </pc:spChg>
        <pc:spChg chg="add mod">
          <ac:chgData name="Gordon Watts" userId="a0850f2b96f54c79" providerId="LiveId" clId="{608E0D0D-6223-4BFB-9BBF-029551CF81B4}" dt="2018-07-04T00:31:48.538" v="6992" actId="1076"/>
          <ac:spMkLst>
            <pc:docMk/>
            <pc:sldMk cId="1163480611" sldId="456"/>
            <ac:spMk id="6" creationId="{7446B0A5-5A6D-4E6D-89F2-B05AA60A1370}"/>
          </ac:spMkLst>
        </pc:spChg>
        <pc:spChg chg="add del mod">
          <ac:chgData name="Gordon Watts" userId="a0850f2b96f54c79" providerId="LiveId" clId="{608E0D0D-6223-4BFB-9BBF-029551CF81B4}" dt="2018-07-04T00:31:53.949" v="6995"/>
          <ac:spMkLst>
            <pc:docMk/>
            <pc:sldMk cId="1163480611" sldId="456"/>
            <ac:spMk id="7" creationId="{0953B684-AEC5-4A2C-A498-F1B7B87AF87E}"/>
          </ac:spMkLst>
        </pc:spChg>
        <pc:graphicFrameChg chg="add mod">
          <ac:chgData name="Gordon Watts" userId="a0850f2b96f54c79" providerId="LiveId" clId="{608E0D0D-6223-4BFB-9BBF-029551CF81B4}" dt="2018-07-04T00:33:54.102" v="7033" actId="20577"/>
          <ac:graphicFrameMkLst>
            <pc:docMk/>
            <pc:sldMk cId="1163480611" sldId="456"/>
            <ac:graphicFrameMk id="8" creationId="{353BD19E-4E85-459A-8BFF-92BF09B0A1C8}"/>
          </ac:graphicFrameMkLst>
        </pc:graphicFrameChg>
      </pc:sldChg>
      <pc:sldChg chg="addSp modSp add">
        <pc:chgData name="Gordon Watts" userId="a0850f2b96f54c79" providerId="LiveId" clId="{608E0D0D-6223-4BFB-9BBF-029551CF81B4}" dt="2018-07-04T07:03:21.761" v="7947" actId="1076"/>
        <pc:sldMkLst>
          <pc:docMk/>
          <pc:sldMk cId="3497499691" sldId="457"/>
        </pc:sldMkLst>
        <pc:spChg chg="add mod">
          <ac:chgData name="Gordon Watts" userId="a0850f2b96f54c79" providerId="LiveId" clId="{608E0D0D-6223-4BFB-9BBF-029551CF81B4}" dt="2018-07-04T06:50:38.016" v="7066" actId="20577"/>
          <ac:spMkLst>
            <pc:docMk/>
            <pc:sldMk cId="3497499691" sldId="457"/>
            <ac:spMk id="4" creationId="{10083EA6-8FD9-48F9-8CD8-2AA1B7DA0C59}"/>
          </ac:spMkLst>
        </pc:spChg>
        <pc:spChg chg="add mod">
          <ac:chgData name="Gordon Watts" userId="a0850f2b96f54c79" providerId="LiveId" clId="{608E0D0D-6223-4BFB-9BBF-029551CF81B4}" dt="2018-07-04T06:51:55.722" v="7107" actId="207"/>
          <ac:spMkLst>
            <pc:docMk/>
            <pc:sldMk cId="3497499691" sldId="457"/>
            <ac:spMk id="5" creationId="{AFB095D2-2964-4E89-838C-5944BC7E1731}"/>
          </ac:spMkLst>
        </pc:spChg>
        <pc:spChg chg="add mod">
          <ac:chgData name="Gordon Watts" userId="a0850f2b96f54c79" providerId="LiveId" clId="{608E0D0D-6223-4BFB-9BBF-029551CF81B4}" dt="2018-07-04T06:58:15.008" v="7474" actId="20577"/>
          <ac:spMkLst>
            <pc:docMk/>
            <pc:sldMk cId="3497499691" sldId="457"/>
            <ac:spMk id="6" creationId="{1CC792C8-7AF5-445A-8564-61531ED36B40}"/>
          </ac:spMkLst>
        </pc:spChg>
        <pc:spChg chg="add mod">
          <ac:chgData name="Gordon Watts" userId="a0850f2b96f54c79" providerId="LiveId" clId="{608E0D0D-6223-4BFB-9BBF-029551CF81B4}" dt="2018-07-04T06:58:45.425" v="7558" actId="207"/>
          <ac:spMkLst>
            <pc:docMk/>
            <pc:sldMk cId="3497499691" sldId="457"/>
            <ac:spMk id="7" creationId="{F2493688-0984-4778-8DF9-E683A9BF7DEB}"/>
          </ac:spMkLst>
        </pc:spChg>
        <pc:spChg chg="add mod">
          <ac:chgData name="Gordon Watts" userId="a0850f2b96f54c79" providerId="LiveId" clId="{608E0D0D-6223-4BFB-9BBF-029551CF81B4}" dt="2018-07-04T07:03:21.761" v="7947" actId="1076"/>
          <ac:spMkLst>
            <pc:docMk/>
            <pc:sldMk cId="3497499691" sldId="457"/>
            <ac:spMk id="8" creationId="{D5E35A8B-8E71-4ACF-8DD1-0B19B1F79DD0}"/>
          </ac:spMkLst>
        </pc:spChg>
        <pc:spChg chg="add mod">
          <ac:chgData name="Gordon Watts" userId="a0850f2b96f54c79" providerId="LiveId" clId="{608E0D0D-6223-4BFB-9BBF-029551CF81B4}" dt="2018-07-04T07:02:17.792" v="7884" actId="1076"/>
          <ac:spMkLst>
            <pc:docMk/>
            <pc:sldMk cId="3497499691" sldId="457"/>
            <ac:spMk id="10" creationId="{7E7CE574-1038-493F-BE69-94F9F0CAA0FC}"/>
          </ac:spMkLst>
        </pc:spChg>
        <pc:spChg chg="add mod">
          <ac:chgData name="Gordon Watts" userId="a0850f2b96f54c79" providerId="LiveId" clId="{608E0D0D-6223-4BFB-9BBF-029551CF81B4}" dt="2018-07-04T07:02:29.484" v="7890" actId="1076"/>
          <ac:spMkLst>
            <pc:docMk/>
            <pc:sldMk cId="3497499691" sldId="457"/>
            <ac:spMk id="11" creationId="{41DBA095-A71A-4A68-8F09-962E854EBD21}"/>
          </ac:spMkLst>
        </pc:spChg>
        <pc:spChg chg="add mod">
          <ac:chgData name="Gordon Watts" userId="a0850f2b96f54c79" providerId="LiveId" clId="{608E0D0D-6223-4BFB-9BBF-029551CF81B4}" dt="2018-07-04T07:02:55.156" v="7893" actId="208"/>
          <ac:spMkLst>
            <pc:docMk/>
            <pc:sldMk cId="3497499691" sldId="457"/>
            <ac:spMk id="12" creationId="{80B0628A-D32D-4986-97B4-D351D88057CD}"/>
          </ac:spMkLst>
        </pc:spChg>
        <pc:spChg chg="add mod">
          <ac:chgData name="Gordon Watts" userId="a0850f2b96f54c79" providerId="LiveId" clId="{608E0D0D-6223-4BFB-9BBF-029551CF81B4}" dt="2018-07-04T07:02:59.949" v="7895" actId="1076"/>
          <ac:spMkLst>
            <pc:docMk/>
            <pc:sldMk cId="3497499691" sldId="457"/>
            <ac:spMk id="13" creationId="{9E389C51-44A2-4EEE-B61B-8F61969A74DB}"/>
          </ac:spMkLst>
        </pc:spChg>
        <pc:picChg chg="add mod">
          <ac:chgData name="Gordon Watts" userId="a0850f2b96f54c79" providerId="LiveId" clId="{608E0D0D-6223-4BFB-9BBF-029551CF81B4}" dt="2018-07-04T07:02:00.912" v="7872" actId="1076"/>
          <ac:picMkLst>
            <pc:docMk/>
            <pc:sldMk cId="3497499691" sldId="457"/>
            <ac:picMk id="9" creationId="{C090FB7F-7CB6-476E-BC8C-75C0DE93AD64}"/>
          </ac:picMkLst>
        </pc:picChg>
      </pc:sldChg>
      <pc:sldChg chg="addSp delSp modSp add">
        <pc:chgData name="Gordon Watts" userId="a0850f2b96f54c79" providerId="LiveId" clId="{608E0D0D-6223-4BFB-9BBF-029551CF81B4}" dt="2018-07-04T11:54:23.770" v="11260" actId="6549"/>
        <pc:sldMkLst>
          <pc:docMk/>
          <pc:sldMk cId="3930028092" sldId="458"/>
        </pc:sldMkLst>
        <pc:spChg chg="add mod">
          <ac:chgData name="Gordon Watts" userId="a0850f2b96f54c79" providerId="LiveId" clId="{608E0D0D-6223-4BFB-9BBF-029551CF81B4}" dt="2018-07-04T07:03:37.533" v="7955" actId="207"/>
          <ac:spMkLst>
            <pc:docMk/>
            <pc:sldMk cId="3930028092" sldId="458"/>
            <ac:spMk id="4" creationId="{C3D7E021-66F3-4428-9A33-49C8EB6CBFA1}"/>
          </ac:spMkLst>
        </pc:spChg>
        <pc:spChg chg="add mod">
          <ac:chgData name="Gordon Watts" userId="a0850f2b96f54c79" providerId="LiveId" clId="{608E0D0D-6223-4BFB-9BBF-029551CF81B4}" dt="2018-07-04T07:05:23.024" v="8169" actId="1076"/>
          <ac:spMkLst>
            <pc:docMk/>
            <pc:sldMk cId="3930028092" sldId="458"/>
            <ac:spMk id="5" creationId="{F91BA736-387D-453D-A123-B57D8D0331E4}"/>
          </ac:spMkLst>
        </pc:spChg>
        <pc:spChg chg="add mod">
          <ac:chgData name="Gordon Watts" userId="a0850f2b96f54c79" providerId="LiveId" clId="{608E0D0D-6223-4BFB-9BBF-029551CF81B4}" dt="2018-07-04T07:05:23.024" v="8169" actId="1076"/>
          <ac:spMkLst>
            <pc:docMk/>
            <pc:sldMk cId="3930028092" sldId="458"/>
            <ac:spMk id="6" creationId="{FE409F09-3EFC-4037-984F-77C33270E6D2}"/>
          </ac:spMkLst>
        </pc:spChg>
        <pc:spChg chg="add del mod">
          <ac:chgData name="Gordon Watts" userId="a0850f2b96f54c79" providerId="LiveId" clId="{608E0D0D-6223-4BFB-9BBF-029551CF81B4}" dt="2018-07-04T07:05:57.982" v="8205" actId="478"/>
          <ac:spMkLst>
            <pc:docMk/>
            <pc:sldMk cId="3930028092" sldId="458"/>
            <ac:spMk id="7" creationId="{B8946F83-E638-469D-AF96-73681522E695}"/>
          </ac:spMkLst>
        </pc:spChg>
        <pc:spChg chg="add del mod">
          <ac:chgData name="Gordon Watts" userId="a0850f2b96f54c79" providerId="LiveId" clId="{608E0D0D-6223-4BFB-9BBF-029551CF81B4}" dt="2018-07-04T07:08:04.915" v="8254" actId="478"/>
          <ac:spMkLst>
            <pc:docMk/>
            <pc:sldMk cId="3930028092" sldId="458"/>
            <ac:spMk id="8" creationId="{61D8EFF0-1EFE-453B-822B-8558447ACE3A}"/>
          </ac:spMkLst>
        </pc:spChg>
        <pc:spChg chg="add mod">
          <ac:chgData name="Gordon Watts" userId="a0850f2b96f54c79" providerId="LiveId" clId="{608E0D0D-6223-4BFB-9BBF-029551CF81B4}" dt="2018-07-04T07:09:58.050" v="8410" actId="1076"/>
          <ac:spMkLst>
            <pc:docMk/>
            <pc:sldMk cId="3930028092" sldId="458"/>
            <ac:spMk id="9" creationId="{9EE20450-5E2D-4C02-9ABF-BD41B8A9F830}"/>
          </ac:spMkLst>
        </pc:spChg>
        <pc:spChg chg="add mod">
          <ac:chgData name="Gordon Watts" userId="a0850f2b96f54c79" providerId="LiveId" clId="{608E0D0D-6223-4BFB-9BBF-029551CF81B4}" dt="2018-07-04T07:09:16.096" v="8401" actId="1076"/>
          <ac:spMkLst>
            <pc:docMk/>
            <pc:sldMk cId="3930028092" sldId="458"/>
            <ac:spMk id="10" creationId="{B027415E-EB53-4EFD-A4B1-BF0424B21EE1}"/>
          </ac:spMkLst>
        </pc:spChg>
        <pc:spChg chg="add del mod">
          <ac:chgData name="Gordon Watts" userId="a0850f2b96f54c79" providerId="LiveId" clId="{608E0D0D-6223-4BFB-9BBF-029551CF81B4}" dt="2018-07-04T07:09:13.403" v="8400" actId="478"/>
          <ac:spMkLst>
            <pc:docMk/>
            <pc:sldMk cId="3930028092" sldId="458"/>
            <ac:spMk id="11" creationId="{B1766648-1DA6-42B6-A253-1A486FD29C29}"/>
          </ac:spMkLst>
        </pc:spChg>
        <pc:spChg chg="add del mod">
          <ac:chgData name="Gordon Watts" userId="a0850f2b96f54c79" providerId="LiveId" clId="{608E0D0D-6223-4BFB-9BBF-029551CF81B4}" dt="2018-07-04T07:09:10.383" v="8399" actId="478"/>
          <ac:spMkLst>
            <pc:docMk/>
            <pc:sldMk cId="3930028092" sldId="458"/>
            <ac:spMk id="12" creationId="{A9F09714-2D46-477E-B319-3648ECFEC78B}"/>
          </ac:spMkLst>
        </pc:spChg>
        <pc:spChg chg="add del mod">
          <ac:chgData name="Gordon Watts" userId="a0850f2b96f54c79" providerId="LiveId" clId="{608E0D0D-6223-4BFB-9BBF-029551CF81B4}" dt="2018-07-04T07:09:30.761" v="8404" actId="478"/>
          <ac:spMkLst>
            <pc:docMk/>
            <pc:sldMk cId="3930028092" sldId="458"/>
            <ac:spMk id="13" creationId="{EBCD084F-780D-4B54-95B8-0C3EEE759328}"/>
          </ac:spMkLst>
        </pc:spChg>
        <pc:spChg chg="add mod">
          <ac:chgData name="Gordon Watts" userId="a0850f2b96f54c79" providerId="LiveId" clId="{608E0D0D-6223-4BFB-9BBF-029551CF81B4}" dt="2018-07-04T07:14:02.707" v="8638" actId="20577"/>
          <ac:spMkLst>
            <pc:docMk/>
            <pc:sldMk cId="3930028092" sldId="458"/>
            <ac:spMk id="14" creationId="{CC29714B-9C54-4BF0-9286-EC924E8B673A}"/>
          </ac:spMkLst>
        </pc:spChg>
        <pc:spChg chg="add mod">
          <ac:chgData name="Gordon Watts" userId="a0850f2b96f54c79" providerId="LiveId" clId="{608E0D0D-6223-4BFB-9BBF-029551CF81B4}" dt="2018-07-04T07:12:53.884" v="8630" actId="1076"/>
          <ac:spMkLst>
            <pc:docMk/>
            <pc:sldMk cId="3930028092" sldId="458"/>
            <ac:spMk id="17" creationId="{5E347DEB-B0CA-46E9-B1A3-0FB6CE142039}"/>
          </ac:spMkLst>
        </pc:spChg>
        <pc:spChg chg="add mod">
          <ac:chgData name="Gordon Watts" userId="a0850f2b96f54c79" providerId="LiveId" clId="{608E0D0D-6223-4BFB-9BBF-029551CF81B4}" dt="2018-07-04T07:13:34.592" v="8635" actId="1076"/>
          <ac:spMkLst>
            <pc:docMk/>
            <pc:sldMk cId="3930028092" sldId="458"/>
            <ac:spMk id="18" creationId="{19747726-AECE-46A8-AD40-B368B4D16E08}"/>
          </ac:spMkLst>
        </pc:spChg>
        <pc:spChg chg="add mod ord">
          <ac:chgData name="Gordon Watts" userId="a0850f2b96f54c79" providerId="LiveId" clId="{608E0D0D-6223-4BFB-9BBF-029551CF81B4}" dt="2018-07-04T07:13:41.899" v="8636" actId="166"/>
          <ac:spMkLst>
            <pc:docMk/>
            <pc:sldMk cId="3930028092" sldId="458"/>
            <ac:spMk id="25" creationId="{D3EBE7BC-01D9-43A6-9E70-70D5B5E89FF1}"/>
          </ac:spMkLst>
        </pc:spChg>
        <pc:spChg chg="add mod">
          <ac:chgData name="Gordon Watts" userId="a0850f2b96f54c79" providerId="LiveId" clId="{608E0D0D-6223-4BFB-9BBF-029551CF81B4}" dt="2018-07-04T11:54:23.770" v="11260" actId="6549"/>
          <ac:spMkLst>
            <pc:docMk/>
            <pc:sldMk cId="3930028092" sldId="458"/>
            <ac:spMk id="30" creationId="{97D82F5C-8E38-4108-A969-1646A0704C22}"/>
          </ac:spMkLst>
        </pc:spChg>
        <pc:spChg chg="add mod">
          <ac:chgData name="Gordon Watts" userId="a0850f2b96f54c79" providerId="LiveId" clId="{608E0D0D-6223-4BFB-9BBF-029551CF81B4}" dt="2018-07-04T07:16:18.239" v="8751" actId="1076"/>
          <ac:spMkLst>
            <pc:docMk/>
            <pc:sldMk cId="3930028092" sldId="458"/>
            <ac:spMk id="31" creationId="{678C5A77-1154-4169-86B9-3260CEB9442C}"/>
          </ac:spMkLst>
        </pc:spChg>
        <pc:cxnChg chg="add mod">
          <ac:chgData name="Gordon Watts" userId="a0850f2b96f54c79" providerId="LiveId" clId="{608E0D0D-6223-4BFB-9BBF-029551CF81B4}" dt="2018-07-04T07:13:54.505" v="8637" actId="1582"/>
          <ac:cxnSpMkLst>
            <pc:docMk/>
            <pc:sldMk cId="3930028092" sldId="458"/>
            <ac:cxnSpMk id="16" creationId="{EBA6ABB8-DA3B-4D83-9DE3-30EF25C8DFBA}"/>
          </ac:cxnSpMkLst>
        </pc:cxnChg>
        <pc:cxnChg chg="add mod">
          <ac:chgData name="Gordon Watts" userId="a0850f2b96f54c79" providerId="LiveId" clId="{608E0D0D-6223-4BFB-9BBF-029551CF81B4}" dt="2018-07-04T07:13:54.505" v="8637" actId="1582"/>
          <ac:cxnSpMkLst>
            <pc:docMk/>
            <pc:sldMk cId="3930028092" sldId="458"/>
            <ac:cxnSpMk id="20" creationId="{F7D814E3-F19D-4FB3-A472-6E37B959BCFD}"/>
          </ac:cxnSpMkLst>
        </pc:cxnChg>
        <pc:cxnChg chg="add mod">
          <ac:chgData name="Gordon Watts" userId="a0850f2b96f54c79" providerId="LiveId" clId="{608E0D0D-6223-4BFB-9BBF-029551CF81B4}" dt="2018-07-04T07:13:54.505" v="8637" actId="1582"/>
          <ac:cxnSpMkLst>
            <pc:docMk/>
            <pc:sldMk cId="3930028092" sldId="458"/>
            <ac:cxnSpMk id="22" creationId="{0FB44494-CEB1-4422-8F9A-334F09B68DBC}"/>
          </ac:cxnSpMkLst>
        </pc:cxnChg>
        <pc:cxnChg chg="add mod">
          <ac:chgData name="Gordon Watts" userId="a0850f2b96f54c79" providerId="LiveId" clId="{608E0D0D-6223-4BFB-9BBF-029551CF81B4}" dt="2018-07-04T07:13:34.592" v="8635" actId="1076"/>
          <ac:cxnSpMkLst>
            <pc:docMk/>
            <pc:sldMk cId="3930028092" sldId="458"/>
            <ac:cxnSpMk id="27" creationId="{17574E97-593E-4418-A259-742F3FCE950A}"/>
          </ac:cxnSpMkLst>
        </pc:cxnChg>
      </pc:sldChg>
      <pc:sldChg chg="addSp delSp modSp add">
        <pc:chgData name="Gordon Watts" userId="a0850f2b96f54c79" providerId="LiveId" clId="{608E0D0D-6223-4BFB-9BBF-029551CF81B4}" dt="2018-07-04T08:17:08.889" v="9334"/>
        <pc:sldMkLst>
          <pc:docMk/>
          <pc:sldMk cId="1096455395" sldId="459"/>
        </pc:sldMkLst>
        <pc:spChg chg="add mod">
          <ac:chgData name="Gordon Watts" userId="a0850f2b96f54c79" providerId="LiveId" clId="{608E0D0D-6223-4BFB-9BBF-029551CF81B4}" dt="2018-07-04T07:16:36.749" v="8761" actId="20577"/>
          <ac:spMkLst>
            <pc:docMk/>
            <pc:sldMk cId="1096455395" sldId="459"/>
            <ac:spMk id="4" creationId="{9AC3269A-7B6C-4E2B-8A4C-1953BE77A5CF}"/>
          </ac:spMkLst>
        </pc:spChg>
        <pc:spChg chg="add del mod">
          <ac:chgData name="Gordon Watts" userId="a0850f2b96f54c79" providerId="LiveId" clId="{608E0D0D-6223-4BFB-9BBF-029551CF81B4}" dt="2018-07-04T08:09:38.763" v="8844" actId="478"/>
          <ac:spMkLst>
            <pc:docMk/>
            <pc:sldMk cId="1096455395" sldId="459"/>
            <ac:spMk id="6" creationId="{B1569C5A-53CF-4680-98C8-48945D72F41E}"/>
          </ac:spMkLst>
        </pc:spChg>
        <pc:spChg chg="add mod">
          <ac:chgData name="Gordon Watts" userId="a0850f2b96f54c79" providerId="LiveId" clId="{608E0D0D-6223-4BFB-9BBF-029551CF81B4}" dt="2018-07-04T08:10:06.172" v="8895" actId="1076"/>
          <ac:spMkLst>
            <pc:docMk/>
            <pc:sldMk cId="1096455395" sldId="459"/>
            <ac:spMk id="7" creationId="{7A3B76EE-1882-4BD3-B5BE-066884AB33D3}"/>
          </ac:spMkLst>
        </pc:spChg>
        <pc:spChg chg="add mod">
          <ac:chgData name="Gordon Watts" userId="a0850f2b96f54c79" providerId="LiveId" clId="{608E0D0D-6223-4BFB-9BBF-029551CF81B4}" dt="2018-07-04T08:13:34.064" v="9022" actId="1076"/>
          <ac:spMkLst>
            <pc:docMk/>
            <pc:sldMk cId="1096455395" sldId="459"/>
            <ac:spMk id="9" creationId="{BAEE7818-6ABF-4B7F-A602-48F87313D921}"/>
          </ac:spMkLst>
        </pc:spChg>
        <pc:spChg chg="add mod">
          <ac:chgData name="Gordon Watts" userId="a0850f2b96f54c79" providerId="LiveId" clId="{608E0D0D-6223-4BFB-9BBF-029551CF81B4}" dt="2018-07-04T08:15:33.408" v="9244" actId="207"/>
          <ac:spMkLst>
            <pc:docMk/>
            <pc:sldMk cId="1096455395" sldId="459"/>
            <ac:spMk id="10" creationId="{670B0A37-FB62-45AF-88D9-2F96329B5A13}"/>
          </ac:spMkLst>
        </pc:spChg>
        <pc:spChg chg="add del mod">
          <ac:chgData name="Gordon Watts" userId="a0850f2b96f54c79" providerId="LiveId" clId="{608E0D0D-6223-4BFB-9BBF-029551CF81B4}" dt="2018-07-04T08:17:08.889" v="9334"/>
          <ac:spMkLst>
            <pc:docMk/>
            <pc:sldMk cId="1096455395" sldId="459"/>
            <ac:spMk id="11" creationId="{3824B787-19B5-424D-BC01-E13F92FC5467}"/>
          </ac:spMkLst>
        </pc:spChg>
        <pc:spChg chg="add del mod">
          <ac:chgData name="Gordon Watts" userId="a0850f2b96f54c79" providerId="LiveId" clId="{608E0D0D-6223-4BFB-9BBF-029551CF81B4}" dt="2018-07-04T08:17:08.889" v="9334"/>
          <ac:spMkLst>
            <pc:docMk/>
            <pc:sldMk cId="1096455395" sldId="459"/>
            <ac:spMk id="12" creationId="{8109D220-733A-4742-A1CE-918AFB8C250F}"/>
          </ac:spMkLst>
        </pc:spChg>
        <pc:picChg chg="add del mod">
          <ac:chgData name="Gordon Watts" userId="a0850f2b96f54c79" providerId="LiveId" clId="{608E0D0D-6223-4BFB-9BBF-029551CF81B4}" dt="2018-07-04T08:10:32.198" v="8897" actId="478"/>
          <ac:picMkLst>
            <pc:docMk/>
            <pc:sldMk cId="1096455395" sldId="459"/>
            <ac:picMk id="5" creationId="{A37E9264-E14E-4ED6-8EC8-3A20C65998C3}"/>
          </ac:picMkLst>
        </pc:picChg>
        <pc:picChg chg="add mod">
          <ac:chgData name="Gordon Watts" userId="a0850f2b96f54c79" providerId="LiveId" clId="{608E0D0D-6223-4BFB-9BBF-029551CF81B4}" dt="2018-07-04T08:13:29.819" v="9021" actId="14100"/>
          <ac:picMkLst>
            <pc:docMk/>
            <pc:sldMk cId="1096455395" sldId="459"/>
            <ac:picMk id="8" creationId="{3FA1E430-F404-4E21-BC2E-EF60E57D22A8}"/>
          </ac:picMkLst>
        </pc:picChg>
      </pc:sldChg>
      <pc:sldChg chg="addSp delSp modSp add">
        <pc:chgData name="Gordon Watts" userId="a0850f2b96f54c79" providerId="LiveId" clId="{608E0D0D-6223-4BFB-9BBF-029551CF81B4}" dt="2018-07-04T08:19:58.431" v="9458" actId="1076"/>
        <pc:sldMkLst>
          <pc:docMk/>
          <pc:sldMk cId="2916682688" sldId="460"/>
        </pc:sldMkLst>
        <pc:spChg chg="add mod">
          <ac:chgData name="Gordon Watts" userId="a0850f2b96f54c79" providerId="LiveId" clId="{608E0D0D-6223-4BFB-9BBF-029551CF81B4}" dt="2018-07-04T08:17:54.863" v="9363" actId="20577"/>
          <ac:spMkLst>
            <pc:docMk/>
            <pc:sldMk cId="2916682688" sldId="460"/>
            <ac:spMk id="6" creationId="{CACAE07D-80F4-4620-BA8E-19AB3836D3AA}"/>
          </ac:spMkLst>
        </pc:spChg>
        <pc:spChg chg="del">
          <ac:chgData name="Gordon Watts" userId="a0850f2b96f54c79" providerId="LiveId" clId="{608E0D0D-6223-4BFB-9BBF-029551CF81B4}" dt="2018-07-04T08:17:29.662" v="9339" actId="478"/>
          <ac:spMkLst>
            <pc:docMk/>
            <pc:sldMk cId="2916682688" sldId="460"/>
            <ac:spMk id="7" creationId="{7A3B76EE-1882-4BD3-B5BE-066884AB33D3}"/>
          </ac:spMkLst>
        </pc:spChg>
        <pc:spChg chg="add mod">
          <ac:chgData name="Gordon Watts" userId="a0850f2b96f54c79" providerId="LiveId" clId="{608E0D0D-6223-4BFB-9BBF-029551CF81B4}" dt="2018-07-04T08:17:23.707" v="9338" actId="1076"/>
          <ac:spMkLst>
            <pc:docMk/>
            <pc:sldMk cId="2916682688" sldId="460"/>
            <ac:spMk id="8" creationId="{9AB774DB-74F8-400D-ABE9-13D8ED42AAFA}"/>
          </ac:spMkLst>
        </pc:spChg>
        <pc:spChg chg="add mod">
          <ac:chgData name="Gordon Watts" userId="a0850f2b96f54c79" providerId="LiveId" clId="{608E0D0D-6223-4BFB-9BBF-029551CF81B4}" dt="2018-07-04T08:17:20.645" v="9337" actId="1076"/>
          <ac:spMkLst>
            <pc:docMk/>
            <pc:sldMk cId="2916682688" sldId="460"/>
            <ac:spMk id="9" creationId="{CB896222-9E3F-42A7-BA88-D8F5AA72562F}"/>
          </ac:spMkLst>
        </pc:spChg>
        <pc:spChg chg="add mod">
          <ac:chgData name="Gordon Watts" userId="a0850f2b96f54c79" providerId="LiveId" clId="{608E0D0D-6223-4BFB-9BBF-029551CF81B4}" dt="2018-07-04T08:18:16.949" v="9411" actId="1076"/>
          <ac:spMkLst>
            <pc:docMk/>
            <pc:sldMk cId="2916682688" sldId="460"/>
            <ac:spMk id="10" creationId="{44778AD9-4AD7-48CF-B49F-532EA16F6684}"/>
          </ac:spMkLst>
        </pc:spChg>
        <pc:spChg chg="add mod">
          <ac:chgData name="Gordon Watts" userId="a0850f2b96f54c79" providerId="LiveId" clId="{608E0D0D-6223-4BFB-9BBF-029551CF81B4}" dt="2018-07-04T08:18:46.842" v="9415" actId="207"/>
          <ac:spMkLst>
            <pc:docMk/>
            <pc:sldMk cId="2916682688" sldId="460"/>
            <ac:spMk id="11" creationId="{3F863B02-D1A4-4D74-A836-CCC141BD9281}"/>
          </ac:spMkLst>
        </pc:spChg>
        <pc:spChg chg="add mod">
          <ac:chgData name="Gordon Watts" userId="a0850f2b96f54c79" providerId="LiveId" clId="{608E0D0D-6223-4BFB-9BBF-029551CF81B4}" dt="2018-07-04T08:19:00.238" v="9419" actId="1076"/>
          <ac:spMkLst>
            <pc:docMk/>
            <pc:sldMk cId="2916682688" sldId="460"/>
            <ac:spMk id="12" creationId="{BAC3FDD6-F3AD-46B0-A8E1-36329BC01C60}"/>
          </ac:spMkLst>
        </pc:spChg>
        <pc:spChg chg="add del mod">
          <ac:chgData name="Gordon Watts" userId="a0850f2b96f54c79" providerId="LiveId" clId="{608E0D0D-6223-4BFB-9BBF-029551CF81B4}" dt="2018-07-04T08:19:40.737" v="9425"/>
          <ac:spMkLst>
            <pc:docMk/>
            <pc:sldMk cId="2916682688" sldId="460"/>
            <ac:spMk id="15" creationId="{7F1BE59E-585D-416A-AE51-F9D3BCC80785}"/>
          </ac:spMkLst>
        </pc:spChg>
        <pc:spChg chg="add mod">
          <ac:chgData name="Gordon Watts" userId="a0850f2b96f54c79" providerId="LiveId" clId="{608E0D0D-6223-4BFB-9BBF-029551CF81B4}" dt="2018-07-04T08:19:58.431" v="9458" actId="1076"/>
          <ac:spMkLst>
            <pc:docMk/>
            <pc:sldMk cId="2916682688" sldId="460"/>
            <ac:spMk id="16" creationId="{70343CEE-E300-4911-83AD-1623495B0775}"/>
          </ac:spMkLst>
        </pc:spChg>
        <pc:picChg chg="mod">
          <ac:chgData name="Gordon Watts" userId="a0850f2b96f54c79" providerId="LiveId" clId="{608E0D0D-6223-4BFB-9BBF-029551CF81B4}" dt="2018-07-04T08:18:52.104" v="9418" actId="1076"/>
          <ac:picMkLst>
            <pc:docMk/>
            <pc:sldMk cId="2916682688" sldId="460"/>
            <ac:picMk id="5" creationId="{A37E9264-E14E-4ED6-8EC8-3A20C65998C3}"/>
          </ac:picMkLst>
        </pc:picChg>
        <pc:cxnChg chg="add mod">
          <ac:chgData name="Gordon Watts" userId="a0850f2b96f54c79" providerId="LiveId" clId="{608E0D0D-6223-4BFB-9BBF-029551CF81B4}" dt="2018-07-04T08:19:27.845" v="9422" actId="1582"/>
          <ac:cxnSpMkLst>
            <pc:docMk/>
            <pc:sldMk cId="2916682688" sldId="460"/>
            <ac:cxnSpMk id="14" creationId="{1504D613-69AF-4659-B001-1EB6853FAEFE}"/>
          </ac:cxnSpMkLst>
        </pc:cxnChg>
      </pc:sldChg>
      <pc:sldChg chg="addSp delSp modSp add">
        <pc:chgData name="Gordon Watts" userId="a0850f2b96f54c79" providerId="LiveId" clId="{608E0D0D-6223-4BFB-9BBF-029551CF81B4}" dt="2018-07-04T08:28:26.026" v="10037" actId="20577"/>
        <pc:sldMkLst>
          <pc:docMk/>
          <pc:sldMk cId="2396028478" sldId="461"/>
        </pc:sldMkLst>
        <pc:spChg chg="add mod">
          <ac:chgData name="Gordon Watts" userId="a0850f2b96f54c79" providerId="LiveId" clId="{608E0D0D-6223-4BFB-9BBF-029551CF81B4}" dt="2018-07-04T08:20:29.692" v="9481" actId="20577"/>
          <ac:spMkLst>
            <pc:docMk/>
            <pc:sldMk cId="2396028478" sldId="461"/>
            <ac:spMk id="4" creationId="{8FFC1D82-ACA9-4A9F-8FAA-57F296F3E1A6}"/>
          </ac:spMkLst>
        </pc:spChg>
        <pc:spChg chg="add mod">
          <ac:chgData name="Gordon Watts" userId="a0850f2b96f54c79" providerId="LiveId" clId="{608E0D0D-6223-4BFB-9BBF-029551CF81B4}" dt="2018-07-04T08:24:11.352" v="9539" actId="1076"/>
          <ac:spMkLst>
            <pc:docMk/>
            <pc:sldMk cId="2396028478" sldId="461"/>
            <ac:spMk id="6" creationId="{F61B96FF-D8BB-47ED-BFD8-56CB4630E86B}"/>
          </ac:spMkLst>
        </pc:spChg>
        <pc:spChg chg="add mod">
          <ac:chgData name="Gordon Watts" userId="a0850f2b96f54c79" providerId="LiveId" clId="{608E0D0D-6223-4BFB-9BBF-029551CF81B4}" dt="2018-07-04T08:25:53.719" v="9717" actId="1076"/>
          <ac:spMkLst>
            <pc:docMk/>
            <pc:sldMk cId="2396028478" sldId="461"/>
            <ac:spMk id="7" creationId="{8F638231-0DAB-41ED-8E93-A1E6FED7FDF7}"/>
          </ac:spMkLst>
        </pc:spChg>
        <pc:spChg chg="add mod">
          <ac:chgData name="Gordon Watts" userId="a0850f2b96f54c79" providerId="LiveId" clId="{608E0D0D-6223-4BFB-9BBF-029551CF81B4}" dt="2018-07-04T08:28:26.026" v="10037" actId="20577"/>
          <ac:spMkLst>
            <pc:docMk/>
            <pc:sldMk cId="2396028478" sldId="461"/>
            <ac:spMk id="16" creationId="{7D07376C-1A19-4E91-B592-7F312C220990}"/>
          </ac:spMkLst>
        </pc:spChg>
        <pc:grpChg chg="add mod">
          <ac:chgData name="Gordon Watts" userId="a0850f2b96f54c79" providerId="LiveId" clId="{608E0D0D-6223-4BFB-9BBF-029551CF81B4}" dt="2018-07-04T08:25:49.496" v="9716" actId="1076"/>
          <ac:grpSpMkLst>
            <pc:docMk/>
            <pc:sldMk cId="2396028478" sldId="461"/>
            <ac:grpSpMk id="8" creationId="{CA3A7059-8950-4D95-81EA-94E7DF62C87F}"/>
          </ac:grpSpMkLst>
        </pc:grpChg>
        <pc:picChg chg="add del mod">
          <ac:chgData name="Gordon Watts" userId="a0850f2b96f54c79" providerId="LiveId" clId="{608E0D0D-6223-4BFB-9BBF-029551CF81B4}" dt="2018-07-04T08:25:29.476" v="9711" actId="478"/>
          <ac:picMkLst>
            <pc:docMk/>
            <pc:sldMk cId="2396028478" sldId="461"/>
            <ac:picMk id="5" creationId="{F1171F96-E0AE-4D7A-BB1A-64685CA1ECF6}"/>
          </ac:picMkLst>
        </pc:picChg>
      </pc:sldChg>
      <pc:sldChg chg="delSp modSp add">
        <pc:chgData name="Gordon Watts" userId="a0850f2b96f54c79" providerId="LiveId" clId="{608E0D0D-6223-4BFB-9BBF-029551CF81B4}" dt="2018-07-04T08:28:54.717" v="10040" actId="1076"/>
        <pc:sldMkLst>
          <pc:docMk/>
          <pc:sldMk cId="755154383" sldId="462"/>
        </pc:sldMkLst>
        <pc:spChg chg="del">
          <ac:chgData name="Gordon Watts" userId="a0850f2b96f54c79" providerId="LiveId" clId="{608E0D0D-6223-4BFB-9BBF-029551CF81B4}" dt="2018-07-04T08:28:38.294" v="10039" actId="478"/>
          <ac:spMkLst>
            <pc:docMk/>
            <pc:sldMk cId="755154383" sldId="462"/>
            <ac:spMk id="6" creationId="{F61B96FF-D8BB-47ED-BFD8-56CB4630E86B}"/>
          </ac:spMkLst>
        </pc:spChg>
        <pc:spChg chg="del mod">
          <ac:chgData name="Gordon Watts" userId="a0850f2b96f54c79" providerId="LiveId" clId="{608E0D0D-6223-4BFB-9BBF-029551CF81B4}" dt="2018-07-04T08:28:38.294" v="10039" actId="478"/>
          <ac:spMkLst>
            <pc:docMk/>
            <pc:sldMk cId="755154383" sldId="462"/>
            <ac:spMk id="7" creationId="{8F638231-0DAB-41ED-8E93-A1E6FED7FDF7}"/>
          </ac:spMkLst>
        </pc:spChg>
        <pc:grpChg chg="del mod">
          <ac:chgData name="Gordon Watts" userId="a0850f2b96f54c79" providerId="LiveId" clId="{608E0D0D-6223-4BFB-9BBF-029551CF81B4}" dt="2018-07-04T08:28:38.294" v="10039" actId="478"/>
          <ac:grpSpMkLst>
            <pc:docMk/>
            <pc:sldMk cId="755154383" sldId="462"/>
            <ac:grpSpMk id="8" creationId="{CA3A7059-8950-4D95-81EA-94E7DF62C87F}"/>
          </ac:grpSpMkLst>
        </pc:grpChg>
        <pc:picChg chg="mod">
          <ac:chgData name="Gordon Watts" userId="a0850f2b96f54c79" providerId="LiveId" clId="{608E0D0D-6223-4BFB-9BBF-029551CF81B4}" dt="2018-07-04T08:28:54.717" v="10040" actId="1076"/>
          <ac:picMkLst>
            <pc:docMk/>
            <pc:sldMk cId="755154383" sldId="462"/>
            <ac:picMk id="5" creationId="{F1171F96-E0AE-4D7A-BB1A-64685CA1ECF6}"/>
          </ac:picMkLst>
        </pc:picChg>
        <pc:cxnChg chg="mod">
          <ac:chgData name="Gordon Watts" userId="a0850f2b96f54c79" providerId="LiveId" clId="{608E0D0D-6223-4BFB-9BBF-029551CF81B4}" dt="2018-07-04T08:28:38.294" v="10039" actId="478"/>
          <ac:cxnSpMkLst>
            <pc:docMk/>
            <pc:sldMk cId="755154383" sldId="462"/>
            <ac:cxnSpMk id="14" creationId="{73263046-032A-409F-B5F4-477F35EF4F92}"/>
          </ac:cxnSpMkLst>
        </pc:cxnChg>
        <pc:cxnChg chg="mod">
          <ac:chgData name="Gordon Watts" userId="a0850f2b96f54c79" providerId="LiveId" clId="{608E0D0D-6223-4BFB-9BBF-029551CF81B4}" dt="2018-07-04T08:28:38.294" v="10039" actId="478"/>
          <ac:cxnSpMkLst>
            <pc:docMk/>
            <pc:sldMk cId="755154383" sldId="462"/>
            <ac:cxnSpMk id="15" creationId="{379CC8A6-050D-43BC-A699-698CFB4327B9}"/>
          </ac:cxnSpMkLst>
        </pc:cxnChg>
      </pc:sldChg>
      <pc:sldChg chg="addSp modSp add mod setBg">
        <pc:chgData name="Gordon Watts" userId="a0850f2b96f54c79" providerId="LiveId" clId="{608E0D0D-6223-4BFB-9BBF-029551CF81B4}" dt="2018-07-04T08:31:22.270" v="10080" actId="1076"/>
        <pc:sldMkLst>
          <pc:docMk/>
          <pc:sldMk cId="3693382777" sldId="463"/>
        </pc:sldMkLst>
        <pc:spChg chg="mod">
          <ac:chgData name="Gordon Watts" userId="a0850f2b96f54c79" providerId="LiveId" clId="{608E0D0D-6223-4BFB-9BBF-029551CF81B4}" dt="2018-07-04T08:30:10.018" v="10044" actId="26606"/>
          <ac:spMkLst>
            <pc:docMk/>
            <pc:sldMk cId="3693382777" sldId="463"/>
            <ac:spMk id="2" creationId="{B30E81EE-A756-4859-8E2F-5DB643734FF6}"/>
          </ac:spMkLst>
        </pc:spChg>
        <pc:spChg chg="mod">
          <ac:chgData name="Gordon Watts" userId="a0850f2b96f54c79" providerId="LiveId" clId="{608E0D0D-6223-4BFB-9BBF-029551CF81B4}" dt="2018-07-04T08:30:10.018" v="10044" actId="26606"/>
          <ac:spMkLst>
            <pc:docMk/>
            <pc:sldMk cId="3693382777" sldId="463"/>
            <ac:spMk id="3" creationId="{664D99F7-74D9-4E66-93D5-7525F862A8E1}"/>
          </ac:spMkLst>
        </pc:spChg>
        <pc:spChg chg="add mod">
          <ac:chgData name="Gordon Watts" userId="a0850f2b96f54c79" providerId="LiveId" clId="{608E0D0D-6223-4BFB-9BBF-029551CF81B4}" dt="2018-07-04T08:30:37.523" v="10060" actId="20577"/>
          <ac:spMkLst>
            <pc:docMk/>
            <pc:sldMk cId="3693382777" sldId="463"/>
            <ac:spMk id="5" creationId="{16F083EA-B8BA-4D5C-8126-EDAAEFC45E73}"/>
          </ac:spMkLst>
        </pc:spChg>
        <pc:spChg chg="add mod">
          <ac:chgData name="Gordon Watts" userId="a0850f2b96f54c79" providerId="LiveId" clId="{608E0D0D-6223-4BFB-9BBF-029551CF81B4}" dt="2018-07-04T08:31:22.270" v="10080" actId="1076"/>
          <ac:spMkLst>
            <pc:docMk/>
            <pc:sldMk cId="3693382777" sldId="463"/>
            <ac:spMk id="6" creationId="{FEA6C5C1-F5E2-44B6-A7A4-A334D3067379}"/>
          </ac:spMkLst>
        </pc:spChg>
        <pc:picChg chg="add mod ord">
          <ac:chgData name="Gordon Watts" userId="a0850f2b96f54c79" providerId="LiveId" clId="{608E0D0D-6223-4BFB-9BBF-029551CF81B4}" dt="2018-07-04T08:30:32.298" v="10048" actId="1076"/>
          <ac:picMkLst>
            <pc:docMk/>
            <pc:sldMk cId="3693382777" sldId="463"/>
            <ac:picMk id="4" creationId="{1A0B7D19-29AA-4A45-A5FC-5393F9647C97}"/>
          </ac:picMkLst>
        </pc:picChg>
      </pc:sldChg>
      <pc:sldChg chg="addSp modSp add">
        <pc:chgData name="Gordon Watts" userId="a0850f2b96f54c79" providerId="LiveId" clId="{608E0D0D-6223-4BFB-9BBF-029551CF81B4}" dt="2018-07-04T08:34:03.034" v="10120" actId="20577"/>
        <pc:sldMkLst>
          <pc:docMk/>
          <pc:sldMk cId="3692932011" sldId="464"/>
        </pc:sldMkLst>
        <pc:spChg chg="add mod">
          <ac:chgData name="Gordon Watts" userId="a0850f2b96f54c79" providerId="LiveId" clId="{608E0D0D-6223-4BFB-9BBF-029551CF81B4}" dt="2018-07-04T08:34:03.034" v="10120" actId="20577"/>
          <ac:spMkLst>
            <pc:docMk/>
            <pc:sldMk cId="3692932011" sldId="464"/>
            <ac:spMk id="6" creationId="{AF6AD02B-CD67-4B7A-8928-A26FCEB0395B}"/>
          </ac:spMkLst>
        </pc:spChg>
        <pc:picChg chg="add mod">
          <ac:chgData name="Gordon Watts" userId="a0850f2b96f54c79" providerId="LiveId" clId="{608E0D0D-6223-4BFB-9BBF-029551CF81B4}" dt="2018-07-04T08:33:28.749" v="10094" actId="14100"/>
          <ac:picMkLst>
            <pc:docMk/>
            <pc:sldMk cId="3692932011" sldId="464"/>
            <ac:picMk id="5" creationId="{5B89F634-4B3B-48DB-B95F-5DC09103606A}"/>
          </ac:picMkLst>
        </pc:picChg>
        <pc:picChg chg="add mod">
          <ac:chgData name="Gordon Watts" userId="a0850f2b96f54c79" providerId="LiveId" clId="{608E0D0D-6223-4BFB-9BBF-029551CF81B4}" dt="2018-07-04T08:33:30.040" v="10095" actId="1076"/>
          <ac:picMkLst>
            <pc:docMk/>
            <pc:sldMk cId="3692932011" sldId="464"/>
            <ac:picMk id="8" creationId="{1110FBCE-A594-4E9D-8A1A-625FC9AEF578}"/>
          </ac:picMkLst>
        </pc:picChg>
      </pc:sldChg>
      <pc:sldChg chg="addSp delSp modSp add">
        <pc:chgData name="Gordon Watts" userId="a0850f2b96f54c79" providerId="LiveId" clId="{608E0D0D-6223-4BFB-9BBF-029551CF81B4}" dt="2018-07-04T08:35:33.597" v="10154" actId="20577"/>
        <pc:sldMkLst>
          <pc:docMk/>
          <pc:sldMk cId="498239301" sldId="465"/>
        </pc:sldMkLst>
        <pc:spChg chg="mod">
          <ac:chgData name="Gordon Watts" userId="a0850f2b96f54c79" providerId="LiveId" clId="{608E0D0D-6223-4BFB-9BBF-029551CF81B4}" dt="2018-07-04T08:35:33.597" v="10154" actId="20577"/>
          <ac:spMkLst>
            <pc:docMk/>
            <pc:sldMk cId="498239301" sldId="465"/>
            <ac:spMk id="6" creationId="{AF6AD02B-CD67-4B7A-8928-A26FCEB0395B}"/>
          </ac:spMkLst>
        </pc:spChg>
        <pc:picChg chg="del">
          <ac:chgData name="Gordon Watts" userId="a0850f2b96f54c79" providerId="LiveId" clId="{608E0D0D-6223-4BFB-9BBF-029551CF81B4}" dt="2018-07-04T08:33:52.888" v="10104" actId="478"/>
          <ac:picMkLst>
            <pc:docMk/>
            <pc:sldMk cId="498239301" sldId="465"/>
            <ac:picMk id="5" creationId="{5B89F634-4B3B-48DB-B95F-5DC09103606A}"/>
          </ac:picMkLst>
        </pc:picChg>
        <pc:picChg chg="add mod">
          <ac:chgData name="Gordon Watts" userId="a0850f2b96f54c79" providerId="LiveId" clId="{608E0D0D-6223-4BFB-9BBF-029551CF81B4}" dt="2018-07-04T08:35:22.825" v="10131" actId="14100"/>
          <ac:picMkLst>
            <pc:docMk/>
            <pc:sldMk cId="498239301" sldId="465"/>
            <ac:picMk id="7" creationId="{57987E34-7343-4E8B-B5C6-AEB420251410}"/>
          </ac:picMkLst>
        </pc:picChg>
        <pc:picChg chg="del">
          <ac:chgData name="Gordon Watts" userId="a0850f2b96f54c79" providerId="LiveId" clId="{608E0D0D-6223-4BFB-9BBF-029551CF81B4}" dt="2018-07-04T08:33:52.888" v="10104" actId="478"/>
          <ac:picMkLst>
            <pc:docMk/>
            <pc:sldMk cId="498239301" sldId="465"/>
            <ac:picMk id="8" creationId="{1110FBCE-A594-4E9D-8A1A-625FC9AEF578}"/>
          </ac:picMkLst>
        </pc:picChg>
        <pc:picChg chg="add mod">
          <ac:chgData name="Gordon Watts" userId="a0850f2b96f54c79" providerId="LiveId" clId="{608E0D0D-6223-4BFB-9BBF-029551CF81B4}" dt="2018-07-04T08:35:13.600" v="10128" actId="1076"/>
          <ac:picMkLst>
            <pc:docMk/>
            <pc:sldMk cId="498239301" sldId="465"/>
            <ac:picMk id="10" creationId="{C0A129A3-4944-497E-84B1-BBBFE0259303}"/>
          </ac:picMkLst>
        </pc:picChg>
      </pc:sldChg>
      <pc:sldChg chg="add del">
        <pc:chgData name="Gordon Watts" userId="a0850f2b96f54c79" providerId="LiveId" clId="{608E0D0D-6223-4BFB-9BBF-029551CF81B4}" dt="2018-07-04T09:03:46.232" v="10162" actId="2696"/>
        <pc:sldMkLst>
          <pc:docMk/>
          <pc:sldMk cId="2469644053" sldId="466"/>
        </pc:sldMkLst>
      </pc:sldChg>
      <pc:sldChg chg="addSp delSp modSp add mod setBg">
        <pc:chgData name="Gordon Watts" userId="a0850f2b96f54c79" providerId="LiveId" clId="{608E0D0D-6223-4BFB-9BBF-029551CF81B4}" dt="2018-07-04T11:36:20.028" v="11009" actId="20577"/>
        <pc:sldMkLst>
          <pc:docMk/>
          <pc:sldMk cId="3364714088" sldId="466"/>
        </pc:sldMkLst>
        <pc:spChg chg="del">
          <ac:chgData name="Gordon Watts" userId="a0850f2b96f54c79" providerId="LiveId" clId="{608E0D0D-6223-4BFB-9BBF-029551CF81B4}" dt="2018-07-04T11:35:35.448" v="10985" actId="26606"/>
          <ac:spMkLst>
            <pc:docMk/>
            <pc:sldMk cId="3364714088" sldId="466"/>
            <ac:spMk id="2" creationId="{361492C1-8142-45D3-916B-A8DD99C97297}"/>
          </ac:spMkLst>
        </pc:spChg>
        <pc:spChg chg="del">
          <ac:chgData name="Gordon Watts" userId="a0850f2b96f54c79" providerId="LiveId" clId="{608E0D0D-6223-4BFB-9BBF-029551CF81B4}" dt="2018-07-04T11:35:30.015" v="10982"/>
          <ac:spMkLst>
            <pc:docMk/>
            <pc:sldMk cId="3364714088" sldId="466"/>
            <ac:spMk id="3" creationId="{EFC46F8C-9720-42B2-BF2B-8BF4B2B8974C}"/>
          </ac:spMkLst>
        </pc:spChg>
        <pc:spChg chg="mod">
          <ac:chgData name="Gordon Watts" userId="a0850f2b96f54c79" providerId="LiveId" clId="{608E0D0D-6223-4BFB-9BBF-029551CF81B4}" dt="2018-07-04T11:35:35.448" v="10985" actId="26606"/>
          <ac:spMkLst>
            <pc:docMk/>
            <pc:sldMk cId="3364714088" sldId="466"/>
            <ac:spMk id="4" creationId="{D7BA5BAC-9CFA-4D34-B09D-8905BFEC226B}"/>
          </ac:spMkLst>
        </pc:spChg>
        <pc:spChg chg="mod">
          <ac:chgData name="Gordon Watts" userId="a0850f2b96f54c79" providerId="LiveId" clId="{608E0D0D-6223-4BFB-9BBF-029551CF81B4}" dt="2018-07-04T11:35:35.448" v="10985" actId="26606"/>
          <ac:spMkLst>
            <pc:docMk/>
            <pc:sldMk cId="3364714088" sldId="466"/>
            <ac:spMk id="5" creationId="{39A0245E-1B2B-4099-8046-4AEFC0DCEC19}"/>
          </ac:spMkLst>
        </pc:spChg>
        <pc:spChg chg="add del mod">
          <ac:chgData name="Gordon Watts" userId="a0850f2b96f54c79" providerId="LiveId" clId="{608E0D0D-6223-4BFB-9BBF-029551CF81B4}" dt="2018-07-04T11:36:12.986" v="10996"/>
          <ac:spMkLst>
            <pc:docMk/>
            <pc:sldMk cId="3364714088" sldId="466"/>
            <ac:spMk id="8" creationId="{9ACCDA80-3522-4D02-9B6F-7147BF72E876}"/>
          </ac:spMkLst>
        </pc:spChg>
        <pc:spChg chg="add del mod">
          <ac:chgData name="Gordon Watts" userId="a0850f2b96f54c79" providerId="LiveId" clId="{608E0D0D-6223-4BFB-9BBF-029551CF81B4}" dt="2018-07-04T11:36:12.986" v="10996"/>
          <ac:spMkLst>
            <pc:docMk/>
            <pc:sldMk cId="3364714088" sldId="466"/>
            <ac:spMk id="9" creationId="{C543F4DD-640F-4D84-B28D-CC3D4341BDE8}"/>
          </ac:spMkLst>
        </pc:spChg>
        <pc:spChg chg="add del mod">
          <ac:chgData name="Gordon Watts" userId="a0850f2b96f54c79" providerId="LiveId" clId="{608E0D0D-6223-4BFB-9BBF-029551CF81B4}" dt="2018-07-04T11:36:05.030" v="10995" actId="767"/>
          <ac:spMkLst>
            <pc:docMk/>
            <pc:sldMk cId="3364714088" sldId="466"/>
            <ac:spMk id="10" creationId="{9624BCEA-A3F2-49C2-82AF-CFEBE89E1756}"/>
          </ac:spMkLst>
        </pc:spChg>
        <pc:spChg chg="add mod">
          <ac:chgData name="Gordon Watts" userId="a0850f2b96f54c79" providerId="LiveId" clId="{608E0D0D-6223-4BFB-9BBF-029551CF81B4}" dt="2018-07-04T11:36:20.028" v="11009" actId="20577"/>
          <ac:spMkLst>
            <pc:docMk/>
            <pc:sldMk cId="3364714088" sldId="466"/>
            <ac:spMk id="11" creationId="{AAAEF76A-D3BE-405A-86E1-D85ECD104567}"/>
          </ac:spMkLst>
        </pc:spChg>
        <pc:spChg chg="add mod">
          <ac:chgData name="Gordon Watts" userId="a0850f2b96f54c79" providerId="LiveId" clId="{608E0D0D-6223-4BFB-9BBF-029551CF81B4}" dt="2018-07-04T11:36:12.986" v="10996"/>
          <ac:spMkLst>
            <pc:docMk/>
            <pc:sldMk cId="3364714088" sldId="466"/>
            <ac:spMk id="12" creationId="{10120290-A629-4758-9E2B-EFF3BDF0BA53}"/>
          </ac:spMkLst>
        </pc:spChg>
        <pc:picChg chg="add mod ord">
          <ac:chgData name="Gordon Watts" userId="a0850f2b96f54c79" providerId="LiveId" clId="{608E0D0D-6223-4BFB-9BBF-029551CF81B4}" dt="2018-07-04T11:36:17.119" v="10997" actId="167"/>
          <ac:picMkLst>
            <pc:docMk/>
            <pc:sldMk cId="3364714088" sldId="466"/>
            <ac:picMk id="7" creationId="{C43D9001-E8AB-4E78-AC42-E4C3749EE7E5}"/>
          </ac:picMkLst>
        </pc:picChg>
      </pc:sldChg>
      <pc:sldChg chg="addSp modSp add">
        <pc:chgData name="Gordon Watts" userId="a0850f2b96f54c79" providerId="LiveId" clId="{608E0D0D-6223-4BFB-9BBF-029551CF81B4}" dt="2018-07-04T11:38:23.712" v="11049" actId="20577"/>
        <pc:sldMkLst>
          <pc:docMk/>
          <pc:sldMk cId="2105319194" sldId="467"/>
        </pc:sldMkLst>
        <pc:spChg chg="add mod">
          <ac:chgData name="Gordon Watts" userId="a0850f2b96f54c79" providerId="LiveId" clId="{608E0D0D-6223-4BFB-9BBF-029551CF81B4}" dt="2018-07-04T11:38:23.712" v="11049" actId="20577"/>
          <ac:spMkLst>
            <pc:docMk/>
            <pc:sldMk cId="2105319194" sldId="467"/>
            <ac:spMk id="6" creationId="{9AAE9810-002D-40EA-9273-75FAE036793A}"/>
          </ac:spMkLst>
        </pc:spChg>
        <pc:spChg chg="add mod">
          <ac:chgData name="Gordon Watts" userId="a0850f2b96f54c79" providerId="LiveId" clId="{608E0D0D-6223-4BFB-9BBF-029551CF81B4}" dt="2018-07-04T11:38:12.422" v="11019"/>
          <ac:spMkLst>
            <pc:docMk/>
            <pc:sldMk cId="2105319194" sldId="467"/>
            <ac:spMk id="7" creationId="{F35CE9AB-11C7-46D5-9B01-9139FEB570FC}"/>
          </ac:spMkLst>
        </pc:spChg>
        <pc:picChg chg="add mod ord modCrop">
          <ac:chgData name="Gordon Watts" userId="a0850f2b96f54c79" providerId="LiveId" clId="{608E0D0D-6223-4BFB-9BBF-029551CF81B4}" dt="2018-07-04T11:38:07.529" v="11018" actId="167"/>
          <ac:picMkLst>
            <pc:docMk/>
            <pc:sldMk cId="2105319194" sldId="467"/>
            <ac:picMk id="5" creationId="{3B2BED11-38B2-4594-9916-A8C7BD49B9AE}"/>
          </ac:picMkLst>
        </pc:picChg>
      </pc:sldChg>
      <pc:sldChg chg="addSp modSp add mod setBg">
        <pc:chgData name="Gordon Watts" userId="a0850f2b96f54c79" providerId="LiveId" clId="{608E0D0D-6223-4BFB-9BBF-029551CF81B4}" dt="2018-07-04T11:40:26.894" v="11082" actId="20577"/>
        <pc:sldMkLst>
          <pc:docMk/>
          <pc:sldMk cId="817543410" sldId="468"/>
        </pc:sldMkLst>
        <pc:spChg chg="mod">
          <ac:chgData name="Gordon Watts" userId="a0850f2b96f54c79" providerId="LiveId" clId="{608E0D0D-6223-4BFB-9BBF-029551CF81B4}" dt="2018-07-04T11:39:57.428" v="11054" actId="26606"/>
          <ac:spMkLst>
            <pc:docMk/>
            <pc:sldMk cId="817543410" sldId="468"/>
            <ac:spMk id="2" creationId="{0271F280-57C8-4D6B-A8A5-5B3C91AA785F}"/>
          </ac:spMkLst>
        </pc:spChg>
        <pc:spChg chg="mod">
          <ac:chgData name="Gordon Watts" userId="a0850f2b96f54c79" providerId="LiveId" clId="{608E0D0D-6223-4BFB-9BBF-029551CF81B4}" dt="2018-07-04T11:39:57.428" v="11054" actId="26606"/>
          <ac:spMkLst>
            <pc:docMk/>
            <pc:sldMk cId="817543410" sldId="468"/>
            <ac:spMk id="3" creationId="{ADB18C1C-41D8-407A-ABCC-774E3EF6DD2F}"/>
          </ac:spMkLst>
        </pc:spChg>
        <pc:spChg chg="add mod">
          <ac:chgData name="Gordon Watts" userId="a0850f2b96f54c79" providerId="LiveId" clId="{608E0D0D-6223-4BFB-9BBF-029551CF81B4}" dt="2018-07-04T11:40:26.894" v="11082" actId="20577"/>
          <ac:spMkLst>
            <pc:docMk/>
            <pc:sldMk cId="817543410" sldId="468"/>
            <ac:spMk id="6" creationId="{28920330-4B70-4476-B3B0-6261336C976D}"/>
          </ac:spMkLst>
        </pc:spChg>
        <pc:spChg chg="add mod">
          <ac:chgData name="Gordon Watts" userId="a0850f2b96f54c79" providerId="LiveId" clId="{608E0D0D-6223-4BFB-9BBF-029551CF81B4}" dt="2018-07-04T11:40:12.531" v="11056"/>
          <ac:spMkLst>
            <pc:docMk/>
            <pc:sldMk cId="817543410" sldId="468"/>
            <ac:spMk id="7" creationId="{3A51D229-2303-4EF7-8911-D2A051552DA0}"/>
          </ac:spMkLst>
        </pc:spChg>
        <pc:picChg chg="add mod ord">
          <ac:chgData name="Gordon Watts" userId="a0850f2b96f54c79" providerId="LiveId" clId="{608E0D0D-6223-4BFB-9BBF-029551CF81B4}" dt="2018-07-04T11:40:06.468" v="11055" actId="167"/>
          <ac:picMkLst>
            <pc:docMk/>
            <pc:sldMk cId="817543410" sldId="468"/>
            <ac:picMk id="5" creationId="{9AE0516E-0B97-40FC-B0C3-B7A28965BAD2}"/>
          </ac:picMkLst>
        </pc:picChg>
      </pc:sldChg>
    </pc:docChg>
  </pc:docChgLst>
  <pc:docChgLst>
    <pc:chgData name="Gordon Watts" userId="a0850f2b96f54c79" providerId="LiveId" clId="{E67789F9-33A0-4DE4-8F59-6EA2AA748058}"/>
    <pc:docChg chg="undo custSel addSld delSld modSld sldOrd">
      <pc:chgData name="Gordon Watts" userId="a0850f2b96f54c79" providerId="LiveId" clId="{E67789F9-33A0-4DE4-8F59-6EA2AA748058}" dt="2018-05-15T20:04:53.722" v="2941" actId="20577"/>
      <pc:docMkLst>
        <pc:docMk/>
      </pc:docMkLst>
      <pc:sldChg chg="delSp modSp">
        <pc:chgData name="Gordon Watts" userId="a0850f2b96f54c79" providerId="LiveId" clId="{E67789F9-33A0-4DE4-8F59-6EA2AA748058}" dt="2018-05-15T14:37:11.477" v="1950" actId="1076"/>
        <pc:sldMkLst>
          <pc:docMk/>
          <pc:sldMk cId="3057186994" sldId="256"/>
        </pc:sldMkLst>
        <pc:spChg chg="del mod">
          <ac:chgData name="Gordon Watts" userId="a0850f2b96f54c79" providerId="LiveId" clId="{E67789F9-33A0-4DE4-8F59-6EA2AA748058}" dt="2018-05-15T14:36:19.588" v="1944" actId="478"/>
          <ac:spMkLst>
            <pc:docMk/>
            <pc:sldMk cId="3057186994" sldId="256"/>
            <ac:spMk id="16" creationId="{8A4C9558-7273-4FDA-A338-5C425558E178}"/>
          </ac:spMkLst>
        </pc:spChg>
        <pc:grpChg chg="mod">
          <ac:chgData name="Gordon Watts" userId="a0850f2b96f54c79" providerId="LiveId" clId="{E67789F9-33A0-4DE4-8F59-6EA2AA748058}" dt="2018-05-15T14:37:11.477" v="1950" actId="1076"/>
          <ac:grpSpMkLst>
            <pc:docMk/>
            <pc:sldMk cId="3057186994" sldId="256"/>
            <ac:grpSpMk id="11" creationId="{56284AD5-6A01-4BA0-B5F2-358E6BB5EF6F}"/>
          </ac:grpSpMkLst>
        </pc:grpChg>
        <pc:picChg chg="mod">
          <ac:chgData name="Gordon Watts" userId="a0850f2b96f54c79" providerId="LiveId" clId="{E67789F9-33A0-4DE4-8F59-6EA2AA748058}" dt="2018-05-15T14:35:44.273" v="1937" actId="1076"/>
          <ac:picMkLst>
            <pc:docMk/>
            <pc:sldMk cId="3057186994" sldId="256"/>
            <ac:picMk id="8" creationId="{D72905AF-E214-49FD-B77C-150632F97FEA}"/>
          </ac:picMkLst>
        </pc:picChg>
        <pc:cxnChg chg="mod">
          <ac:chgData name="Gordon Watts" userId="a0850f2b96f54c79" providerId="LiveId" clId="{E67789F9-33A0-4DE4-8F59-6EA2AA748058}" dt="2018-05-15T14:35:48.003" v="1939" actId="1076"/>
          <ac:cxnSpMkLst>
            <pc:docMk/>
            <pc:sldMk cId="3057186994" sldId="256"/>
            <ac:cxnSpMk id="13" creationId="{8944E98B-01DA-4A07-A4D3-58099A0413C3}"/>
          </ac:cxnSpMkLst>
        </pc:cxnChg>
        <pc:cxnChg chg="del mod">
          <ac:chgData name="Gordon Watts" userId="a0850f2b96f54c79" providerId="LiveId" clId="{E67789F9-33A0-4DE4-8F59-6EA2AA748058}" dt="2018-05-15T14:36:31.928" v="1946" actId="478"/>
          <ac:cxnSpMkLst>
            <pc:docMk/>
            <pc:sldMk cId="3057186994" sldId="256"/>
            <ac:cxnSpMk id="21" creationId="{AC304ECA-DA18-4C4E-BD39-DD2C032BEA13}"/>
          </ac:cxnSpMkLst>
        </pc:cxnChg>
        <pc:cxnChg chg="del mod">
          <ac:chgData name="Gordon Watts" userId="a0850f2b96f54c79" providerId="LiveId" clId="{E67789F9-33A0-4DE4-8F59-6EA2AA748058}" dt="2018-05-15T14:36:27.892" v="1945" actId="478"/>
          <ac:cxnSpMkLst>
            <pc:docMk/>
            <pc:sldMk cId="3057186994" sldId="256"/>
            <ac:cxnSpMk id="22" creationId="{0127C5FF-0543-4067-A33B-5488A053F629}"/>
          </ac:cxnSpMkLst>
        </pc:cxnChg>
      </pc:sldChg>
      <pc:sldChg chg="addSp modSp add mod setBg modAnim">
        <pc:chgData name="Gordon Watts" userId="a0850f2b96f54c79" providerId="LiveId" clId="{E67789F9-33A0-4DE4-8F59-6EA2AA748058}" dt="2018-05-15T20:02:29.001" v="2926"/>
        <pc:sldMkLst>
          <pc:docMk/>
          <pc:sldMk cId="2009583355" sldId="259"/>
        </pc:sldMkLst>
        <pc:spChg chg="mod">
          <ac:chgData name="Gordon Watts" userId="a0850f2b96f54c79" providerId="LiveId" clId="{E67789F9-33A0-4DE4-8F59-6EA2AA748058}" dt="2018-05-14T21:42:21.827" v="6" actId="26606"/>
          <ac:spMkLst>
            <pc:docMk/>
            <pc:sldMk cId="2009583355" sldId="259"/>
            <ac:spMk id="2" creationId="{BB6F7BF4-0BA9-4900-A96A-C8EE238036CA}"/>
          </ac:spMkLst>
        </pc:spChg>
        <pc:spChg chg="mod">
          <ac:chgData name="Gordon Watts" userId="a0850f2b96f54c79" providerId="LiveId" clId="{E67789F9-33A0-4DE4-8F59-6EA2AA748058}" dt="2018-05-14T21:43:39.080" v="153" actId="20577"/>
          <ac:spMkLst>
            <pc:docMk/>
            <pc:sldMk cId="2009583355" sldId="259"/>
            <ac:spMk id="3" creationId="{55FDAAED-7D49-49AF-BF44-4D13DCFF4F6C}"/>
          </ac:spMkLst>
        </pc:spChg>
        <pc:spChg chg="mod">
          <ac:chgData name="Gordon Watts" userId="a0850f2b96f54c79" providerId="LiveId" clId="{E67789F9-33A0-4DE4-8F59-6EA2AA748058}" dt="2018-05-14T21:42:21.827" v="6" actId="26606"/>
          <ac:spMkLst>
            <pc:docMk/>
            <pc:sldMk cId="2009583355" sldId="259"/>
            <ac:spMk id="4" creationId="{ED954E27-33AF-4E70-A9D9-053C56C15B72}"/>
          </ac:spMkLst>
        </pc:spChg>
        <pc:spChg chg="mod">
          <ac:chgData name="Gordon Watts" userId="a0850f2b96f54c79" providerId="LiveId" clId="{E67789F9-33A0-4DE4-8F59-6EA2AA748058}" dt="2018-05-14T21:42:21.827" v="6" actId="26606"/>
          <ac:spMkLst>
            <pc:docMk/>
            <pc:sldMk cId="2009583355" sldId="259"/>
            <ac:spMk id="5" creationId="{FB925911-1B64-4CC6-A4E3-8028C5CF95DC}"/>
          </ac:spMkLst>
        </pc:spChg>
        <pc:spChg chg="add">
          <ac:chgData name="Gordon Watts" userId="a0850f2b96f54c79" providerId="LiveId" clId="{E67789F9-33A0-4DE4-8F59-6EA2AA748058}" dt="2018-05-14T21:42:21.827" v="6" actId="26606"/>
          <ac:spMkLst>
            <pc:docMk/>
            <pc:sldMk cId="2009583355" sldId="259"/>
            <ac:spMk id="12" creationId="{71B2258F-86CA-4D4D-8270-BC05FCDEBFB3}"/>
          </ac:spMkLst>
        </pc:spChg>
        <pc:picChg chg="add mod ord">
          <ac:chgData name="Gordon Watts" userId="a0850f2b96f54c79" providerId="LiveId" clId="{E67789F9-33A0-4DE4-8F59-6EA2AA748058}" dt="2018-05-14T21:42:21.827" v="6" actId="26606"/>
          <ac:picMkLst>
            <pc:docMk/>
            <pc:sldMk cId="2009583355" sldId="259"/>
            <ac:picMk id="7" creationId="{CD0C2692-C540-4E3C-BB07-B6C76FE144F0}"/>
          </ac:picMkLst>
        </pc:picChg>
      </pc:sldChg>
      <pc:sldChg chg="modSp">
        <pc:chgData name="Gordon Watts" userId="a0850f2b96f54c79" providerId="LiveId" clId="{E67789F9-33A0-4DE4-8F59-6EA2AA748058}" dt="2018-05-15T19:59:18.440" v="2914" actId="20577"/>
        <pc:sldMkLst>
          <pc:docMk/>
          <pc:sldMk cId="3853812015" sldId="273"/>
        </pc:sldMkLst>
        <pc:spChg chg="mod">
          <ac:chgData name="Gordon Watts" userId="a0850f2b96f54c79" providerId="LiveId" clId="{E67789F9-33A0-4DE4-8F59-6EA2AA748058}" dt="2018-05-15T19:59:18.440" v="2914" actId="20577"/>
          <ac:spMkLst>
            <pc:docMk/>
            <pc:sldMk cId="3853812015" sldId="273"/>
            <ac:spMk id="19" creationId="{00000000-0000-0000-0000-000000000000}"/>
          </ac:spMkLst>
        </pc:spChg>
      </pc:sldChg>
      <pc:sldChg chg="modAnim">
        <pc:chgData name="Gordon Watts" userId="a0850f2b96f54c79" providerId="LiveId" clId="{E67789F9-33A0-4DE4-8F59-6EA2AA748058}" dt="2018-05-15T19:58:11.659" v="2882"/>
        <pc:sldMkLst>
          <pc:docMk/>
          <pc:sldMk cId="2950369078" sldId="291"/>
        </pc:sldMkLst>
      </pc:sldChg>
      <pc:sldChg chg="addSp modSp">
        <pc:chgData name="Gordon Watts" userId="a0850f2b96f54c79" providerId="LiveId" clId="{E67789F9-33A0-4DE4-8F59-6EA2AA748058}" dt="2018-05-15T02:27:46.371" v="1935" actId="1076"/>
        <pc:sldMkLst>
          <pc:docMk/>
          <pc:sldMk cId="76460811" sldId="310"/>
        </pc:sldMkLst>
        <pc:spChg chg="mod">
          <ac:chgData name="Gordon Watts" userId="a0850f2b96f54c79" providerId="LiveId" clId="{E67789F9-33A0-4DE4-8F59-6EA2AA748058}" dt="2018-05-15T02:27:37.421" v="1934" actId="1076"/>
          <ac:spMkLst>
            <pc:docMk/>
            <pc:sldMk cId="76460811" sldId="310"/>
            <ac:spMk id="14" creationId="{00000000-0000-0000-0000-000000000000}"/>
          </ac:spMkLst>
        </pc:spChg>
        <pc:spChg chg="mod">
          <ac:chgData name="Gordon Watts" userId="a0850f2b96f54c79" providerId="LiveId" clId="{E67789F9-33A0-4DE4-8F59-6EA2AA748058}" dt="2018-05-15T02:27:46.371" v="1935" actId="1076"/>
          <ac:spMkLst>
            <pc:docMk/>
            <pc:sldMk cId="76460811" sldId="310"/>
            <ac:spMk id="15" creationId="{00000000-0000-0000-0000-000000000000}"/>
          </ac:spMkLst>
        </pc:spChg>
        <pc:picChg chg="add mod">
          <ac:chgData name="Gordon Watts" userId="a0850f2b96f54c79" providerId="LiveId" clId="{E67789F9-33A0-4DE4-8F59-6EA2AA748058}" dt="2018-05-15T02:27:31.277" v="1932" actId="1076"/>
          <ac:picMkLst>
            <pc:docMk/>
            <pc:sldMk cId="76460811" sldId="310"/>
            <ac:picMk id="3" creationId="{B9F8D872-7942-416B-A828-F13E31951352}"/>
          </ac:picMkLst>
        </pc:picChg>
        <pc:picChg chg="mod">
          <ac:chgData name="Gordon Watts" userId="a0850f2b96f54c79" providerId="LiveId" clId="{E67789F9-33A0-4DE4-8F59-6EA2AA748058}" dt="2018-05-15T02:27:33.866" v="1933" actId="1076"/>
          <ac:picMkLst>
            <pc:docMk/>
            <pc:sldMk cId="76460811" sldId="310"/>
            <ac:picMk id="1026" creationId="{00000000-0000-0000-0000-000000000000}"/>
          </ac:picMkLst>
        </pc:picChg>
      </pc:sldChg>
      <pc:sldChg chg="modAnim">
        <pc:chgData name="Gordon Watts" userId="a0850f2b96f54c79" providerId="LiveId" clId="{E67789F9-33A0-4DE4-8F59-6EA2AA748058}" dt="2018-05-15T19:50:43.157" v="2816"/>
        <pc:sldMkLst>
          <pc:docMk/>
          <pc:sldMk cId="659678813" sldId="322"/>
        </pc:sldMkLst>
      </pc:sldChg>
      <pc:sldChg chg="modAnim">
        <pc:chgData name="Gordon Watts" userId="a0850f2b96f54c79" providerId="LiveId" clId="{E67789F9-33A0-4DE4-8F59-6EA2AA748058}" dt="2018-05-15T19:51:02.004" v="2822"/>
        <pc:sldMkLst>
          <pc:docMk/>
          <pc:sldMk cId="1636145837" sldId="323"/>
        </pc:sldMkLst>
      </pc:sldChg>
      <pc:sldChg chg="addSp delSp modSp ord">
        <pc:chgData name="Gordon Watts" userId="a0850f2b96f54c79" providerId="LiveId" clId="{E67789F9-33A0-4DE4-8F59-6EA2AA748058}" dt="2018-05-15T19:34:59.406" v="2777" actId="1076"/>
        <pc:sldMkLst>
          <pc:docMk/>
          <pc:sldMk cId="3547210070" sldId="345"/>
        </pc:sldMkLst>
        <pc:spChg chg="del mod">
          <ac:chgData name="Gordon Watts" userId="a0850f2b96f54c79" providerId="LiveId" clId="{E67789F9-33A0-4DE4-8F59-6EA2AA748058}" dt="2018-05-14T22:22:56.365" v="543" actId="478"/>
          <ac:spMkLst>
            <pc:docMk/>
            <pc:sldMk cId="3547210070" sldId="345"/>
            <ac:spMk id="5" creationId="{00000000-0000-0000-0000-000000000000}"/>
          </ac:spMkLst>
        </pc:spChg>
        <pc:spChg chg="mod">
          <ac:chgData name="Gordon Watts" userId="a0850f2b96f54c79" providerId="LiveId" clId="{E67789F9-33A0-4DE4-8F59-6EA2AA748058}" dt="2018-05-14T22:23:45.032" v="610" actId="20577"/>
          <ac:spMkLst>
            <pc:docMk/>
            <pc:sldMk cId="3547210070" sldId="345"/>
            <ac:spMk id="6" creationId="{00000000-0000-0000-0000-000000000000}"/>
          </ac:spMkLst>
        </pc:spChg>
        <pc:spChg chg="mod">
          <ac:chgData name="Gordon Watts" userId="a0850f2b96f54c79" providerId="LiveId" clId="{E67789F9-33A0-4DE4-8F59-6EA2AA748058}" dt="2018-05-14T22:23:51.445" v="611" actId="20577"/>
          <ac:spMkLst>
            <pc:docMk/>
            <pc:sldMk cId="3547210070" sldId="345"/>
            <ac:spMk id="7" creationId="{00000000-0000-0000-0000-000000000000}"/>
          </ac:spMkLst>
        </pc:spChg>
        <pc:spChg chg="add mod">
          <ac:chgData name="Gordon Watts" userId="a0850f2b96f54c79" providerId="LiveId" clId="{E67789F9-33A0-4DE4-8F59-6EA2AA748058}" dt="2018-05-14T22:22:52.301" v="542" actId="20577"/>
          <ac:spMkLst>
            <pc:docMk/>
            <pc:sldMk cId="3547210070" sldId="345"/>
            <ac:spMk id="8" creationId="{A77A20CC-9E47-4C50-99A4-5D66144EAEB6}"/>
          </ac:spMkLst>
        </pc:spChg>
        <pc:spChg chg="mod">
          <ac:chgData name="Gordon Watts" userId="a0850f2b96f54c79" providerId="LiveId" clId="{E67789F9-33A0-4DE4-8F59-6EA2AA748058}" dt="2018-05-14T22:24:03.015" v="613" actId="1076"/>
          <ac:spMkLst>
            <pc:docMk/>
            <pc:sldMk cId="3547210070" sldId="345"/>
            <ac:spMk id="10" creationId="{00000000-0000-0000-0000-000000000000}"/>
          </ac:spMkLst>
        </pc:spChg>
        <pc:spChg chg="mod">
          <ac:chgData name="Gordon Watts" userId="a0850f2b96f54c79" providerId="LiveId" clId="{E67789F9-33A0-4DE4-8F59-6EA2AA748058}" dt="2018-05-14T22:23:58.199" v="612" actId="1076"/>
          <ac:spMkLst>
            <pc:docMk/>
            <pc:sldMk cId="3547210070" sldId="345"/>
            <ac:spMk id="11" creationId="{00000000-0000-0000-0000-000000000000}"/>
          </ac:spMkLst>
        </pc:spChg>
        <pc:spChg chg="add mod">
          <ac:chgData name="Gordon Watts" userId="a0850f2b96f54c79" providerId="LiveId" clId="{E67789F9-33A0-4DE4-8F59-6EA2AA748058}" dt="2018-05-14T22:25:39.294" v="631" actId="1076"/>
          <ac:spMkLst>
            <pc:docMk/>
            <pc:sldMk cId="3547210070" sldId="345"/>
            <ac:spMk id="12" creationId="{A9BFAE19-4845-42C0-9E3B-1E9BEC08DEC3}"/>
          </ac:spMkLst>
        </pc:spChg>
        <pc:spChg chg="add mod">
          <ac:chgData name="Gordon Watts" userId="a0850f2b96f54c79" providerId="LiveId" clId="{E67789F9-33A0-4DE4-8F59-6EA2AA748058}" dt="2018-05-15T19:34:59.406" v="2777" actId="1076"/>
          <ac:spMkLst>
            <pc:docMk/>
            <pc:sldMk cId="3547210070" sldId="345"/>
            <ac:spMk id="13" creationId="{C0DD510D-1783-4480-97B8-8B34C12C84F7}"/>
          </ac:spMkLst>
        </pc:spChg>
        <pc:picChg chg="mod">
          <ac:chgData name="Gordon Watts" userId="a0850f2b96f54c79" providerId="LiveId" clId="{E67789F9-33A0-4DE4-8F59-6EA2AA748058}" dt="2018-05-14T22:23:18.784" v="547" actId="1076"/>
          <ac:picMkLst>
            <pc:docMk/>
            <pc:sldMk cId="3547210070" sldId="345"/>
            <ac:picMk id="4" creationId="{00000000-0000-0000-0000-000000000000}"/>
          </ac:picMkLst>
        </pc:picChg>
        <pc:picChg chg="mod">
          <ac:chgData name="Gordon Watts" userId="a0850f2b96f54c79" providerId="LiveId" clId="{E67789F9-33A0-4DE4-8F59-6EA2AA748058}" dt="2018-05-14T22:23:21.416" v="548" actId="1076"/>
          <ac:picMkLst>
            <pc:docMk/>
            <pc:sldMk cId="3547210070" sldId="345"/>
            <ac:picMk id="9" creationId="{00000000-0000-0000-0000-000000000000}"/>
          </ac:picMkLst>
        </pc:picChg>
      </pc:sldChg>
      <pc:sldChg chg="addSp modSp">
        <pc:chgData name="Gordon Watts" userId="a0850f2b96f54c79" providerId="LiveId" clId="{E67789F9-33A0-4DE4-8F59-6EA2AA748058}" dt="2018-05-15T01:02:53.049" v="656" actId="20577"/>
        <pc:sldMkLst>
          <pc:docMk/>
          <pc:sldMk cId="3678267924" sldId="346"/>
        </pc:sldMkLst>
        <pc:spChg chg="add mod">
          <ac:chgData name="Gordon Watts" userId="a0850f2b96f54c79" providerId="LiveId" clId="{E67789F9-33A0-4DE4-8F59-6EA2AA748058}" dt="2018-05-15T01:02:21.512" v="639" actId="1076"/>
          <ac:spMkLst>
            <pc:docMk/>
            <pc:sldMk cId="3678267924" sldId="346"/>
            <ac:spMk id="4" creationId="{FD4662DD-25B9-48FB-AE2B-C74914761569}"/>
          </ac:spMkLst>
        </pc:spChg>
        <pc:spChg chg="mod">
          <ac:chgData name="Gordon Watts" userId="a0850f2b96f54c79" providerId="LiveId" clId="{E67789F9-33A0-4DE4-8F59-6EA2AA748058}" dt="2018-05-15T01:02:37.065" v="642" actId="1076"/>
          <ac:spMkLst>
            <pc:docMk/>
            <pc:sldMk cId="3678267924" sldId="346"/>
            <ac:spMk id="12" creationId="{00000000-0000-0000-0000-000000000000}"/>
          </ac:spMkLst>
        </pc:spChg>
        <pc:spChg chg="mod">
          <ac:chgData name="Gordon Watts" userId="a0850f2b96f54c79" providerId="LiveId" clId="{E67789F9-33A0-4DE4-8F59-6EA2AA748058}" dt="2018-05-15T01:02:37.065" v="642" actId="1076"/>
          <ac:spMkLst>
            <pc:docMk/>
            <pc:sldMk cId="3678267924" sldId="346"/>
            <ac:spMk id="13" creationId="{00000000-0000-0000-0000-000000000000}"/>
          </ac:spMkLst>
        </pc:spChg>
        <pc:spChg chg="mod">
          <ac:chgData name="Gordon Watts" userId="a0850f2b96f54c79" providerId="LiveId" clId="{E67789F9-33A0-4DE4-8F59-6EA2AA748058}" dt="2018-05-15T01:02:37.065" v="642" actId="1076"/>
          <ac:spMkLst>
            <pc:docMk/>
            <pc:sldMk cId="3678267924" sldId="346"/>
            <ac:spMk id="14" creationId="{00000000-0000-0000-0000-000000000000}"/>
          </ac:spMkLst>
        </pc:spChg>
        <pc:spChg chg="mod">
          <ac:chgData name="Gordon Watts" userId="a0850f2b96f54c79" providerId="LiveId" clId="{E67789F9-33A0-4DE4-8F59-6EA2AA748058}" dt="2018-05-15T01:02:53.049" v="656" actId="20577"/>
          <ac:spMkLst>
            <pc:docMk/>
            <pc:sldMk cId="3678267924" sldId="346"/>
            <ac:spMk id="15" creationId="{00000000-0000-0000-0000-000000000000}"/>
          </ac:spMkLst>
        </pc:spChg>
        <pc:spChg chg="mod">
          <ac:chgData name="Gordon Watts" userId="a0850f2b96f54c79" providerId="LiveId" clId="{E67789F9-33A0-4DE4-8F59-6EA2AA748058}" dt="2018-05-15T01:02:42.728" v="643" actId="1076"/>
          <ac:spMkLst>
            <pc:docMk/>
            <pc:sldMk cId="3678267924" sldId="346"/>
            <ac:spMk id="18" creationId="{00000000-0000-0000-0000-000000000000}"/>
          </ac:spMkLst>
        </pc:spChg>
        <pc:spChg chg="mod">
          <ac:chgData name="Gordon Watts" userId="a0850f2b96f54c79" providerId="LiveId" clId="{E67789F9-33A0-4DE4-8F59-6EA2AA748058}" dt="2018-05-15T01:02:21.512" v="639" actId="1076"/>
          <ac:spMkLst>
            <pc:docMk/>
            <pc:sldMk cId="3678267924" sldId="346"/>
            <ac:spMk id="19" creationId="{00000000-0000-0000-0000-000000000000}"/>
          </ac:spMkLst>
        </pc:spChg>
        <pc:spChg chg="add mod">
          <ac:chgData name="Gordon Watts" userId="a0850f2b96f54c79" providerId="LiveId" clId="{E67789F9-33A0-4DE4-8F59-6EA2AA748058}" dt="2018-05-15T01:02:21.512" v="639" actId="1076"/>
          <ac:spMkLst>
            <pc:docMk/>
            <pc:sldMk cId="3678267924" sldId="346"/>
            <ac:spMk id="20" creationId="{E81CC45F-D236-4280-B290-6043504E2695}"/>
          </ac:spMkLst>
        </pc:spChg>
        <pc:picChg chg="mod">
          <ac:chgData name="Gordon Watts" userId="a0850f2b96f54c79" providerId="LiveId" clId="{E67789F9-33A0-4DE4-8F59-6EA2AA748058}" dt="2018-05-15T01:02:29.571" v="641" actId="1076"/>
          <ac:picMkLst>
            <pc:docMk/>
            <pc:sldMk cId="3678267924" sldId="346"/>
            <ac:picMk id="16" creationId="{00000000-0000-0000-0000-000000000000}"/>
          </ac:picMkLst>
        </pc:picChg>
        <pc:picChg chg="mod">
          <ac:chgData name="Gordon Watts" userId="a0850f2b96f54c79" providerId="LiveId" clId="{E67789F9-33A0-4DE4-8F59-6EA2AA748058}" dt="2018-05-15T01:02:21.512" v="639" actId="1076"/>
          <ac:picMkLst>
            <pc:docMk/>
            <pc:sldMk cId="3678267924" sldId="346"/>
            <ac:picMk id="17" creationId="{00000000-0000-0000-0000-000000000000}"/>
          </ac:picMkLst>
        </pc:picChg>
      </pc:sldChg>
      <pc:sldChg chg="addSp delSp modSp modTransition">
        <pc:chgData name="Gordon Watts" userId="a0850f2b96f54c79" providerId="LiveId" clId="{E67789F9-33A0-4DE4-8F59-6EA2AA748058}" dt="2018-05-15T20:03:46.393" v="2932"/>
        <pc:sldMkLst>
          <pc:docMk/>
          <pc:sldMk cId="1730321967" sldId="347"/>
        </pc:sldMkLst>
        <pc:spChg chg="mod">
          <ac:chgData name="Gordon Watts" userId="a0850f2b96f54c79" providerId="LiveId" clId="{E67789F9-33A0-4DE4-8F59-6EA2AA748058}" dt="2018-05-15T18:13:35.658" v="1982" actId="1076"/>
          <ac:spMkLst>
            <pc:docMk/>
            <pc:sldMk cId="1730321967" sldId="347"/>
            <ac:spMk id="4" creationId="{00000000-0000-0000-0000-000000000000}"/>
          </ac:spMkLst>
        </pc:spChg>
        <pc:spChg chg="mod">
          <ac:chgData name="Gordon Watts" userId="a0850f2b96f54c79" providerId="LiveId" clId="{E67789F9-33A0-4DE4-8F59-6EA2AA748058}" dt="2018-05-15T18:13:35.658" v="1982" actId="1076"/>
          <ac:spMkLst>
            <pc:docMk/>
            <pc:sldMk cId="1730321967" sldId="347"/>
            <ac:spMk id="5" creationId="{00000000-0000-0000-0000-000000000000}"/>
          </ac:spMkLst>
        </pc:spChg>
        <pc:spChg chg="add mod">
          <ac:chgData name="Gordon Watts" userId="a0850f2b96f54c79" providerId="LiveId" clId="{E67789F9-33A0-4DE4-8F59-6EA2AA748058}" dt="2018-05-15T01:05:07.377" v="688" actId="20577"/>
          <ac:spMkLst>
            <pc:docMk/>
            <pc:sldMk cId="1730321967" sldId="347"/>
            <ac:spMk id="6" creationId="{C3066B71-AA54-40BB-961F-BEE34BB77782}"/>
          </ac:spMkLst>
        </pc:spChg>
        <pc:spChg chg="mod">
          <ac:chgData name="Gordon Watts" userId="a0850f2b96f54c79" providerId="LiveId" clId="{E67789F9-33A0-4DE4-8F59-6EA2AA748058}" dt="2018-05-15T18:13:35.658" v="1982" actId="1076"/>
          <ac:spMkLst>
            <pc:docMk/>
            <pc:sldMk cId="1730321967" sldId="347"/>
            <ac:spMk id="10" creationId="{00000000-0000-0000-0000-000000000000}"/>
          </ac:spMkLst>
        </pc:spChg>
        <pc:spChg chg="add mod">
          <ac:chgData name="Gordon Watts" userId="a0850f2b96f54c79" providerId="LiveId" clId="{E67789F9-33A0-4DE4-8F59-6EA2AA748058}" dt="2018-05-15T18:13:43.697" v="1983" actId="1076"/>
          <ac:spMkLst>
            <pc:docMk/>
            <pc:sldMk cId="1730321967" sldId="347"/>
            <ac:spMk id="11" creationId="{F4135955-9ED5-4552-8E53-2241C2255048}"/>
          </ac:spMkLst>
        </pc:spChg>
        <pc:spChg chg="add mod">
          <ac:chgData name="Gordon Watts" userId="a0850f2b96f54c79" providerId="LiveId" clId="{E67789F9-33A0-4DE4-8F59-6EA2AA748058}" dt="2018-05-15T18:13:43.697" v="1983" actId="1076"/>
          <ac:spMkLst>
            <pc:docMk/>
            <pc:sldMk cId="1730321967" sldId="347"/>
            <ac:spMk id="12" creationId="{B3DB1960-99AC-4945-92A8-F6EE1777DB59}"/>
          </ac:spMkLst>
        </pc:spChg>
        <pc:spChg chg="add del mod">
          <ac:chgData name="Gordon Watts" userId="a0850f2b96f54c79" providerId="LiveId" clId="{E67789F9-33A0-4DE4-8F59-6EA2AA748058}" dt="2018-05-15T18:14:13.991" v="1990" actId="478"/>
          <ac:spMkLst>
            <pc:docMk/>
            <pc:sldMk cId="1730321967" sldId="347"/>
            <ac:spMk id="13" creationId="{318D573A-BB95-40AB-874D-4777DF3C0399}"/>
          </ac:spMkLst>
        </pc:spChg>
        <pc:spChg chg="del mod">
          <ac:chgData name="Gordon Watts" userId="a0850f2b96f54c79" providerId="LiveId" clId="{E67789F9-33A0-4DE4-8F59-6EA2AA748058}" dt="2018-05-15T01:05:31.342" v="690"/>
          <ac:spMkLst>
            <pc:docMk/>
            <pc:sldMk cId="1730321967" sldId="347"/>
            <ac:spMk id="19" creationId="{00000000-0000-0000-0000-000000000000}"/>
          </ac:spMkLst>
        </pc:spChg>
        <pc:spChg chg="del mod">
          <ac:chgData name="Gordon Watts" userId="a0850f2b96f54c79" providerId="LiveId" clId="{E67789F9-33A0-4DE4-8F59-6EA2AA748058}" dt="2018-05-15T01:05:31.342" v="690"/>
          <ac:spMkLst>
            <pc:docMk/>
            <pc:sldMk cId="1730321967" sldId="347"/>
            <ac:spMk id="21" creationId="{00000000-0000-0000-0000-000000000000}"/>
          </ac:spMkLst>
        </pc:spChg>
        <pc:spChg chg="mod">
          <ac:chgData name="Gordon Watts" userId="a0850f2b96f54c79" providerId="LiveId" clId="{E67789F9-33A0-4DE4-8F59-6EA2AA748058}" dt="2018-05-15T18:13:35.658" v="1982" actId="1076"/>
          <ac:spMkLst>
            <pc:docMk/>
            <pc:sldMk cId="1730321967" sldId="347"/>
            <ac:spMk id="22" creationId="{00000000-0000-0000-0000-000000000000}"/>
          </ac:spMkLst>
        </pc:spChg>
        <pc:spChg chg="add mod">
          <ac:chgData name="Gordon Watts" userId="a0850f2b96f54c79" providerId="LiveId" clId="{E67789F9-33A0-4DE4-8F59-6EA2AA748058}" dt="2018-05-15T18:13:43.697" v="1983" actId="1076"/>
          <ac:spMkLst>
            <pc:docMk/>
            <pc:sldMk cId="1730321967" sldId="347"/>
            <ac:spMk id="26" creationId="{A38894F9-1A28-4756-AA8D-47B64D80B44A}"/>
          </ac:spMkLst>
        </pc:spChg>
        <pc:spChg chg="mod">
          <ac:chgData name="Gordon Watts" userId="a0850f2b96f54c79" providerId="LiveId" clId="{E67789F9-33A0-4DE4-8F59-6EA2AA748058}" dt="2018-05-15T18:13:35.658" v="1982" actId="1076"/>
          <ac:spMkLst>
            <pc:docMk/>
            <pc:sldMk cId="1730321967" sldId="347"/>
            <ac:spMk id="30" creationId="{00000000-0000-0000-0000-000000000000}"/>
          </ac:spMkLst>
        </pc:spChg>
        <pc:spChg chg="mod">
          <ac:chgData name="Gordon Watts" userId="a0850f2b96f54c79" providerId="LiveId" clId="{E67789F9-33A0-4DE4-8F59-6EA2AA748058}" dt="2018-05-15T01:05:51.630" v="696" actId="164"/>
          <ac:spMkLst>
            <pc:docMk/>
            <pc:sldMk cId="1730321967" sldId="347"/>
            <ac:spMk id="32" creationId="{00000000-0000-0000-0000-000000000000}"/>
          </ac:spMkLst>
        </pc:spChg>
        <pc:spChg chg="mod">
          <ac:chgData name="Gordon Watts" userId="a0850f2b96f54c79" providerId="LiveId" clId="{E67789F9-33A0-4DE4-8F59-6EA2AA748058}" dt="2018-05-15T01:05:51.630" v="696" actId="164"/>
          <ac:spMkLst>
            <pc:docMk/>
            <pc:sldMk cId="1730321967" sldId="347"/>
            <ac:spMk id="33" creationId="{00000000-0000-0000-0000-000000000000}"/>
          </ac:spMkLst>
        </pc:spChg>
        <pc:spChg chg="del mod">
          <ac:chgData name="Gordon Watts" userId="a0850f2b96f54c79" providerId="LiveId" clId="{E67789F9-33A0-4DE4-8F59-6EA2AA748058}" dt="2018-05-15T01:05:31.342" v="690"/>
          <ac:spMkLst>
            <pc:docMk/>
            <pc:sldMk cId="1730321967" sldId="347"/>
            <ac:spMk id="34" creationId="{00000000-0000-0000-0000-000000000000}"/>
          </ac:spMkLst>
        </pc:spChg>
        <pc:spChg chg="mod">
          <ac:chgData name="Gordon Watts" userId="a0850f2b96f54c79" providerId="LiveId" clId="{E67789F9-33A0-4DE4-8F59-6EA2AA748058}" dt="2018-05-15T01:05:51.630" v="696" actId="164"/>
          <ac:spMkLst>
            <pc:docMk/>
            <pc:sldMk cId="1730321967" sldId="347"/>
            <ac:spMk id="35" creationId="{00000000-0000-0000-0000-000000000000}"/>
          </ac:spMkLst>
        </pc:spChg>
        <pc:grpChg chg="add del mod">
          <ac:chgData name="Gordon Watts" userId="a0850f2b96f54c79" providerId="LiveId" clId="{E67789F9-33A0-4DE4-8F59-6EA2AA748058}" dt="2018-05-15T01:05:52.617" v="697"/>
          <ac:grpSpMkLst>
            <pc:docMk/>
            <pc:sldMk cId="1730321967" sldId="347"/>
            <ac:grpSpMk id="8" creationId="{12772CC5-2E6A-42E9-9044-3DC1C5A50F8F}"/>
          </ac:grpSpMkLst>
        </pc:grpChg>
        <pc:graphicFrameChg chg="add del mod">
          <ac:chgData name="Gordon Watts" userId="a0850f2b96f54c79" providerId="LiveId" clId="{E67789F9-33A0-4DE4-8F59-6EA2AA748058}" dt="2018-05-15T01:05:51.630" v="696" actId="164"/>
          <ac:graphicFrameMkLst>
            <pc:docMk/>
            <pc:sldMk cId="1730321967" sldId="347"/>
            <ac:graphicFrameMk id="31" creationId="{00000000-0000-0000-0000-000000000000}"/>
          </ac:graphicFrameMkLst>
        </pc:graphicFrameChg>
        <pc:picChg chg="add mod">
          <ac:chgData name="Gordon Watts" userId="a0850f2b96f54c79" providerId="LiveId" clId="{E67789F9-33A0-4DE4-8F59-6EA2AA748058}" dt="2018-05-15T18:14:10.832" v="1989" actId="1076"/>
          <ac:picMkLst>
            <pc:docMk/>
            <pc:sldMk cId="1730321967" sldId="347"/>
            <ac:picMk id="14" creationId="{726EE07D-7E3B-43E7-8707-CE0B5E63ED5B}"/>
          </ac:picMkLst>
        </pc:picChg>
        <pc:picChg chg="mod">
          <ac:chgData name="Gordon Watts" userId="a0850f2b96f54c79" providerId="LiveId" clId="{E67789F9-33A0-4DE4-8F59-6EA2AA748058}" dt="2018-05-15T18:13:35.658" v="1982" actId="1076"/>
          <ac:picMkLst>
            <pc:docMk/>
            <pc:sldMk cId="1730321967" sldId="347"/>
            <ac:picMk id="16" creationId="{00000000-0000-0000-0000-000000000000}"/>
          </ac:picMkLst>
        </pc:picChg>
        <pc:picChg chg="mod">
          <ac:chgData name="Gordon Watts" userId="a0850f2b96f54c79" providerId="LiveId" clId="{E67789F9-33A0-4DE4-8F59-6EA2AA748058}" dt="2018-05-15T01:03:13.306" v="659" actId="14100"/>
          <ac:picMkLst>
            <pc:docMk/>
            <pc:sldMk cId="1730321967" sldId="347"/>
            <ac:picMk id="20" creationId="{00000000-0000-0000-0000-000000000000}"/>
          </ac:picMkLst>
        </pc:picChg>
        <pc:cxnChg chg="mod">
          <ac:chgData name="Gordon Watts" userId="a0850f2b96f54c79" providerId="LiveId" clId="{E67789F9-33A0-4DE4-8F59-6EA2AA748058}" dt="2018-05-15T18:13:35.658" v="1982" actId="1076"/>
          <ac:cxnSpMkLst>
            <pc:docMk/>
            <pc:sldMk cId="1730321967" sldId="347"/>
            <ac:cxnSpMk id="7" creationId="{00000000-0000-0000-0000-000000000000}"/>
          </ac:cxnSpMkLst>
        </pc:cxnChg>
        <pc:cxnChg chg="mod">
          <ac:chgData name="Gordon Watts" userId="a0850f2b96f54c79" providerId="LiveId" clId="{E67789F9-33A0-4DE4-8F59-6EA2AA748058}" dt="2018-05-15T18:13:35.658" v="1982" actId="1076"/>
          <ac:cxnSpMkLst>
            <pc:docMk/>
            <pc:sldMk cId="1730321967" sldId="347"/>
            <ac:cxnSpMk id="9" creationId="{00000000-0000-0000-0000-000000000000}"/>
          </ac:cxnSpMkLst>
        </pc:cxnChg>
        <pc:cxnChg chg="mod">
          <ac:chgData name="Gordon Watts" userId="a0850f2b96f54c79" providerId="LiveId" clId="{E67789F9-33A0-4DE4-8F59-6EA2AA748058}" dt="2018-05-15T18:13:35.658" v="1982" actId="1076"/>
          <ac:cxnSpMkLst>
            <pc:docMk/>
            <pc:sldMk cId="1730321967" sldId="347"/>
            <ac:cxnSpMk id="24" creationId="{00000000-0000-0000-0000-000000000000}"/>
          </ac:cxnSpMkLst>
        </pc:cxnChg>
        <pc:cxnChg chg="mod">
          <ac:chgData name="Gordon Watts" userId="a0850f2b96f54c79" providerId="LiveId" clId="{E67789F9-33A0-4DE4-8F59-6EA2AA748058}" dt="2018-05-15T18:13:35.658" v="1982" actId="1076"/>
          <ac:cxnSpMkLst>
            <pc:docMk/>
            <pc:sldMk cId="1730321967" sldId="347"/>
            <ac:cxnSpMk id="29" creationId="{00000000-0000-0000-0000-000000000000}"/>
          </ac:cxnSpMkLst>
        </pc:cxnChg>
      </pc:sldChg>
      <pc:sldChg chg="addSp delSp modSp">
        <pc:chgData name="Gordon Watts" userId="a0850f2b96f54c79" providerId="LiveId" clId="{E67789F9-33A0-4DE4-8F59-6EA2AA748058}" dt="2018-05-15T20:04:53.722" v="2941" actId="20577"/>
        <pc:sldMkLst>
          <pc:docMk/>
          <pc:sldMk cId="3892988156" sldId="348"/>
        </pc:sldMkLst>
        <pc:spChg chg="del mod">
          <ac:chgData name="Gordon Watts" userId="a0850f2b96f54c79" providerId="LiveId" clId="{E67789F9-33A0-4DE4-8F59-6EA2AA748058}" dt="2018-05-15T01:46:51.367" v="1393" actId="478"/>
          <ac:spMkLst>
            <pc:docMk/>
            <pc:sldMk cId="3892988156" sldId="348"/>
            <ac:spMk id="4" creationId="{00000000-0000-0000-0000-000000000000}"/>
          </ac:spMkLst>
        </pc:spChg>
        <pc:spChg chg="add mod">
          <ac:chgData name="Gordon Watts" userId="a0850f2b96f54c79" providerId="LiveId" clId="{E67789F9-33A0-4DE4-8F59-6EA2AA748058}" dt="2018-05-15T01:47:24.361" v="1413" actId="20577"/>
          <ac:spMkLst>
            <pc:docMk/>
            <pc:sldMk cId="3892988156" sldId="348"/>
            <ac:spMk id="5" creationId="{50628914-0A91-4326-8FCB-12669F1B0C1A}"/>
          </ac:spMkLst>
        </pc:spChg>
        <pc:spChg chg="mod">
          <ac:chgData name="Gordon Watts" userId="a0850f2b96f54c79" providerId="LiveId" clId="{E67789F9-33A0-4DE4-8F59-6EA2AA748058}" dt="2018-05-15T01:47:58.941" v="1416" actId="1076"/>
          <ac:spMkLst>
            <pc:docMk/>
            <pc:sldMk cId="3892988156" sldId="348"/>
            <ac:spMk id="24" creationId="{00000000-0000-0000-0000-000000000000}"/>
          </ac:spMkLst>
        </pc:spChg>
        <pc:spChg chg="mod">
          <ac:chgData name="Gordon Watts" userId="a0850f2b96f54c79" providerId="LiveId" clId="{E67789F9-33A0-4DE4-8F59-6EA2AA748058}" dt="2018-05-15T20:04:53.722" v="2941" actId="20577"/>
          <ac:spMkLst>
            <pc:docMk/>
            <pc:sldMk cId="3892988156" sldId="348"/>
            <ac:spMk id="25" creationId="{00000000-0000-0000-0000-000000000000}"/>
          </ac:spMkLst>
        </pc:spChg>
        <pc:spChg chg="mod">
          <ac:chgData name="Gordon Watts" userId="a0850f2b96f54c79" providerId="LiveId" clId="{E67789F9-33A0-4DE4-8F59-6EA2AA748058}" dt="2018-05-15T01:47:32.394" v="1414" actId="1076"/>
          <ac:spMkLst>
            <pc:docMk/>
            <pc:sldMk cId="3892988156" sldId="348"/>
            <ac:spMk id="26" creationId="{00000000-0000-0000-0000-000000000000}"/>
          </ac:spMkLst>
        </pc:spChg>
        <pc:spChg chg="mod">
          <ac:chgData name="Gordon Watts" userId="a0850f2b96f54c79" providerId="LiveId" clId="{E67789F9-33A0-4DE4-8F59-6EA2AA748058}" dt="2018-05-15T01:48:40.997" v="1449" actId="20577"/>
          <ac:spMkLst>
            <pc:docMk/>
            <pc:sldMk cId="3892988156" sldId="348"/>
            <ac:spMk id="27" creationId="{00000000-0000-0000-0000-000000000000}"/>
          </ac:spMkLst>
        </pc:spChg>
        <pc:spChg chg="mod">
          <ac:chgData name="Gordon Watts" userId="a0850f2b96f54c79" providerId="LiveId" clId="{E67789F9-33A0-4DE4-8F59-6EA2AA748058}" dt="2018-05-15T01:47:32.394" v="1414" actId="1076"/>
          <ac:spMkLst>
            <pc:docMk/>
            <pc:sldMk cId="3892988156" sldId="348"/>
            <ac:spMk id="43" creationId="{00000000-0000-0000-0000-000000000000}"/>
          </ac:spMkLst>
        </pc:spChg>
        <pc:spChg chg="mod">
          <ac:chgData name="Gordon Watts" userId="a0850f2b96f54c79" providerId="LiveId" clId="{E67789F9-33A0-4DE4-8F59-6EA2AA748058}" dt="2018-05-15T01:48:58.830" v="1463" actId="20577"/>
          <ac:spMkLst>
            <pc:docMk/>
            <pc:sldMk cId="3892988156" sldId="348"/>
            <ac:spMk id="44" creationId="{00000000-0000-0000-0000-000000000000}"/>
          </ac:spMkLst>
        </pc:spChg>
        <pc:picChg chg="mod">
          <ac:chgData name="Gordon Watts" userId="a0850f2b96f54c79" providerId="LiveId" clId="{E67789F9-33A0-4DE4-8F59-6EA2AA748058}" dt="2018-05-15T01:48:02.803" v="1417" actId="1076"/>
          <ac:picMkLst>
            <pc:docMk/>
            <pc:sldMk cId="3892988156" sldId="348"/>
            <ac:picMk id="23" creationId="{00000000-0000-0000-0000-000000000000}"/>
          </ac:picMkLst>
        </pc:picChg>
        <pc:picChg chg="mod">
          <ac:chgData name="Gordon Watts" userId="a0850f2b96f54c79" providerId="LiveId" clId="{E67789F9-33A0-4DE4-8F59-6EA2AA748058}" dt="2018-05-15T01:48:05.576" v="1418" actId="1076"/>
          <ac:picMkLst>
            <pc:docMk/>
            <pc:sldMk cId="3892988156" sldId="348"/>
            <ac:picMk id="29" creationId="{00000000-0000-0000-0000-000000000000}"/>
          </ac:picMkLst>
        </pc:picChg>
        <pc:picChg chg="mod">
          <ac:chgData name="Gordon Watts" userId="a0850f2b96f54c79" providerId="LiveId" clId="{E67789F9-33A0-4DE4-8F59-6EA2AA748058}" dt="2018-05-15T01:47:48.979" v="1415" actId="1076"/>
          <ac:picMkLst>
            <pc:docMk/>
            <pc:sldMk cId="3892988156" sldId="348"/>
            <ac:picMk id="42" creationId="{00000000-0000-0000-0000-000000000000}"/>
          </ac:picMkLst>
        </pc:picChg>
      </pc:sldChg>
      <pc:sldChg chg="addSp delSp modSp">
        <pc:chgData name="Gordon Watts" userId="a0850f2b96f54c79" providerId="LiveId" clId="{E67789F9-33A0-4DE4-8F59-6EA2AA748058}" dt="2018-05-15T01:57:17.414" v="1757" actId="1076"/>
        <pc:sldMkLst>
          <pc:docMk/>
          <pc:sldMk cId="939554069" sldId="349"/>
        </pc:sldMkLst>
        <pc:spChg chg="mod">
          <ac:chgData name="Gordon Watts" userId="a0850f2b96f54c79" providerId="LiveId" clId="{E67789F9-33A0-4DE4-8F59-6EA2AA748058}" dt="2018-05-15T01:51:56.772" v="1621" actId="20577"/>
          <ac:spMkLst>
            <pc:docMk/>
            <pc:sldMk cId="939554069" sldId="349"/>
            <ac:spMk id="5" creationId="{00000000-0000-0000-0000-000000000000}"/>
          </ac:spMkLst>
        </pc:spChg>
        <pc:spChg chg="mod">
          <ac:chgData name="Gordon Watts" userId="a0850f2b96f54c79" providerId="LiveId" clId="{E67789F9-33A0-4DE4-8F59-6EA2AA748058}" dt="2018-05-15T01:52:08.083" v="1622" actId="1076"/>
          <ac:spMkLst>
            <pc:docMk/>
            <pc:sldMk cId="939554069" sldId="349"/>
            <ac:spMk id="6" creationId="{00000000-0000-0000-0000-000000000000}"/>
          </ac:spMkLst>
        </pc:spChg>
        <pc:spChg chg="mod">
          <ac:chgData name="Gordon Watts" userId="a0850f2b96f54c79" providerId="LiveId" clId="{E67789F9-33A0-4DE4-8F59-6EA2AA748058}" dt="2018-05-15T01:54:01.493" v="1747" actId="313"/>
          <ac:spMkLst>
            <pc:docMk/>
            <pc:sldMk cId="939554069" sldId="349"/>
            <ac:spMk id="7" creationId="{00000000-0000-0000-0000-000000000000}"/>
          </ac:spMkLst>
        </pc:spChg>
        <pc:spChg chg="del mod">
          <ac:chgData name="Gordon Watts" userId="a0850f2b96f54c79" providerId="LiveId" clId="{E67789F9-33A0-4DE4-8F59-6EA2AA748058}" dt="2018-05-15T01:52:17.379" v="1624" actId="478"/>
          <ac:spMkLst>
            <pc:docMk/>
            <pc:sldMk cId="939554069" sldId="349"/>
            <ac:spMk id="8" creationId="{00000000-0000-0000-0000-000000000000}"/>
          </ac:spMkLst>
        </pc:spChg>
        <pc:spChg chg="add mod">
          <ac:chgData name="Gordon Watts" userId="a0850f2b96f54c79" providerId="LiveId" clId="{E67789F9-33A0-4DE4-8F59-6EA2AA748058}" dt="2018-05-15T01:50:06.190" v="1584" actId="20577"/>
          <ac:spMkLst>
            <pc:docMk/>
            <pc:sldMk cId="939554069" sldId="349"/>
            <ac:spMk id="11" creationId="{7A486EB9-5715-4025-9ABE-BAC57D4D1556}"/>
          </ac:spMkLst>
        </pc:spChg>
        <pc:graphicFrameChg chg="del">
          <ac:chgData name="Gordon Watts" userId="a0850f2b96f54c79" providerId="LiveId" clId="{E67789F9-33A0-4DE4-8F59-6EA2AA748058}" dt="2018-05-15T01:52:17.379" v="1624" actId="478"/>
          <ac:graphicFrameMkLst>
            <pc:docMk/>
            <pc:sldMk cId="939554069" sldId="349"/>
            <ac:graphicFrameMk id="9" creationId="{00000000-0000-0000-0000-000000000000}"/>
          </ac:graphicFrameMkLst>
        </pc:graphicFrameChg>
        <pc:graphicFrameChg chg="del">
          <ac:chgData name="Gordon Watts" userId="a0850f2b96f54c79" providerId="LiveId" clId="{E67789F9-33A0-4DE4-8F59-6EA2AA748058}" dt="2018-05-15T01:52:17.379" v="1624" actId="478"/>
          <ac:graphicFrameMkLst>
            <pc:docMk/>
            <pc:sldMk cId="939554069" sldId="349"/>
            <ac:graphicFrameMk id="10" creationId="{00000000-0000-0000-0000-000000000000}"/>
          </ac:graphicFrameMkLst>
        </pc:graphicFrameChg>
        <pc:picChg chg="mod">
          <ac:chgData name="Gordon Watts" userId="a0850f2b96f54c79" providerId="LiveId" clId="{E67789F9-33A0-4DE4-8F59-6EA2AA748058}" dt="2018-05-15T01:57:17.414" v="1757" actId="1076"/>
          <ac:picMkLst>
            <pc:docMk/>
            <pc:sldMk cId="939554069" sldId="349"/>
            <ac:picMk id="4" creationId="{00000000-0000-0000-0000-000000000000}"/>
          </ac:picMkLst>
        </pc:picChg>
      </pc:sldChg>
      <pc:sldChg chg="modSp">
        <pc:chgData name="Gordon Watts" userId="a0850f2b96f54c79" providerId="LiveId" clId="{E67789F9-33A0-4DE4-8F59-6EA2AA748058}" dt="2018-05-15T01:57:37.042" v="1780" actId="20577"/>
        <pc:sldMkLst>
          <pc:docMk/>
          <pc:sldMk cId="4282987894" sldId="350"/>
        </pc:sldMkLst>
        <pc:spChg chg="mod">
          <ac:chgData name="Gordon Watts" userId="a0850f2b96f54c79" providerId="LiveId" clId="{E67789F9-33A0-4DE4-8F59-6EA2AA748058}" dt="2018-05-15T01:57:37.042" v="1780" actId="20577"/>
          <ac:spMkLst>
            <pc:docMk/>
            <pc:sldMk cId="4282987894" sldId="350"/>
            <ac:spMk id="6" creationId="{00000000-0000-0000-0000-000000000000}"/>
          </ac:spMkLst>
        </pc:spChg>
      </pc:sldChg>
      <pc:sldChg chg="modSp">
        <pc:chgData name="Gordon Watts" userId="a0850f2b96f54c79" providerId="LiveId" clId="{E67789F9-33A0-4DE4-8F59-6EA2AA748058}" dt="2018-05-15T19:52:08.039" v="2827" actId="1076"/>
        <pc:sldMkLst>
          <pc:docMk/>
          <pc:sldMk cId="2085485665" sldId="354"/>
        </pc:sldMkLst>
        <pc:spChg chg="mod">
          <ac:chgData name="Gordon Watts" userId="a0850f2b96f54c79" providerId="LiveId" clId="{E67789F9-33A0-4DE4-8F59-6EA2AA748058}" dt="2018-05-15T19:52:05.354" v="2826" actId="1076"/>
          <ac:spMkLst>
            <pc:docMk/>
            <pc:sldMk cId="2085485665" sldId="354"/>
            <ac:spMk id="2" creationId="{B2A251C4-08C1-463F-89BF-91C2F21BCED5}"/>
          </ac:spMkLst>
        </pc:spChg>
        <pc:spChg chg="mod">
          <ac:chgData name="Gordon Watts" userId="a0850f2b96f54c79" providerId="LiveId" clId="{E67789F9-33A0-4DE4-8F59-6EA2AA748058}" dt="2018-05-15T19:52:05.354" v="2826" actId="1076"/>
          <ac:spMkLst>
            <pc:docMk/>
            <pc:sldMk cId="2085485665" sldId="354"/>
            <ac:spMk id="4" creationId="{A6C60AE4-B176-4041-A0AC-B35E04D1875D}"/>
          </ac:spMkLst>
        </pc:spChg>
        <pc:spChg chg="mod">
          <ac:chgData name="Gordon Watts" userId="a0850f2b96f54c79" providerId="LiveId" clId="{E67789F9-33A0-4DE4-8F59-6EA2AA748058}" dt="2018-05-15T19:52:05.354" v="2826" actId="1076"/>
          <ac:spMkLst>
            <pc:docMk/>
            <pc:sldMk cId="2085485665" sldId="354"/>
            <ac:spMk id="5" creationId="{A36B9ACB-F4CE-4BF5-A4B0-98B631A568C1}"/>
          </ac:spMkLst>
        </pc:spChg>
        <pc:spChg chg="mod">
          <ac:chgData name="Gordon Watts" userId="a0850f2b96f54c79" providerId="LiveId" clId="{E67789F9-33A0-4DE4-8F59-6EA2AA748058}" dt="2018-05-15T19:52:08.039" v="2827" actId="1076"/>
          <ac:spMkLst>
            <pc:docMk/>
            <pc:sldMk cId="2085485665" sldId="354"/>
            <ac:spMk id="10" creationId="{0C6E749B-2789-456D-B570-DEB63CB450A0}"/>
          </ac:spMkLst>
        </pc:spChg>
        <pc:spChg chg="mod">
          <ac:chgData name="Gordon Watts" userId="a0850f2b96f54c79" providerId="LiveId" clId="{E67789F9-33A0-4DE4-8F59-6EA2AA748058}" dt="2018-05-15T19:52:05.354" v="2826" actId="1076"/>
          <ac:spMkLst>
            <pc:docMk/>
            <pc:sldMk cId="2085485665" sldId="354"/>
            <ac:spMk id="11" creationId="{7E0C6903-204A-47A3-ABCC-ECFC9235FBDB}"/>
          </ac:spMkLst>
        </pc:spChg>
        <pc:cxnChg chg="mod">
          <ac:chgData name="Gordon Watts" userId="a0850f2b96f54c79" providerId="LiveId" clId="{E67789F9-33A0-4DE4-8F59-6EA2AA748058}" dt="2018-05-15T19:52:05.354" v="2826" actId="1076"/>
          <ac:cxnSpMkLst>
            <pc:docMk/>
            <pc:sldMk cId="2085485665" sldId="354"/>
            <ac:cxnSpMk id="13" creationId="{86DEBC47-B86D-45BD-8750-44458E99830F}"/>
          </ac:cxnSpMkLst>
        </pc:cxnChg>
      </pc:sldChg>
      <pc:sldChg chg="delSp modSp">
        <pc:chgData name="Gordon Watts" userId="a0850f2b96f54c79" providerId="LiveId" clId="{E67789F9-33A0-4DE4-8F59-6EA2AA748058}" dt="2018-05-15T19:57:15.348" v="2881" actId="1076"/>
        <pc:sldMkLst>
          <pc:docMk/>
          <pc:sldMk cId="1933006247" sldId="357"/>
        </pc:sldMkLst>
        <pc:spChg chg="mod">
          <ac:chgData name="Gordon Watts" userId="a0850f2b96f54c79" providerId="LiveId" clId="{E67789F9-33A0-4DE4-8F59-6EA2AA748058}" dt="2018-05-15T19:57:15.348" v="2881" actId="1076"/>
          <ac:spMkLst>
            <pc:docMk/>
            <pc:sldMk cId="1933006247" sldId="357"/>
            <ac:spMk id="17" creationId="{1CC6E66B-005E-4775-89C4-5DE115E19492}"/>
          </ac:spMkLst>
        </pc:spChg>
        <pc:spChg chg="mod">
          <ac:chgData name="Gordon Watts" userId="a0850f2b96f54c79" providerId="LiveId" clId="{E67789F9-33A0-4DE4-8F59-6EA2AA748058}" dt="2018-05-15T19:57:15.348" v="2881" actId="1076"/>
          <ac:spMkLst>
            <pc:docMk/>
            <pc:sldMk cId="1933006247" sldId="357"/>
            <ac:spMk id="18" creationId="{20B8597B-9198-43B3-B47E-C335245EE8CD}"/>
          </ac:spMkLst>
        </pc:spChg>
        <pc:spChg chg="mod">
          <ac:chgData name="Gordon Watts" userId="a0850f2b96f54c79" providerId="LiveId" clId="{E67789F9-33A0-4DE4-8F59-6EA2AA748058}" dt="2018-05-15T19:57:15.348" v="2881" actId="1076"/>
          <ac:spMkLst>
            <pc:docMk/>
            <pc:sldMk cId="1933006247" sldId="357"/>
            <ac:spMk id="24" creationId="{39FAF04D-F6A2-4A10-B540-239FB4D8C29F}"/>
          </ac:spMkLst>
        </pc:spChg>
        <pc:spChg chg="mod">
          <ac:chgData name="Gordon Watts" userId="a0850f2b96f54c79" providerId="LiveId" clId="{E67789F9-33A0-4DE4-8F59-6EA2AA748058}" dt="2018-05-15T19:57:15.348" v="2881" actId="1076"/>
          <ac:spMkLst>
            <pc:docMk/>
            <pc:sldMk cId="1933006247" sldId="357"/>
            <ac:spMk id="25" creationId="{370FD968-6AE9-4AF0-A4A1-E86DC1098D66}"/>
          </ac:spMkLst>
        </pc:spChg>
        <pc:spChg chg="del">
          <ac:chgData name="Gordon Watts" userId="a0850f2b96f54c79" providerId="LiveId" clId="{E67789F9-33A0-4DE4-8F59-6EA2AA748058}" dt="2018-05-15T19:57:07.285" v="2880" actId="478"/>
          <ac:spMkLst>
            <pc:docMk/>
            <pc:sldMk cId="1933006247" sldId="357"/>
            <ac:spMk id="28" creationId="{A72E1777-23FB-44A0-9994-1AE71EE42BD9}"/>
          </ac:spMkLst>
        </pc:spChg>
        <pc:spChg chg="mod">
          <ac:chgData name="Gordon Watts" userId="a0850f2b96f54c79" providerId="LiveId" clId="{E67789F9-33A0-4DE4-8F59-6EA2AA748058}" dt="2018-05-15T19:57:15.348" v="2881" actId="1076"/>
          <ac:spMkLst>
            <pc:docMk/>
            <pc:sldMk cId="1933006247" sldId="357"/>
            <ac:spMk id="29" creationId="{13A08A98-DD52-49D3-A9E4-32B578873DDF}"/>
          </ac:spMkLst>
        </pc:spChg>
        <pc:spChg chg="mod">
          <ac:chgData name="Gordon Watts" userId="a0850f2b96f54c79" providerId="LiveId" clId="{E67789F9-33A0-4DE4-8F59-6EA2AA748058}" dt="2018-05-15T19:57:15.348" v="2881" actId="1076"/>
          <ac:spMkLst>
            <pc:docMk/>
            <pc:sldMk cId="1933006247" sldId="357"/>
            <ac:spMk id="30" creationId="{875CCE99-7280-45F4-BE6E-A3D7529A1E95}"/>
          </ac:spMkLst>
        </pc:spChg>
        <pc:spChg chg="mod">
          <ac:chgData name="Gordon Watts" userId="a0850f2b96f54c79" providerId="LiveId" clId="{E67789F9-33A0-4DE4-8F59-6EA2AA748058}" dt="2018-05-15T19:57:15.348" v="2881" actId="1076"/>
          <ac:spMkLst>
            <pc:docMk/>
            <pc:sldMk cId="1933006247" sldId="357"/>
            <ac:spMk id="34" creationId="{F9627FFD-FAB0-450C-9317-3526F46351CF}"/>
          </ac:spMkLst>
        </pc:spChg>
        <pc:spChg chg="mod">
          <ac:chgData name="Gordon Watts" userId="a0850f2b96f54c79" providerId="LiveId" clId="{E67789F9-33A0-4DE4-8F59-6EA2AA748058}" dt="2018-05-15T19:57:15.348" v="2881" actId="1076"/>
          <ac:spMkLst>
            <pc:docMk/>
            <pc:sldMk cId="1933006247" sldId="357"/>
            <ac:spMk id="35" creationId="{102F6392-2BA4-4C83-A337-4969B5288A4E}"/>
          </ac:spMkLst>
        </pc:spChg>
        <pc:spChg chg="mod">
          <ac:chgData name="Gordon Watts" userId="a0850f2b96f54c79" providerId="LiveId" clId="{E67789F9-33A0-4DE4-8F59-6EA2AA748058}" dt="2018-05-15T19:57:15.348" v="2881" actId="1076"/>
          <ac:spMkLst>
            <pc:docMk/>
            <pc:sldMk cId="1933006247" sldId="357"/>
            <ac:spMk id="36" creationId="{A38F6804-F9EC-4600-BAF5-C52ACE8EF5D6}"/>
          </ac:spMkLst>
        </pc:spChg>
        <pc:spChg chg="mod">
          <ac:chgData name="Gordon Watts" userId="a0850f2b96f54c79" providerId="LiveId" clId="{E67789F9-33A0-4DE4-8F59-6EA2AA748058}" dt="2018-05-15T19:57:15.348" v="2881" actId="1076"/>
          <ac:spMkLst>
            <pc:docMk/>
            <pc:sldMk cId="1933006247" sldId="357"/>
            <ac:spMk id="42" creationId="{918C2BE6-9775-49CA-8C6D-9CCABA782187}"/>
          </ac:spMkLst>
        </pc:spChg>
        <pc:spChg chg="mod">
          <ac:chgData name="Gordon Watts" userId="a0850f2b96f54c79" providerId="LiveId" clId="{E67789F9-33A0-4DE4-8F59-6EA2AA748058}" dt="2018-05-15T19:57:15.348" v="2881" actId="1076"/>
          <ac:spMkLst>
            <pc:docMk/>
            <pc:sldMk cId="1933006247" sldId="357"/>
            <ac:spMk id="43" creationId="{A2BA029C-340B-43B5-852C-86B1715DFF75}"/>
          </ac:spMkLst>
        </pc:spChg>
        <pc:spChg chg="mod">
          <ac:chgData name="Gordon Watts" userId="a0850f2b96f54c79" providerId="LiveId" clId="{E67789F9-33A0-4DE4-8F59-6EA2AA748058}" dt="2018-05-15T19:57:15.348" v="2881" actId="1076"/>
          <ac:spMkLst>
            <pc:docMk/>
            <pc:sldMk cId="1933006247" sldId="357"/>
            <ac:spMk id="44" creationId="{A1F9A750-D535-417A-A3D6-F391E8A35D8B}"/>
          </ac:spMkLst>
        </pc:spChg>
        <pc:spChg chg="mod">
          <ac:chgData name="Gordon Watts" userId="a0850f2b96f54c79" providerId="LiveId" clId="{E67789F9-33A0-4DE4-8F59-6EA2AA748058}" dt="2018-05-15T19:57:15.348" v="2881" actId="1076"/>
          <ac:spMkLst>
            <pc:docMk/>
            <pc:sldMk cId="1933006247" sldId="357"/>
            <ac:spMk id="54" creationId="{60D4F60F-DA31-4A5E-900C-BC11E44BD6CA}"/>
          </ac:spMkLst>
        </pc:spChg>
        <pc:spChg chg="mod">
          <ac:chgData name="Gordon Watts" userId="a0850f2b96f54c79" providerId="LiveId" clId="{E67789F9-33A0-4DE4-8F59-6EA2AA748058}" dt="2018-05-15T19:57:15.348" v="2881" actId="1076"/>
          <ac:spMkLst>
            <pc:docMk/>
            <pc:sldMk cId="1933006247" sldId="357"/>
            <ac:spMk id="57" creationId="{5F4E5B05-F1D6-4291-AA65-5659EB985023}"/>
          </ac:spMkLst>
        </pc:spChg>
        <pc:spChg chg="mod">
          <ac:chgData name="Gordon Watts" userId="a0850f2b96f54c79" providerId="LiveId" clId="{E67789F9-33A0-4DE4-8F59-6EA2AA748058}" dt="2018-05-15T19:57:15.348" v="2881" actId="1076"/>
          <ac:spMkLst>
            <pc:docMk/>
            <pc:sldMk cId="1933006247" sldId="357"/>
            <ac:spMk id="58" creationId="{6D32DCDB-5617-4ADF-97EC-3698C145820E}"/>
          </ac:spMkLst>
        </pc:spChg>
        <pc:cxnChg chg="mod">
          <ac:chgData name="Gordon Watts" userId="a0850f2b96f54c79" providerId="LiveId" clId="{E67789F9-33A0-4DE4-8F59-6EA2AA748058}" dt="2018-05-15T19:57:15.348" v="2881" actId="1076"/>
          <ac:cxnSpMkLst>
            <pc:docMk/>
            <pc:sldMk cId="1933006247" sldId="357"/>
            <ac:cxnSpMk id="12" creationId="{B64944DF-9D2A-4CEE-B0CC-B6C657FF7394}"/>
          </ac:cxnSpMkLst>
        </pc:cxnChg>
        <pc:cxnChg chg="mod">
          <ac:chgData name="Gordon Watts" userId="a0850f2b96f54c79" providerId="LiveId" clId="{E67789F9-33A0-4DE4-8F59-6EA2AA748058}" dt="2018-05-15T19:57:15.348" v="2881" actId="1076"/>
          <ac:cxnSpMkLst>
            <pc:docMk/>
            <pc:sldMk cId="1933006247" sldId="357"/>
            <ac:cxnSpMk id="15" creationId="{0BEBBEED-A04A-4B55-81EC-BAE9EAD9F16F}"/>
          </ac:cxnSpMkLst>
        </pc:cxnChg>
        <pc:cxnChg chg="mod">
          <ac:chgData name="Gordon Watts" userId="a0850f2b96f54c79" providerId="LiveId" clId="{E67789F9-33A0-4DE4-8F59-6EA2AA748058}" dt="2018-05-15T19:57:15.348" v="2881" actId="1076"/>
          <ac:cxnSpMkLst>
            <pc:docMk/>
            <pc:sldMk cId="1933006247" sldId="357"/>
            <ac:cxnSpMk id="16" creationId="{0C872EEA-3761-429A-A9CD-82D19B79EF60}"/>
          </ac:cxnSpMkLst>
        </pc:cxnChg>
        <pc:cxnChg chg="mod">
          <ac:chgData name="Gordon Watts" userId="a0850f2b96f54c79" providerId="LiveId" clId="{E67789F9-33A0-4DE4-8F59-6EA2AA748058}" dt="2018-05-15T19:57:15.348" v="2881" actId="1076"/>
          <ac:cxnSpMkLst>
            <pc:docMk/>
            <pc:sldMk cId="1933006247" sldId="357"/>
            <ac:cxnSpMk id="19" creationId="{AE0F6DD5-B944-40D6-A071-05A5E4410B58}"/>
          </ac:cxnSpMkLst>
        </pc:cxnChg>
        <pc:cxnChg chg="mod">
          <ac:chgData name="Gordon Watts" userId="a0850f2b96f54c79" providerId="LiveId" clId="{E67789F9-33A0-4DE4-8F59-6EA2AA748058}" dt="2018-05-15T19:57:15.348" v="2881" actId="1076"/>
          <ac:cxnSpMkLst>
            <pc:docMk/>
            <pc:sldMk cId="1933006247" sldId="357"/>
            <ac:cxnSpMk id="20" creationId="{9DE33509-E308-4A6D-B52A-E390711B8905}"/>
          </ac:cxnSpMkLst>
        </pc:cxnChg>
        <pc:cxnChg chg="mod">
          <ac:chgData name="Gordon Watts" userId="a0850f2b96f54c79" providerId="LiveId" clId="{E67789F9-33A0-4DE4-8F59-6EA2AA748058}" dt="2018-05-15T19:57:15.348" v="2881" actId="1076"/>
          <ac:cxnSpMkLst>
            <pc:docMk/>
            <pc:sldMk cId="1933006247" sldId="357"/>
            <ac:cxnSpMk id="21" creationId="{80F7B601-A2ED-4472-8256-14846BFAC260}"/>
          </ac:cxnSpMkLst>
        </pc:cxnChg>
        <pc:cxnChg chg="mod">
          <ac:chgData name="Gordon Watts" userId="a0850f2b96f54c79" providerId="LiveId" clId="{E67789F9-33A0-4DE4-8F59-6EA2AA748058}" dt="2018-05-15T19:57:15.348" v="2881" actId="1076"/>
          <ac:cxnSpMkLst>
            <pc:docMk/>
            <pc:sldMk cId="1933006247" sldId="357"/>
            <ac:cxnSpMk id="22" creationId="{FC407D4E-AFB9-49D5-9C4B-CF9DC9FABA35}"/>
          </ac:cxnSpMkLst>
        </pc:cxnChg>
        <pc:cxnChg chg="mod">
          <ac:chgData name="Gordon Watts" userId="a0850f2b96f54c79" providerId="LiveId" clId="{E67789F9-33A0-4DE4-8F59-6EA2AA748058}" dt="2018-05-15T19:57:15.348" v="2881" actId="1076"/>
          <ac:cxnSpMkLst>
            <pc:docMk/>
            <pc:sldMk cId="1933006247" sldId="357"/>
            <ac:cxnSpMk id="23" creationId="{41A6E0A5-B24C-442E-862D-BE0EBB357C2A}"/>
          </ac:cxnSpMkLst>
        </pc:cxnChg>
        <pc:cxnChg chg="mod">
          <ac:chgData name="Gordon Watts" userId="a0850f2b96f54c79" providerId="LiveId" clId="{E67789F9-33A0-4DE4-8F59-6EA2AA748058}" dt="2018-05-15T19:57:15.348" v="2881" actId="1076"/>
          <ac:cxnSpMkLst>
            <pc:docMk/>
            <pc:sldMk cId="1933006247" sldId="357"/>
            <ac:cxnSpMk id="27" creationId="{2385D617-A4C6-4BDC-B1D1-556E205C6E9D}"/>
          </ac:cxnSpMkLst>
        </pc:cxnChg>
        <pc:cxnChg chg="mod">
          <ac:chgData name="Gordon Watts" userId="a0850f2b96f54c79" providerId="LiveId" clId="{E67789F9-33A0-4DE4-8F59-6EA2AA748058}" dt="2018-05-15T19:57:15.348" v="2881" actId="1076"/>
          <ac:cxnSpMkLst>
            <pc:docMk/>
            <pc:sldMk cId="1933006247" sldId="357"/>
            <ac:cxnSpMk id="32" creationId="{A362C88D-168F-4096-864C-FC2C7DD7BA2F}"/>
          </ac:cxnSpMkLst>
        </pc:cxnChg>
        <pc:cxnChg chg="mod">
          <ac:chgData name="Gordon Watts" userId="a0850f2b96f54c79" providerId="LiveId" clId="{E67789F9-33A0-4DE4-8F59-6EA2AA748058}" dt="2018-05-15T19:57:15.348" v="2881" actId="1076"/>
          <ac:cxnSpMkLst>
            <pc:docMk/>
            <pc:sldMk cId="1933006247" sldId="357"/>
            <ac:cxnSpMk id="38" creationId="{66FC18D0-9184-4153-8139-CA8A3775EE31}"/>
          </ac:cxnSpMkLst>
        </pc:cxnChg>
        <pc:cxnChg chg="mod">
          <ac:chgData name="Gordon Watts" userId="a0850f2b96f54c79" providerId="LiveId" clId="{E67789F9-33A0-4DE4-8F59-6EA2AA748058}" dt="2018-05-15T19:57:15.348" v="2881" actId="1076"/>
          <ac:cxnSpMkLst>
            <pc:docMk/>
            <pc:sldMk cId="1933006247" sldId="357"/>
            <ac:cxnSpMk id="39" creationId="{279A6506-A248-4B4F-9D04-FB1AF404D3E8}"/>
          </ac:cxnSpMkLst>
        </pc:cxnChg>
        <pc:cxnChg chg="mod">
          <ac:chgData name="Gordon Watts" userId="a0850f2b96f54c79" providerId="LiveId" clId="{E67789F9-33A0-4DE4-8F59-6EA2AA748058}" dt="2018-05-15T19:57:15.348" v="2881" actId="1076"/>
          <ac:cxnSpMkLst>
            <pc:docMk/>
            <pc:sldMk cId="1933006247" sldId="357"/>
            <ac:cxnSpMk id="45" creationId="{C01082EF-E8AF-4277-91D0-073911EF6168}"/>
          </ac:cxnSpMkLst>
        </pc:cxnChg>
        <pc:cxnChg chg="mod">
          <ac:chgData name="Gordon Watts" userId="a0850f2b96f54c79" providerId="LiveId" clId="{E67789F9-33A0-4DE4-8F59-6EA2AA748058}" dt="2018-05-15T19:57:15.348" v="2881" actId="1076"/>
          <ac:cxnSpMkLst>
            <pc:docMk/>
            <pc:sldMk cId="1933006247" sldId="357"/>
            <ac:cxnSpMk id="48" creationId="{A820E0AD-FAEE-4184-A44C-43F029B5BE62}"/>
          </ac:cxnSpMkLst>
        </pc:cxnChg>
        <pc:cxnChg chg="mod">
          <ac:chgData name="Gordon Watts" userId="a0850f2b96f54c79" providerId="LiveId" clId="{E67789F9-33A0-4DE4-8F59-6EA2AA748058}" dt="2018-05-15T19:57:15.348" v="2881" actId="1076"/>
          <ac:cxnSpMkLst>
            <pc:docMk/>
            <pc:sldMk cId="1933006247" sldId="357"/>
            <ac:cxnSpMk id="51" creationId="{A9C70F57-B4DE-418B-A9DF-68519F8AAC41}"/>
          </ac:cxnSpMkLst>
        </pc:cxnChg>
        <pc:cxnChg chg="mod">
          <ac:chgData name="Gordon Watts" userId="a0850f2b96f54c79" providerId="LiveId" clId="{E67789F9-33A0-4DE4-8F59-6EA2AA748058}" dt="2018-05-15T19:57:15.348" v="2881" actId="1076"/>
          <ac:cxnSpMkLst>
            <pc:docMk/>
            <pc:sldMk cId="1933006247" sldId="357"/>
            <ac:cxnSpMk id="55" creationId="{31639B34-5EE4-4512-A851-C055BD6DE1E8}"/>
          </ac:cxnSpMkLst>
        </pc:cxnChg>
      </pc:sldChg>
      <pc:sldChg chg="ord">
        <pc:chgData name="Gordon Watts" userId="a0850f2b96f54c79" providerId="LiveId" clId="{E67789F9-33A0-4DE4-8F59-6EA2AA748058}" dt="2018-05-15T19:55:28.884" v="2830"/>
        <pc:sldMkLst>
          <pc:docMk/>
          <pc:sldMk cId="4179226630" sldId="358"/>
        </pc:sldMkLst>
      </pc:sldChg>
      <pc:sldChg chg="addSp modSp add">
        <pc:chgData name="Gordon Watts" userId="a0850f2b96f54c79" providerId="LiveId" clId="{E67789F9-33A0-4DE4-8F59-6EA2AA748058}" dt="2018-05-14T22:20:58.205" v="478" actId="11529"/>
        <pc:sldMkLst>
          <pc:docMk/>
          <pc:sldMk cId="3351138343" sldId="360"/>
        </pc:sldMkLst>
        <pc:spChg chg="mod">
          <ac:chgData name="Gordon Watts" userId="a0850f2b96f54c79" providerId="LiveId" clId="{E67789F9-33A0-4DE4-8F59-6EA2AA748058}" dt="2018-05-14T22:01:48.831" v="415" actId="20577"/>
          <ac:spMkLst>
            <pc:docMk/>
            <pc:sldMk cId="3351138343" sldId="360"/>
            <ac:spMk id="2" creationId="{F9AC7B08-D754-4AB3-9304-FFF59F3A9B14}"/>
          </ac:spMkLst>
        </pc:spChg>
        <pc:spChg chg="add mod">
          <ac:chgData name="Gordon Watts" userId="a0850f2b96f54c79" providerId="LiveId" clId="{E67789F9-33A0-4DE4-8F59-6EA2AA748058}" dt="2018-05-14T22:20:29.246" v="440" actId="20577"/>
          <ac:spMkLst>
            <pc:docMk/>
            <pc:sldMk cId="3351138343" sldId="360"/>
            <ac:spMk id="5" creationId="{0F41DEA2-85D3-48EE-A6E9-2828F13AED59}"/>
          </ac:spMkLst>
        </pc:spChg>
        <pc:spChg chg="add mod">
          <ac:chgData name="Gordon Watts" userId="a0850f2b96f54c79" providerId="LiveId" clId="{E67789F9-33A0-4DE4-8F59-6EA2AA748058}" dt="2018-05-14T22:20:47.387" v="477" actId="1076"/>
          <ac:spMkLst>
            <pc:docMk/>
            <pc:sldMk cId="3351138343" sldId="360"/>
            <ac:spMk id="7" creationId="{36B360DB-AEB6-4D04-98FC-F1E21851E310}"/>
          </ac:spMkLst>
        </pc:spChg>
        <pc:spChg chg="add mod">
          <ac:chgData name="Gordon Watts" userId="a0850f2b96f54c79" providerId="LiveId" clId="{E67789F9-33A0-4DE4-8F59-6EA2AA748058}" dt="2018-05-14T22:20:58.205" v="478" actId="11529"/>
          <ac:spMkLst>
            <pc:docMk/>
            <pc:sldMk cId="3351138343" sldId="360"/>
            <ac:spMk id="8" creationId="{EBD4173C-6881-4E47-A685-2EDAB69B53BD}"/>
          </ac:spMkLst>
        </pc:spChg>
        <pc:picChg chg="add mod">
          <ac:chgData name="Gordon Watts" userId="a0850f2b96f54c79" providerId="LiveId" clId="{E67789F9-33A0-4DE4-8F59-6EA2AA748058}" dt="2018-05-14T22:20:06.318" v="417" actId="1076"/>
          <ac:picMkLst>
            <pc:docMk/>
            <pc:sldMk cId="3351138343" sldId="360"/>
            <ac:picMk id="6" creationId="{C9B69DA6-5370-40A6-92D7-7B0104DA6C8F}"/>
          </ac:picMkLst>
        </pc:picChg>
      </pc:sldChg>
      <pc:sldChg chg="addSp delSp modSp add">
        <pc:chgData name="Gordon Watts" userId="a0850f2b96f54c79" providerId="LiveId" clId="{E67789F9-33A0-4DE4-8F59-6EA2AA748058}" dt="2018-05-15T01:46:37.466" v="1391" actId="1076"/>
        <pc:sldMkLst>
          <pc:docMk/>
          <pc:sldMk cId="1301519600" sldId="361"/>
        </pc:sldMkLst>
        <pc:spChg chg="mod">
          <ac:chgData name="Gordon Watts" userId="a0850f2b96f54c79" providerId="LiveId" clId="{E67789F9-33A0-4DE4-8F59-6EA2AA748058}" dt="2018-05-15T01:32:20.670" v="1079" actId="20577"/>
          <ac:spMkLst>
            <pc:docMk/>
            <pc:sldMk cId="1301519600" sldId="361"/>
            <ac:spMk id="2" creationId="{1D33BD5A-813A-4125-9A26-7CBDF46C753F}"/>
          </ac:spMkLst>
        </pc:spChg>
        <pc:spChg chg="add del mod">
          <ac:chgData name="Gordon Watts" userId="a0850f2b96f54c79" providerId="LiveId" clId="{E67789F9-33A0-4DE4-8F59-6EA2AA748058}" dt="2018-05-15T01:35:48.672" v="1172" actId="478"/>
          <ac:spMkLst>
            <pc:docMk/>
            <pc:sldMk cId="1301519600" sldId="361"/>
            <ac:spMk id="5" creationId="{3F46B864-436B-4695-8018-4A1AB070ECFA}"/>
          </ac:spMkLst>
        </pc:spChg>
        <pc:spChg chg="add del mod">
          <ac:chgData name="Gordon Watts" userId="a0850f2b96f54c79" providerId="LiveId" clId="{E67789F9-33A0-4DE4-8F59-6EA2AA748058}" dt="2018-05-15T01:35:48.672" v="1172" actId="478"/>
          <ac:spMkLst>
            <pc:docMk/>
            <pc:sldMk cId="1301519600" sldId="361"/>
            <ac:spMk id="6" creationId="{99B9C4D3-539F-4F30-BE36-6BBFFE980037}"/>
          </ac:spMkLst>
        </pc:spChg>
        <pc:spChg chg="add mod">
          <ac:chgData name="Gordon Watts" userId="a0850f2b96f54c79" providerId="LiveId" clId="{E67789F9-33A0-4DE4-8F59-6EA2AA748058}" dt="2018-05-15T01:37:13.851" v="1283" actId="1076"/>
          <ac:spMkLst>
            <pc:docMk/>
            <pc:sldMk cId="1301519600" sldId="361"/>
            <ac:spMk id="7" creationId="{9899F6F1-1D39-4680-841F-5D5E39A3FB6E}"/>
          </ac:spMkLst>
        </pc:spChg>
        <pc:spChg chg="add del mod">
          <ac:chgData name="Gordon Watts" userId="a0850f2b96f54c79" providerId="LiveId" clId="{E67789F9-33A0-4DE4-8F59-6EA2AA748058}" dt="2018-05-15T01:35:39.922" v="1170" actId="478"/>
          <ac:spMkLst>
            <pc:docMk/>
            <pc:sldMk cId="1301519600" sldId="361"/>
            <ac:spMk id="14" creationId="{195E7CAD-CB66-49D8-B25B-2508E918EBA3}"/>
          </ac:spMkLst>
        </pc:spChg>
        <pc:spChg chg="add mod">
          <ac:chgData name="Gordon Watts" userId="a0850f2b96f54c79" providerId="LiveId" clId="{E67789F9-33A0-4DE4-8F59-6EA2AA748058}" dt="2018-05-15T01:37:13.851" v="1283" actId="1076"/>
          <ac:spMkLst>
            <pc:docMk/>
            <pc:sldMk cId="1301519600" sldId="361"/>
            <ac:spMk id="15" creationId="{AC74FDF9-32A8-4EED-8A25-905ECFD4187F}"/>
          </ac:spMkLst>
        </pc:spChg>
        <pc:spChg chg="add mod">
          <ac:chgData name="Gordon Watts" userId="a0850f2b96f54c79" providerId="LiveId" clId="{E67789F9-33A0-4DE4-8F59-6EA2AA748058}" dt="2018-05-15T01:37:29.231" v="1287" actId="20577"/>
          <ac:spMkLst>
            <pc:docMk/>
            <pc:sldMk cId="1301519600" sldId="361"/>
            <ac:spMk id="16" creationId="{12C64D5F-525C-4151-89BA-181826140A87}"/>
          </ac:spMkLst>
        </pc:spChg>
        <pc:spChg chg="add mod">
          <ac:chgData name="Gordon Watts" userId="a0850f2b96f54c79" providerId="LiveId" clId="{E67789F9-33A0-4DE4-8F59-6EA2AA748058}" dt="2018-05-15T01:46:00.935" v="1346" actId="1076"/>
          <ac:spMkLst>
            <pc:docMk/>
            <pc:sldMk cId="1301519600" sldId="361"/>
            <ac:spMk id="19" creationId="{DF89C8F7-B366-42AC-A7F1-C428C135E844}"/>
          </ac:spMkLst>
        </pc:spChg>
        <pc:spChg chg="add mod">
          <ac:chgData name="Gordon Watts" userId="a0850f2b96f54c79" providerId="LiveId" clId="{E67789F9-33A0-4DE4-8F59-6EA2AA748058}" dt="2018-05-15T01:46:22.061" v="1389" actId="1076"/>
          <ac:spMkLst>
            <pc:docMk/>
            <pc:sldMk cId="1301519600" sldId="361"/>
            <ac:spMk id="20" creationId="{05FAA65D-5531-48CC-9710-5960BD934F59}"/>
          </ac:spMkLst>
        </pc:spChg>
        <pc:spChg chg="add mod">
          <ac:chgData name="Gordon Watts" userId="a0850f2b96f54c79" providerId="LiveId" clId="{E67789F9-33A0-4DE4-8F59-6EA2AA748058}" dt="2018-05-15T01:46:37.466" v="1391" actId="1076"/>
          <ac:spMkLst>
            <pc:docMk/>
            <pc:sldMk cId="1301519600" sldId="361"/>
            <ac:spMk id="21" creationId="{779FB99F-322A-49CE-8810-890B4680A57B}"/>
          </ac:spMkLst>
        </pc:spChg>
        <pc:grpChg chg="add mod">
          <ac:chgData name="Gordon Watts" userId="a0850f2b96f54c79" providerId="LiveId" clId="{E67789F9-33A0-4DE4-8F59-6EA2AA748058}" dt="2018-05-15T01:37:20.624" v="1284" actId="1076"/>
          <ac:grpSpMkLst>
            <pc:docMk/>
            <pc:sldMk cId="1301519600" sldId="361"/>
            <ac:grpSpMk id="8" creationId="{E07623D3-F09D-4265-8D48-79545C836BFB}"/>
          </ac:grpSpMkLst>
        </pc:grpChg>
        <pc:graphicFrameChg chg="mod">
          <ac:chgData name="Gordon Watts" userId="a0850f2b96f54c79" providerId="LiveId" clId="{E67789F9-33A0-4DE4-8F59-6EA2AA748058}" dt="2018-05-15T01:32:43.641" v="1084" actId="1076"/>
          <ac:graphicFrameMkLst>
            <pc:docMk/>
            <pc:sldMk cId="1301519600" sldId="361"/>
            <ac:graphicFrameMk id="9" creationId="{7F6EA6E8-12F3-4867-A50F-DF8F363285F3}"/>
          </ac:graphicFrameMkLst>
        </pc:graphicFrameChg>
        <pc:picChg chg="add">
          <ac:chgData name="Gordon Watts" userId="a0850f2b96f54c79" providerId="LiveId" clId="{E67789F9-33A0-4DE4-8F59-6EA2AA748058}" dt="2018-05-15T01:32:13.254" v="1054"/>
          <ac:picMkLst>
            <pc:docMk/>
            <pc:sldMk cId="1301519600" sldId="361"/>
            <ac:picMk id="13" creationId="{8C75027F-5C5F-4C61-B789-697C7BC409B7}"/>
          </ac:picMkLst>
        </pc:picChg>
        <pc:cxnChg chg="add mod">
          <ac:chgData name="Gordon Watts" userId="a0850f2b96f54c79" providerId="LiveId" clId="{E67789F9-33A0-4DE4-8F59-6EA2AA748058}" dt="2018-05-15T01:37:52.210" v="1289" actId="208"/>
          <ac:cxnSpMkLst>
            <pc:docMk/>
            <pc:sldMk cId="1301519600" sldId="361"/>
            <ac:cxnSpMk id="18" creationId="{9426D3E3-9188-444F-9ED4-31E266D5B5F2}"/>
          </ac:cxnSpMkLst>
        </pc:cxnChg>
      </pc:sldChg>
      <pc:sldChg chg="addSp delSp add">
        <pc:chgData name="Gordon Watts" userId="a0850f2b96f54c79" providerId="LiveId" clId="{E67789F9-33A0-4DE4-8F59-6EA2AA748058}" dt="2018-05-15T01:55:51.387" v="1753"/>
        <pc:sldMkLst>
          <pc:docMk/>
          <pc:sldMk cId="2271077290" sldId="362"/>
        </pc:sldMkLst>
        <pc:spChg chg="del">
          <ac:chgData name="Gordon Watts" userId="a0850f2b96f54c79" providerId="LiveId" clId="{E67789F9-33A0-4DE4-8F59-6EA2AA748058}" dt="2018-05-15T01:55:51.387" v="1753"/>
          <ac:spMkLst>
            <pc:docMk/>
            <pc:sldMk cId="2271077290" sldId="362"/>
            <ac:spMk id="2" creationId="{C708B0D1-D119-4DD5-BF33-8D7931347D26}"/>
          </ac:spMkLst>
        </pc:spChg>
        <pc:grpChg chg="add">
          <ac:chgData name="Gordon Watts" userId="a0850f2b96f54c79" providerId="LiveId" clId="{E67789F9-33A0-4DE4-8F59-6EA2AA748058}" dt="2018-05-15T01:55:40.725" v="1752"/>
          <ac:grpSpMkLst>
            <pc:docMk/>
            <pc:sldMk cId="2271077290" sldId="362"/>
            <ac:grpSpMk id="8" creationId="{319EB659-5247-4C24-9BF3-2A9189D03C72}"/>
          </ac:grpSpMkLst>
        </pc:grpChg>
        <pc:picChg chg="add">
          <ac:chgData name="Gordon Watts" userId="a0850f2b96f54c79" providerId="LiveId" clId="{E67789F9-33A0-4DE4-8F59-6EA2AA748058}" dt="2018-05-15T01:55:40.725" v="1752"/>
          <ac:picMkLst>
            <pc:docMk/>
            <pc:sldMk cId="2271077290" sldId="362"/>
            <ac:picMk id="5" creationId="{40ED22C6-52D4-4B50-A91A-E5D99C5B3B2B}"/>
          </ac:picMkLst>
        </pc:picChg>
        <pc:picChg chg="add">
          <ac:chgData name="Gordon Watts" userId="a0850f2b96f54c79" providerId="LiveId" clId="{E67789F9-33A0-4DE4-8F59-6EA2AA748058}" dt="2018-05-15T01:55:40.725" v="1752"/>
          <ac:picMkLst>
            <pc:docMk/>
            <pc:sldMk cId="2271077290" sldId="362"/>
            <ac:picMk id="6" creationId="{524A69CF-C41A-443A-873C-8F0931739A1B}"/>
          </ac:picMkLst>
        </pc:picChg>
        <pc:picChg chg="add">
          <ac:chgData name="Gordon Watts" userId="a0850f2b96f54c79" providerId="LiveId" clId="{E67789F9-33A0-4DE4-8F59-6EA2AA748058}" dt="2018-05-15T01:55:40.725" v="1752"/>
          <ac:picMkLst>
            <pc:docMk/>
            <pc:sldMk cId="2271077290" sldId="362"/>
            <ac:picMk id="7" creationId="{F166E3AD-487F-47AE-B7E2-3DDD2A4B7997}"/>
          </ac:picMkLst>
        </pc:picChg>
      </pc:sldChg>
      <pc:sldChg chg="addSp delSp modSp add">
        <pc:chgData name="Gordon Watts" userId="a0850f2b96f54c79" providerId="LiveId" clId="{E67789F9-33A0-4DE4-8F59-6EA2AA748058}" dt="2018-05-15T18:11:32.231" v="1981" actId="20577"/>
        <pc:sldMkLst>
          <pc:docMk/>
          <pc:sldMk cId="1564288816" sldId="422"/>
        </pc:sldMkLst>
        <pc:spChg chg="del">
          <ac:chgData name="Gordon Watts" userId="a0850f2b96f54c79" providerId="LiveId" clId="{E67789F9-33A0-4DE4-8F59-6EA2AA748058}" dt="2018-05-15T02:15:54.763" v="1873" actId="478"/>
          <ac:spMkLst>
            <pc:docMk/>
            <pc:sldMk cId="1564288816" sldId="422"/>
            <ac:spMk id="2" creationId="{00000000-0000-0000-0000-000000000000}"/>
          </ac:spMkLst>
        </pc:spChg>
        <pc:spChg chg="mod">
          <ac:chgData name="Gordon Watts" userId="a0850f2b96f54c79" providerId="LiveId" clId="{E67789F9-33A0-4DE4-8F59-6EA2AA748058}" dt="2018-05-15T18:11:32.231" v="1981" actId="20577"/>
          <ac:spMkLst>
            <pc:docMk/>
            <pc:sldMk cId="1564288816" sldId="422"/>
            <ac:spMk id="3" creationId="{00000000-0000-0000-0000-000000000000}"/>
          </ac:spMkLst>
        </pc:spChg>
        <pc:spChg chg="add mod">
          <ac:chgData name="Gordon Watts" userId="a0850f2b96f54c79" providerId="LiveId" clId="{E67789F9-33A0-4DE4-8F59-6EA2AA748058}" dt="2018-05-15T02:16:04.541" v="1901" actId="20577"/>
          <ac:spMkLst>
            <pc:docMk/>
            <pc:sldMk cId="1564288816" sldId="422"/>
            <ac:spMk id="7" creationId="{AF66E817-F940-410A-BC04-20D3B5EBD745}"/>
          </ac:spMkLst>
        </pc:spChg>
      </pc:sldChg>
      <pc:sldChg chg="addSp delSp modSp add mod setBg">
        <pc:chgData name="Gordon Watts" userId="a0850f2b96f54c79" providerId="LiveId" clId="{E67789F9-33A0-4DE4-8F59-6EA2AA748058}" dt="2018-05-15T19:38:53.362" v="2786" actId="1076"/>
        <pc:sldMkLst>
          <pc:docMk/>
          <pc:sldMk cId="439272837" sldId="431"/>
        </pc:sldMkLst>
        <pc:spChg chg="del mod">
          <ac:chgData name="Gordon Watts" userId="a0850f2b96f54c79" providerId="LiveId" clId="{E67789F9-33A0-4DE4-8F59-6EA2AA748058}" dt="2018-05-15T02:10:43.358" v="1790" actId="478"/>
          <ac:spMkLst>
            <pc:docMk/>
            <pc:sldMk cId="439272837" sldId="431"/>
            <ac:spMk id="2" creationId="{00000000-0000-0000-0000-000000000000}"/>
          </ac:spMkLst>
        </pc:spChg>
        <pc:spChg chg="mod">
          <ac:chgData name="Gordon Watts" userId="a0850f2b96f54c79" providerId="LiveId" clId="{E67789F9-33A0-4DE4-8F59-6EA2AA748058}" dt="2018-05-15T19:38:32.374" v="2780" actId="26606"/>
          <ac:spMkLst>
            <pc:docMk/>
            <pc:sldMk cId="439272837" sldId="431"/>
            <ac:spMk id="3" creationId="{00000000-0000-0000-0000-000000000000}"/>
          </ac:spMkLst>
        </pc:spChg>
        <pc:spChg chg="mod">
          <ac:chgData name="Gordon Watts" userId="a0850f2b96f54c79" providerId="LiveId" clId="{E67789F9-33A0-4DE4-8F59-6EA2AA748058}" dt="2018-05-15T19:38:32.374" v="2780" actId="26606"/>
          <ac:spMkLst>
            <pc:docMk/>
            <pc:sldMk cId="439272837" sldId="431"/>
            <ac:spMk id="5" creationId="{00000000-0000-0000-0000-000000000000}"/>
          </ac:spMkLst>
        </pc:spChg>
        <pc:spChg chg="mod">
          <ac:chgData name="Gordon Watts" userId="a0850f2b96f54c79" providerId="LiveId" clId="{E67789F9-33A0-4DE4-8F59-6EA2AA748058}" dt="2018-05-15T19:38:32.374" v="2780" actId="26606"/>
          <ac:spMkLst>
            <pc:docMk/>
            <pc:sldMk cId="439272837" sldId="431"/>
            <ac:spMk id="6" creationId="{00000000-0000-0000-0000-000000000000}"/>
          </ac:spMkLst>
        </pc:spChg>
        <pc:spChg chg="add mod">
          <ac:chgData name="Gordon Watts" userId="a0850f2b96f54c79" providerId="LiveId" clId="{E67789F9-33A0-4DE4-8F59-6EA2AA748058}" dt="2018-05-15T19:38:32.374" v="2780" actId="26606"/>
          <ac:spMkLst>
            <pc:docMk/>
            <pc:sldMk cId="439272837" sldId="431"/>
            <ac:spMk id="8" creationId="{E3802F3A-D5E9-4CC3-A9FB-22F496862E52}"/>
          </ac:spMkLst>
        </pc:spChg>
        <pc:spChg chg="add del">
          <ac:chgData name="Gordon Watts" userId="a0850f2b96f54c79" providerId="LiveId" clId="{E67789F9-33A0-4DE4-8F59-6EA2AA748058}" dt="2018-05-15T19:38:32.374" v="2780" actId="26606"/>
          <ac:spMkLst>
            <pc:docMk/>
            <pc:sldMk cId="439272837" sldId="431"/>
            <ac:spMk id="14" creationId="{89AC137A-F7D0-43CC-A46F-113F475E4806}"/>
          </ac:spMkLst>
        </pc:spChg>
        <pc:picChg chg="mod ord">
          <ac:chgData name="Gordon Watts" userId="a0850f2b96f54c79" providerId="LiveId" clId="{E67789F9-33A0-4DE4-8F59-6EA2AA748058}" dt="2018-05-15T19:38:32.374" v="2780" actId="26606"/>
          <ac:picMkLst>
            <pc:docMk/>
            <pc:sldMk cId="439272837" sldId="431"/>
            <ac:picMk id="4" creationId="{00000000-0000-0000-0000-000000000000}"/>
          </ac:picMkLst>
        </pc:picChg>
        <pc:picChg chg="add mod ord">
          <ac:chgData name="Gordon Watts" userId="a0850f2b96f54c79" providerId="LiveId" clId="{E67789F9-33A0-4DE4-8F59-6EA2AA748058}" dt="2018-05-15T19:38:53.362" v="2786" actId="1076"/>
          <ac:picMkLst>
            <pc:docMk/>
            <pc:sldMk cId="439272837" sldId="431"/>
            <ac:picMk id="9" creationId="{BB73093B-B6D1-4230-9F02-74CDA7F5E2E3}"/>
          </ac:picMkLst>
        </pc:picChg>
      </pc:sldChg>
      <pc:sldChg chg="addSp delSp modSp add">
        <pc:chgData name="Gordon Watts" userId="a0850f2b96f54c79" providerId="LiveId" clId="{E67789F9-33A0-4DE4-8F59-6EA2AA748058}" dt="2018-05-15T02:15:43.247" v="1872" actId="207"/>
        <pc:sldMkLst>
          <pc:docMk/>
          <pc:sldMk cId="2628914527" sldId="432"/>
        </pc:sldMkLst>
        <pc:spChg chg="add mod">
          <ac:chgData name="Gordon Watts" userId="a0850f2b96f54c79" providerId="LiveId" clId="{E67789F9-33A0-4DE4-8F59-6EA2AA748058}" dt="2018-05-15T02:11:49.537" v="1859" actId="20577"/>
          <ac:spMkLst>
            <pc:docMk/>
            <pc:sldMk cId="2628914527" sldId="432"/>
            <ac:spMk id="2" creationId="{937FB10A-E499-459E-B637-6572B99BE3DD}"/>
          </ac:spMkLst>
        </pc:spChg>
        <pc:spChg chg="mod">
          <ac:chgData name="Gordon Watts" userId="a0850f2b96f54c79" providerId="LiveId" clId="{E67789F9-33A0-4DE4-8F59-6EA2AA748058}" dt="2018-05-15T02:15:43.247" v="1872" actId="207"/>
          <ac:spMkLst>
            <pc:docMk/>
            <pc:sldMk cId="2628914527" sldId="432"/>
            <ac:spMk id="3" creationId="{00000000-0000-0000-0000-000000000000}"/>
          </ac:spMkLst>
        </pc:spChg>
        <pc:spChg chg="del mod">
          <ac:chgData name="Gordon Watts" userId="a0850f2b96f54c79" providerId="LiveId" clId="{E67789F9-33A0-4DE4-8F59-6EA2AA748058}" dt="2018-05-15T02:11:39.223" v="1849" actId="478"/>
          <ac:spMkLst>
            <pc:docMk/>
            <pc:sldMk cId="2628914527" sldId="432"/>
            <ac:spMk id="7" creationId="{00000000-0000-0000-0000-000000000000}"/>
          </ac:spMkLst>
        </pc:spChg>
      </pc:sldChg>
      <pc:sldChg chg="addSp modSp add">
        <pc:chgData name="Gordon Watts" userId="a0850f2b96f54c79" providerId="LiveId" clId="{E67789F9-33A0-4DE4-8F59-6EA2AA748058}" dt="2018-05-15T19:46:18.950" v="2814" actId="1076"/>
        <pc:sldMkLst>
          <pc:docMk/>
          <pc:sldMk cId="3493915616" sldId="435"/>
        </pc:sldMkLst>
        <pc:spChg chg="mod">
          <ac:chgData name="Gordon Watts" userId="a0850f2b96f54c79" providerId="LiveId" clId="{E67789F9-33A0-4DE4-8F59-6EA2AA748058}" dt="2018-05-15T19:44:05.556" v="2809" actId="20577"/>
          <ac:spMkLst>
            <pc:docMk/>
            <pc:sldMk cId="3493915616" sldId="435"/>
            <ac:spMk id="2" creationId="{FBEB5610-954C-4E3E-B7DE-0260E8279BA3}"/>
          </ac:spMkLst>
        </pc:spChg>
        <pc:picChg chg="add mod">
          <ac:chgData name="Gordon Watts" userId="a0850f2b96f54c79" providerId="LiveId" clId="{E67789F9-33A0-4DE4-8F59-6EA2AA748058}" dt="2018-05-15T19:43:59.182" v="2790" actId="1076"/>
          <ac:picMkLst>
            <pc:docMk/>
            <pc:sldMk cId="3493915616" sldId="435"/>
            <ac:picMk id="5" creationId="{2AE0702D-508E-4CC6-BB5A-C03F3EF90A2F}"/>
          </ac:picMkLst>
        </pc:picChg>
        <pc:picChg chg="add mod">
          <ac:chgData name="Gordon Watts" userId="a0850f2b96f54c79" providerId="LiveId" clId="{E67789F9-33A0-4DE4-8F59-6EA2AA748058}" dt="2018-05-15T19:44:43.654" v="2811" actId="1076"/>
          <ac:picMkLst>
            <pc:docMk/>
            <pc:sldMk cId="3493915616" sldId="435"/>
            <ac:picMk id="6" creationId="{54E4C3AF-13DA-44D0-B065-B313B870D595}"/>
          </ac:picMkLst>
        </pc:picChg>
        <pc:picChg chg="add mod">
          <ac:chgData name="Gordon Watts" userId="a0850f2b96f54c79" providerId="LiveId" clId="{E67789F9-33A0-4DE4-8F59-6EA2AA748058}" dt="2018-05-15T19:46:18.950" v="2814" actId="1076"/>
          <ac:picMkLst>
            <pc:docMk/>
            <pc:sldMk cId="3493915616" sldId="435"/>
            <ac:picMk id="7" creationId="{DD23A529-0F24-49C7-B816-4F83EA8614FE}"/>
          </ac:picMkLst>
        </pc:picChg>
      </pc:sldChg>
      <pc:sldChg chg="addSp modSp add mod setBg">
        <pc:chgData name="Gordon Watts" userId="a0850f2b96f54c79" providerId="LiveId" clId="{E67789F9-33A0-4DE4-8F59-6EA2AA748058}" dt="2018-05-15T19:56:18.368" v="2879" actId="20577"/>
        <pc:sldMkLst>
          <pc:docMk/>
          <pc:sldMk cId="47027725" sldId="436"/>
        </pc:sldMkLst>
        <pc:spChg chg="mod">
          <ac:chgData name="Gordon Watts" userId="a0850f2b96f54c79" providerId="LiveId" clId="{E67789F9-33A0-4DE4-8F59-6EA2AA748058}" dt="2018-05-15T19:56:18.368" v="2879" actId="20577"/>
          <ac:spMkLst>
            <pc:docMk/>
            <pc:sldMk cId="47027725" sldId="436"/>
            <ac:spMk id="2" creationId="{E2AA5C56-9E1B-49F4-AC14-3FECE25379A4}"/>
          </ac:spMkLst>
        </pc:spChg>
        <pc:spChg chg="mod">
          <ac:chgData name="Gordon Watts" userId="a0850f2b96f54c79" providerId="LiveId" clId="{E67789F9-33A0-4DE4-8F59-6EA2AA748058}" dt="2018-05-15T19:56:06.883" v="2834" actId="26606"/>
          <ac:spMkLst>
            <pc:docMk/>
            <pc:sldMk cId="47027725" sldId="436"/>
            <ac:spMk id="3" creationId="{7CF86266-11AD-4A28-92D9-ECE1C7A17041}"/>
          </ac:spMkLst>
        </pc:spChg>
        <pc:spChg chg="mod">
          <ac:chgData name="Gordon Watts" userId="a0850f2b96f54c79" providerId="LiveId" clId="{E67789F9-33A0-4DE4-8F59-6EA2AA748058}" dt="2018-05-15T19:56:06.883" v="2834" actId="26606"/>
          <ac:spMkLst>
            <pc:docMk/>
            <pc:sldMk cId="47027725" sldId="436"/>
            <ac:spMk id="4" creationId="{CEE7372D-F62E-48AD-B6CD-4685E4B5092A}"/>
          </ac:spMkLst>
        </pc:spChg>
        <pc:spChg chg="add">
          <ac:chgData name="Gordon Watts" userId="a0850f2b96f54c79" providerId="LiveId" clId="{E67789F9-33A0-4DE4-8F59-6EA2AA748058}" dt="2018-05-15T19:56:06.883" v="2834" actId="26606"/>
          <ac:spMkLst>
            <pc:docMk/>
            <pc:sldMk cId="47027725" sldId="436"/>
            <ac:spMk id="10" creationId="{1486A1FB-BD35-4FEB-91EB-B2F5055B23F6}"/>
          </ac:spMkLst>
        </pc:spChg>
        <pc:spChg chg="add">
          <ac:chgData name="Gordon Watts" userId="a0850f2b96f54c79" providerId="LiveId" clId="{E67789F9-33A0-4DE4-8F59-6EA2AA748058}" dt="2018-05-15T19:56:06.883" v="2834" actId="26606"/>
          <ac:spMkLst>
            <pc:docMk/>
            <pc:sldMk cId="47027725" sldId="436"/>
            <ac:spMk id="12" creationId="{32863260-465E-4A9B-98CA-77693B32C207}"/>
          </ac:spMkLst>
        </pc:spChg>
        <pc:picChg chg="add mod ord">
          <ac:chgData name="Gordon Watts" userId="a0850f2b96f54c79" providerId="LiveId" clId="{E67789F9-33A0-4DE4-8F59-6EA2AA748058}" dt="2018-05-15T19:56:06.883" v="2834" actId="26606"/>
          <ac:picMkLst>
            <pc:docMk/>
            <pc:sldMk cId="47027725" sldId="436"/>
            <ac:picMk id="5" creationId="{51C2DA64-7D87-4EAA-BF62-1CE62486E2A1}"/>
          </ac:picMkLst>
        </pc:picChg>
        <pc:cxnChg chg="add">
          <ac:chgData name="Gordon Watts" userId="a0850f2b96f54c79" providerId="LiveId" clId="{E67789F9-33A0-4DE4-8F59-6EA2AA748058}" dt="2018-05-15T19:56:06.883" v="2834" actId="26606"/>
          <ac:cxnSpMkLst>
            <pc:docMk/>
            <pc:sldMk cId="47027725" sldId="436"/>
            <ac:cxnSpMk id="14" creationId="{7C53DECA-A5E8-4D5D-B13F-D6AD333809F9}"/>
          </ac:cxnSpMkLst>
        </pc:cxnChg>
        <pc:cxnChg chg="add">
          <ac:chgData name="Gordon Watts" userId="a0850f2b96f54c79" providerId="LiveId" clId="{E67789F9-33A0-4DE4-8F59-6EA2AA748058}" dt="2018-05-15T19:56:06.883" v="2834" actId="26606"/>
          <ac:cxnSpMkLst>
            <pc:docMk/>
            <pc:sldMk cId="47027725" sldId="436"/>
            <ac:cxnSpMk id="16" creationId="{C0B7D759-A40B-4440-8F92-5C4DE42253A7}"/>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Sheet1!$F$8</c:f>
              <c:strCache>
                <c:ptCount val="1"/>
                <c:pt idx="0">
                  <c:v>Decay</c:v>
                </c:pt>
              </c:strCache>
            </c:strRef>
          </c:tx>
          <c:spPr>
            <a:ln w="19050" cap="rnd">
              <a:solidFill>
                <a:schemeClr val="accent1"/>
              </a:solidFill>
              <a:round/>
            </a:ln>
            <a:effectLst/>
          </c:spPr>
          <c:marker>
            <c:symbol val="none"/>
          </c:marker>
          <c:xVal>
            <c:numRef>
              <c:f>Sheet1!$E$9:$E$48</c:f>
              <c:numCache>
                <c:formatCode>General</c:formatCode>
                <c:ptCount val="40"/>
                <c:pt idx="0">
                  <c:v>0.2</c:v>
                </c:pt>
                <c:pt idx="1">
                  <c:v>0.4</c:v>
                </c:pt>
                <c:pt idx="2">
                  <c:v>0.60000000000000009</c:v>
                </c:pt>
                <c:pt idx="3">
                  <c:v>0.8</c:v>
                </c:pt>
                <c:pt idx="4">
                  <c:v>1</c:v>
                </c:pt>
                <c:pt idx="5">
                  <c:v>1.2</c:v>
                </c:pt>
                <c:pt idx="6">
                  <c:v>1.4</c:v>
                </c:pt>
                <c:pt idx="7">
                  <c:v>1.5999999999999999</c:v>
                </c:pt>
                <c:pt idx="8">
                  <c:v>1.7999999999999998</c:v>
                </c:pt>
                <c:pt idx="9">
                  <c:v>1.9999999999999998</c:v>
                </c:pt>
                <c:pt idx="10">
                  <c:v>2.1999999999999997</c:v>
                </c:pt>
                <c:pt idx="11">
                  <c:v>2.4</c:v>
                </c:pt>
                <c:pt idx="12">
                  <c:v>2.6</c:v>
                </c:pt>
                <c:pt idx="13">
                  <c:v>2.8000000000000003</c:v>
                </c:pt>
                <c:pt idx="14">
                  <c:v>3.0000000000000004</c:v>
                </c:pt>
                <c:pt idx="15">
                  <c:v>3.2000000000000006</c:v>
                </c:pt>
                <c:pt idx="16">
                  <c:v>3.4000000000000008</c:v>
                </c:pt>
                <c:pt idx="17">
                  <c:v>3.600000000000001</c:v>
                </c:pt>
                <c:pt idx="18">
                  <c:v>3.8000000000000012</c:v>
                </c:pt>
                <c:pt idx="19">
                  <c:v>4.0000000000000009</c:v>
                </c:pt>
                <c:pt idx="20">
                  <c:v>4.2000000000000011</c:v>
                </c:pt>
                <c:pt idx="21">
                  <c:v>4.4000000000000012</c:v>
                </c:pt>
                <c:pt idx="22">
                  <c:v>4.6000000000000014</c:v>
                </c:pt>
                <c:pt idx="23">
                  <c:v>4.8000000000000016</c:v>
                </c:pt>
                <c:pt idx="24">
                  <c:v>5.0000000000000018</c:v>
                </c:pt>
                <c:pt idx="25">
                  <c:v>5.200000000000002</c:v>
                </c:pt>
                <c:pt idx="26">
                  <c:v>5.4000000000000021</c:v>
                </c:pt>
                <c:pt idx="27">
                  <c:v>5.6000000000000023</c:v>
                </c:pt>
                <c:pt idx="28">
                  <c:v>5.8000000000000025</c:v>
                </c:pt>
                <c:pt idx="29">
                  <c:v>6.0000000000000027</c:v>
                </c:pt>
                <c:pt idx="30">
                  <c:v>6.2000000000000028</c:v>
                </c:pt>
                <c:pt idx="31">
                  <c:v>6.400000000000003</c:v>
                </c:pt>
                <c:pt idx="32">
                  <c:v>6.6000000000000032</c:v>
                </c:pt>
                <c:pt idx="33">
                  <c:v>6.8000000000000034</c:v>
                </c:pt>
                <c:pt idx="34">
                  <c:v>7.0000000000000036</c:v>
                </c:pt>
                <c:pt idx="35">
                  <c:v>7.2000000000000037</c:v>
                </c:pt>
                <c:pt idx="36">
                  <c:v>7.4000000000000039</c:v>
                </c:pt>
                <c:pt idx="37">
                  <c:v>7.6000000000000041</c:v>
                </c:pt>
                <c:pt idx="38">
                  <c:v>7.8000000000000043</c:v>
                </c:pt>
                <c:pt idx="39">
                  <c:v>8.0000000000000036</c:v>
                </c:pt>
              </c:numCache>
            </c:numRef>
          </c:xVal>
          <c:yVal>
            <c:numRef>
              <c:f>Sheet1!$F$9:$F$48</c:f>
              <c:numCache>
                <c:formatCode>General</c:formatCode>
                <c:ptCount val="40"/>
                <c:pt idx="0">
                  <c:v>0.67032004603563933</c:v>
                </c:pt>
                <c:pt idx="1">
                  <c:v>0.44932896411722156</c:v>
                </c:pt>
                <c:pt idx="2">
                  <c:v>0.30119421191220203</c:v>
                </c:pt>
                <c:pt idx="3">
                  <c:v>0.20189651799465538</c:v>
                </c:pt>
                <c:pt idx="4">
                  <c:v>0.1353352832366127</c:v>
                </c:pt>
                <c:pt idx="5">
                  <c:v>9.0717953289412512E-2</c:v>
                </c:pt>
                <c:pt idx="6">
                  <c:v>6.0810062625217973E-2</c:v>
                </c:pt>
                <c:pt idx="7">
                  <c:v>4.0762203978366225E-2</c:v>
                </c:pt>
                <c:pt idx="8">
                  <c:v>2.7323722447292569E-2</c:v>
                </c:pt>
                <c:pt idx="9">
                  <c:v>1.8315638888734189E-2</c:v>
                </c:pt>
                <c:pt idx="10">
                  <c:v>1.2277339903068448E-2</c:v>
                </c:pt>
                <c:pt idx="11">
                  <c:v>8.2297470490200302E-3</c:v>
                </c:pt>
                <c:pt idx="12">
                  <c:v>5.5165644207607716E-3</c:v>
                </c:pt>
                <c:pt idx="13">
                  <c:v>3.697863716482929E-3</c:v>
                </c:pt>
                <c:pt idx="14">
                  <c:v>2.4787521766663563E-3</c:v>
                </c:pt>
                <c:pt idx="15">
                  <c:v>1.6615572731739324E-3</c:v>
                </c:pt>
                <c:pt idx="16">
                  <c:v>1.1137751478448013E-3</c:v>
                </c:pt>
                <c:pt idx="17">
                  <c:v>7.465858083766779E-4</c:v>
                </c:pt>
                <c:pt idx="18">
                  <c:v>5.0045143344060953E-4</c:v>
                </c:pt>
                <c:pt idx="19">
                  <c:v>3.3546262790251126E-4</c:v>
                </c:pt>
                <c:pt idx="20">
                  <c:v>2.2486732417884779E-4</c:v>
                </c:pt>
                <c:pt idx="21">
                  <c:v>1.5073307509547623E-4</c:v>
                </c:pt>
                <c:pt idx="22">
                  <c:v>1.0103940183709307E-4</c:v>
                </c:pt>
                <c:pt idx="23">
                  <c:v>6.7728736490853654E-5</c:v>
                </c:pt>
                <c:pt idx="24">
                  <c:v>4.5399929762484692E-5</c:v>
                </c:pt>
                <c:pt idx="25">
                  <c:v>3.0432483008403516E-5</c:v>
                </c:pt>
                <c:pt idx="26">
                  <c:v>2.0399503411171851E-5</c:v>
                </c:pt>
                <c:pt idx="27">
                  <c:v>1.3674196065680891E-5</c:v>
                </c:pt>
                <c:pt idx="28">
                  <c:v>9.1660877362475697E-6</c:v>
                </c:pt>
                <c:pt idx="29">
                  <c:v>6.1442123533281768E-6</c:v>
                </c:pt>
                <c:pt idx="30">
                  <c:v>4.1185887075356861E-6</c:v>
                </c:pt>
                <c:pt idx="31">
                  <c:v>2.7607725720371842E-6</c:v>
                </c:pt>
                <c:pt idx="32">
                  <c:v>1.8506011975818948E-6</c:v>
                </c:pt>
                <c:pt idx="33">
                  <c:v>1.2404950799567045E-6</c:v>
                </c:pt>
                <c:pt idx="34">
                  <c:v>8.3152871910356195E-7</c:v>
                </c:pt>
                <c:pt idx="35">
                  <c:v>5.5739036926945564E-7</c:v>
                </c:pt>
                <c:pt idx="36">
                  <c:v>3.7362993798852337E-7</c:v>
                </c:pt>
                <c:pt idx="37">
                  <c:v>2.5045163723275997E-7</c:v>
                </c:pt>
                <c:pt idx="38">
                  <c:v>1.6788275299956484E-7</c:v>
                </c:pt>
                <c:pt idx="39">
                  <c:v>1.1253517471925831E-7</c:v>
                </c:pt>
              </c:numCache>
            </c:numRef>
          </c:yVal>
          <c:smooth val="1"/>
          <c:extLst>
            <c:ext xmlns:c16="http://schemas.microsoft.com/office/drawing/2014/chart" uri="{C3380CC4-5D6E-409C-BE32-E72D297353CC}">
              <c16:uniqueId val="{00000000-C72A-467D-9792-A7FDE747FA53}"/>
            </c:ext>
          </c:extLst>
        </c:ser>
        <c:ser>
          <c:idx val="1"/>
          <c:order val="1"/>
          <c:tx>
            <c:strRef>
              <c:f>Sheet1!$G$8</c:f>
              <c:strCache>
                <c:ptCount val="1"/>
                <c:pt idx="0">
                  <c:v>Decay 2</c:v>
                </c:pt>
              </c:strCache>
            </c:strRef>
          </c:tx>
          <c:spPr>
            <a:ln w="19050" cap="rnd">
              <a:solidFill>
                <a:schemeClr val="accent2"/>
              </a:solidFill>
              <a:round/>
            </a:ln>
            <a:effectLst/>
          </c:spPr>
          <c:marker>
            <c:symbol val="none"/>
          </c:marker>
          <c:xVal>
            <c:numRef>
              <c:f>Sheet1!$E$9:$E$48</c:f>
              <c:numCache>
                <c:formatCode>General</c:formatCode>
                <c:ptCount val="40"/>
                <c:pt idx="0">
                  <c:v>0.2</c:v>
                </c:pt>
                <c:pt idx="1">
                  <c:v>0.4</c:v>
                </c:pt>
                <c:pt idx="2">
                  <c:v>0.60000000000000009</c:v>
                </c:pt>
                <c:pt idx="3">
                  <c:v>0.8</c:v>
                </c:pt>
                <c:pt idx="4">
                  <c:v>1</c:v>
                </c:pt>
                <c:pt idx="5">
                  <c:v>1.2</c:v>
                </c:pt>
                <c:pt idx="6">
                  <c:v>1.4</c:v>
                </c:pt>
                <c:pt idx="7">
                  <c:v>1.5999999999999999</c:v>
                </c:pt>
                <c:pt idx="8">
                  <c:v>1.7999999999999998</c:v>
                </c:pt>
                <c:pt idx="9">
                  <c:v>1.9999999999999998</c:v>
                </c:pt>
                <c:pt idx="10">
                  <c:v>2.1999999999999997</c:v>
                </c:pt>
                <c:pt idx="11">
                  <c:v>2.4</c:v>
                </c:pt>
                <c:pt idx="12">
                  <c:v>2.6</c:v>
                </c:pt>
                <c:pt idx="13">
                  <c:v>2.8000000000000003</c:v>
                </c:pt>
                <c:pt idx="14">
                  <c:v>3.0000000000000004</c:v>
                </c:pt>
                <c:pt idx="15">
                  <c:v>3.2000000000000006</c:v>
                </c:pt>
                <c:pt idx="16">
                  <c:v>3.4000000000000008</c:v>
                </c:pt>
                <c:pt idx="17">
                  <c:v>3.600000000000001</c:v>
                </c:pt>
                <c:pt idx="18">
                  <c:v>3.8000000000000012</c:v>
                </c:pt>
                <c:pt idx="19">
                  <c:v>4.0000000000000009</c:v>
                </c:pt>
                <c:pt idx="20">
                  <c:v>4.2000000000000011</c:v>
                </c:pt>
                <c:pt idx="21">
                  <c:v>4.4000000000000012</c:v>
                </c:pt>
                <c:pt idx="22">
                  <c:v>4.6000000000000014</c:v>
                </c:pt>
                <c:pt idx="23">
                  <c:v>4.8000000000000016</c:v>
                </c:pt>
                <c:pt idx="24">
                  <c:v>5.0000000000000018</c:v>
                </c:pt>
                <c:pt idx="25">
                  <c:v>5.200000000000002</c:v>
                </c:pt>
                <c:pt idx="26">
                  <c:v>5.4000000000000021</c:v>
                </c:pt>
                <c:pt idx="27">
                  <c:v>5.6000000000000023</c:v>
                </c:pt>
                <c:pt idx="28">
                  <c:v>5.8000000000000025</c:v>
                </c:pt>
                <c:pt idx="29">
                  <c:v>6.0000000000000027</c:v>
                </c:pt>
                <c:pt idx="30">
                  <c:v>6.2000000000000028</c:v>
                </c:pt>
                <c:pt idx="31">
                  <c:v>6.400000000000003</c:v>
                </c:pt>
                <c:pt idx="32">
                  <c:v>6.6000000000000032</c:v>
                </c:pt>
                <c:pt idx="33">
                  <c:v>6.8000000000000034</c:v>
                </c:pt>
                <c:pt idx="34">
                  <c:v>7.0000000000000036</c:v>
                </c:pt>
                <c:pt idx="35">
                  <c:v>7.2000000000000037</c:v>
                </c:pt>
                <c:pt idx="36">
                  <c:v>7.4000000000000039</c:v>
                </c:pt>
                <c:pt idx="37">
                  <c:v>7.6000000000000041</c:v>
                </c:pt>
                <c:pt idx="38">
                  <c:v>7.8000000000000043</c:v>
                </c:pt>
                <c:pt idx="39">
                  <c:v>8.0000000000000036</c:v>
                </c:pt>
              </c:numCache>
            </c:numRef>
          </c:xVal>
          <c:yVal>
            <c:numRef>
              <c:f>Sheet1!$G$9:$G$48</c:f>
              <c:numCache>
                <c:formatCode>General</c:formatCode>
                <c:ptCount val="40"/>
                <c:pt idx="0">
                  <c:v>0.81873075307798182</c:v>
                </c:pt>
                <c:pt idx="1">
                  <c:v>0.67032004603563933</c:v>
                </c:pt>
                <c:pt idx="2">
                  <c:v>0.54881163609402639</c:v>
                </c:pt>
                <c:pt idx="3">
                  <c:v>0.44932896411722156</c:v>
                </c:pt>
                <c:pt idx="4">
                  <c:v>0.36787944117144233</c:v>
                </c:pt>
                <c:pt idx="5">
                  <c:v>0.30119421191220214</c:v>
                </c:pt>
                <c:pt idx="6">
                  <c:v>0.24659696394160649</c:v>
                </c:pt>
                <c:pt idx="7">
                  <c:v>0.20189651799465544</c:v>
                </c:pt>
                <c:pt idx="8">
                  <c:v>0.16529888822158656</c:v>
                </c:pt>
                <c:pt idx="9">
                  <c:v>0.13533528323661273</c:v>
                </c:pt>
                <c:pt idx="10">
                  <c:v>0.11080315836233391</c:v>
                </c:pt>
                <c:pt idx="11">
                  <c:v>9.0717953289412512E-2</c:v>
                </c:pt>
                <c:pt idx="12">
                  <c:v>7.4273578214333877E-2</c:v>
                </c:pt>
                <c:pt idx="13">
                  <c:v>6.0810062625217952E-2</c:v>
                </c:pt>
                <c:pt idx="14">
                  <c:v>4.9787068367863924E-2</c:v>
                </c:pt>
                <c:pt idx="15">
                  <c:v>4.076220397836619E-2</c:v>
                </c:pt>
                <c:pt idx="16">
                  <c:v>3.3373269960326052E-2</c:v>
                </c:pt>
                <c:pt idx="17">
                  <c:v>2.7323722447292535E-2</c:v>
                </c:pt>
                <c:pt idx="18">
                  <c:v>2.237077185616557E-2</c:v>
                </c:pt>
                <c:pt idx="19">
                  <c:v>1.8315638888734165E-2</c:v>
                </c:pt>
                <c:pt idx="20">
                  <c:v>1.4995576820477691E-2</c:v>
                </c:pt>
                <c:pt idx="21">
                  <c:v>1.2277339903068426E-2</c:v>
                </c:pt>
                <c:pt idx="22">
                  <c:v>1.0051835744633567E-2</c:v>
                </c:pt>
                <c:pt idx="23">
                  <c:v>8.2297470490200163E-3</c:v>
                </c:pt>
                <c:pt idx="24">
                  <c:v>6.7379469990854549E-3</c:v>
                </c:pt>
                <c:pt idx="25">
                  <c:v>5.516564420760762E-3</c:v>
                </c:pt>
                <c:pt idx="26">
                  <c:v>4.5165809426126581E-3</c:v>
                </c:pt>
                <c:pt idx="27">
                  <c:v>3.6978637164829225E-3</c:v>
                </c:pt>
                <c:pt idx="28">
                  <c:v>3.0275547453758071E-3</c:v>
                </c:pt>
                <c:pt idx="29">
                  <c:v>2.478752176666352E-3</c:v>
                </c:pt>
                <c:pt idx="30">
                  <c:v>2.0294306362957284E-3</c:v>
                </c:pt>
                <c:pt idx="31">
                  <c:v>1.6615572731739296E-3</c:v>
                </c:pt>
                <c:pt idx="32">
                  <c:v>1.3603680375478891E-3</c:v>
                </c:pt>
                <c:pt idx="33">
                  <c:v>1.1137751478447993E-3</c:v>
                </c:pt>
                <c:pt idx="34">
                  <c:v>9.1188196555451299E-4</c:v>
                </c:pt>
                <c:pt idx="35">
                  <c:v>7.465858083766766E-4</c:v>
                </c:pt>
                <c:pt idx="36">
                  <c:v>6.1125276112957013E-4</c:v>
                </c:pt>
                <c:pt idx="37">
                  <c:v>5.0045143344060866E-4</c:v>
                </c:pt>
                <c:pt idx="38">
                  <c:v>4.0973497897978496E-4</c:v>
                </c:pt>
                <c:pt idx="39">
                  <c:v>3.3546262790251066E-4</c:v>
                </c:pt>
              </c:numCache>
            </c:numRef>
          </c:yVal>
          <c:smooth val="1"/>
          <c:extLst>
            <c:ext xmlns:c16="http://schemas.microsoft.com/office/drawing/2014/chart" uri="{C3380CC4-5D6E-409C-BE32-E72D297353CC}">
              <c16:uniqueId val="{00000001-C72A-467D-9792-A7FDE747FA53}"/>
            </c:ext>
          </c:extLst>
        </c:ser>
        <c:ser>
          <c:idx val="2"/>
          <c:order val="2"/>
          <c:tx>
            <c:strRef>
              <c:f>Sheet1!$H$8</c:f>
              <c:strCache>
                <c:ptCount val="1"/>
                <c:pt idx="0">
                  <c:v>Decay 3</c:v>
                </c:pt>
              </c:strCache>
            </c:strRef>
          </c:tx>
          <c:spPr>
            <a:ln w="19050" cap="rnd">
              <a:solidFill>
                <a:schemeClr val="accent3"/>
              </a:solidFill>
              <a:round/>
            </a:ln>
            <a:effectLst/>
          </c:spPr>
          <c:marker>
            <c:symbol val="none"/>
          </c:marker>
          <c:xVal>
            <c:numRef>
              <c:f>Sheet1!$E$9:$E$48</c:f>
              <c:numCache>
                <c:formatCode>General</c:formatCode>
                <c:ptCount val="40"/>
                <c:pt idx="0">
                  <c:v>0.2</c:v>
                </c:pt>
                <c:pt idx="1">
                  <c:v>0.4</c:v>
                </c:pt>
                <c:pt idx="2">
                  <c:v>0.60000000000000009</c:v>
                </c:pt>
                <c:pt idx="3">
                  <c:v>0.8</c:v>
                </c:pt>
                <c:pt idx="4">
                  <c:v>1</c:v>
                </c:pt>
                <c:pt idx="5">
                  <c:v>1.2</c:v>
                </c:pt>
                <c:pt idx="6">
                  <c:v>1.4</c:v>
                </c:pt>
                <c:pt idx="7">
                  <c:v>1.5999999999999999</c:v>
                </c:pt>
                <c:pt idx="8">
                  <c:v>1.7999999999999998</c:v>
                </c:pt>
                <c:pt idx="9">
                  <c:v>1.9999999999999998</c:v>
                </c:pt>
                <c:pt idx="10">
                  <c:v>2.1999999999999997</c:v>
                </c:pt>
                <c:pt idx="11">
                  <c:v>2.4</c:v>
                </c:pt>
                <c:pt idx="12">
                  <c:v>2.6</c:v>
                </c:pt>
                <c:pt idx="13">
                  <c:v>2.8000000000000003</c:v>
                </c:pt>
                <c:pt idx="14">
                  <c:v>3.0000000000000004</c:v>
                </c:pt>
                <c:pt idx="15">
                  <c:v>3.2000000000000006</c:v>
                </c:pt>
                <c:pt idx="16">
                  <c:v>3.4000000000000008</c:v>
                </c:pt>
                <c:pt idx="17">
                  <c:v>3.600000000000001</c:v>
                </c:pt>
                <c:pt idx="18">
                  <c:v>3.8000000000000012</c:v>
                </c:pt>
                <c:pt idx="19">
                  <c:v>4.0000000000000009</c:v>
                </c:pt>
                <c:pt idx="20">
                  <c:v>4.2000000000000011</c:v>
                </c:pt>
                <c:pt idx="21">
                  <c:v>4.4000000000000012</c:v>
                </c:pt>
                <c:pt idx="22">
                  <c:v>4.6000000000000014</c:v>
                </c:pt>
                <c:pt idx="23">
                  <c:v>4.8000000000000016</c:v>
                </c:pt>
                <c:pt idx="24">
                  <c:v>5.0000000000000018</c:v>
                </c:pt>
                <c:pt idx="25">
                  <c:v>5.200000000000002</c:v>
                </c:pt>
                <c:pt idx="26">
                  <c:v>5.4000000000000021</c:v>
                </c:pt>
                <c:pt idx="27">
                  <c:v>5.6000000000000023</c:v>
                </c:pt>
                <c:pt idx="28">
                  <c:v>5.8000000000000025</c:v>
                </c:pt>
                <c:pt idx="29">
                  <c:v>6.0000000000000027</c:v>
                </c:pt>
                <c:pt idx="30">
                  <c:v>6.2000000000000028</c:v>
                </c:pt>
                <c:pt idx="31">
                  <c:v>6.400000000000003</c:v>
                </c:pt>
                <c:pt idx="32">
                  <c:v>6.6000000000000032</c:v>
                </c:pt>
                <c:pt idx="33">
                  <c:v>6.8000000000000034</c:v>
                </c:pt>
                <c:pt idx="34">
                  <c:v>7.0000000000000036</c:v>
                </c:pt>
                <c:pt idx="35">
                  <c:v>7.2000000000000037</c:v>
                </c:pt>
                <c:pt idx="36">
                  <c:v>7.4000000000000039</c:v>
                </c:pt>
                <c:pt idx="37">
                  <c:v>7.6000000000000041</c:v>
                </c:pt>
                <c:pt idx="38">
                  <c:v>7.8000000000000043</c:v>
                </c:pt>
                <c:pt idx="39">
                  <c:v>8.0000000000000036</c:v>
                </c:pt>
              </c:numCache>
            </c:numRef>
          </c:xVal>
          <c:yVal>
            <c:numRef>
              <c:f>Sheet1!$H$9:$H$48</c:f>
              <c:numCache>
                <c:formatCode>General</c:formatCode>
                <c:ptCount val="40"/>
                <c:pt idx="0">
                  <c:v>0.90483741803595952</c:v>
                </c:pt>
                <c:pt idx="1">
                  <c:v>0.81873075307798182</c:v>
                </c:pt>
                <c:pt idx="2">
                  <c:v>0.74081822068171788</c:v>
                </c:pt>
                <c:pt idx="3">
                  <c:v>0.67032004603563933</c:v>
                </c:pt>
                <c:pt idx="4">
                  <c:v>0.60653065971263342</c:v>
                </c:pt>
                <c:pt idx="5">
                  <c:v>0.54881163609402639</c:v>
                </c:pt>
                <c:pt idx="6">
                  <c:v>0.49658530379140953</c:v>
                </c:pt>
                <c:pt idx="7">
                  <c:v>0.44932896411722162</c:v>
                </c:pt>
                <c:pt idx="8">
                  <c:v>0.40656965974059917</c:v>
                </c:pt>
                <c:pt idx="9">
                  <c:v>0.36787944117144239</c:v>
                </c:pt>
                <c:pt idx="10">
                  <c:v>0.33287108369807961</c:v>
                </c:pt>
                <c:pt idx="11">
                  <c:v>0.30119421191220214</c:v>
                </c:pt>
                <c:pt idx="12">
                  <c:v>0.27253179303401259</c:v>
                </c:pt>
                <c:pt idx="13">
                  <c:v>0.24659696394160643</c:v>
                </c:pt>
                <c:pt idx="14">
                  <c:v>0.22313016014842979</c:v>
                </c:pt>
                <c:pt idx="15">
                  <c:v>0.20189651799465536</c:v>
                </c:pt>
                <c:pt idx="16">
                  <c:v>0.18268352405273458</c:v>
                </c:pt>
                <c:pt idx="17">
                  <c:v>0.16529888822158645</c:v>
                </c:pt>
                <c:pt idx="18">
                  <c:v>0.14956861922263498</c:v>
                </c:pt>
                <c:pt idx="19">
                  <c:v>0.13533528323661262</c:v>
                </c:pt>
                <c:pt idx="20">
                  <c:v>0.12245642825298185</c:v>
                </c:pt>
                <c:pt idx="21">
                  <c:v>0.11080315836233381</c:v>
                </c:pt>
                <c:pt idx="22">
                  <c:v>0.10025884372280366</c:v>
                </c:pt>
                <c:pt idx="23">
                  <c:v>9.0717953289412429E-2</c:v>
                </c:pt>
                <c:pt idx="24">
                  <c:v>8.2084998623898717E-2</c:v>
                </c:pt>
                <c:pt idx="25">
                  <c:v>7.4273578214333807E-2</c:v>
                </c:pt>
                <c:pt idx="26">
                  <c:v>6.7205512739749687E-2</c:v>
                </c:pt>
                <c:pt idx="27">
                  <c:v>6.0810062625217896E-2</c:v>
                </c:pt>
                <c:pt idx="28">
                  <c:v>5.5023220056407161E-2</c:v>
                </c:pt>
                <c:pt idx="29">
                  <c:v>4.9787068367863875E-2</c:v>
                </c:pt>
                <c:pt idx="30">
                  <c:v>4.5049202393557745E-2</c:v>
                </c:pt>
                <c:pt idx="31">
                  <c:v>4.0762203978366156E-2</c:v>
                </c:pt>
                <c:pt idx="32">
                  <c:v>3.6883167401239945E-2</c:v>
                </c:pt>
                <c:pt idx="33">
                  <c:v>3.3373269960326024E-2</c:v>
                </c:pt>
                <c:pt idx="34">
                  <c:v>3.0197383422318449E-2</c:v>
                </c:pt>
                <c:pt idx="35">
                  <c:v>2.732372244729251E-2</c:v>
                </c:pt>
                <c:pt idx="36">
                  <c:v>2.4723526470339343E-2</c:v>
                </c:pt>
                <c:pt idx="37">
                  <c:v>2.2370771856165549E-2</c:v>
                </c:pt>
                <c:pt idx="38">
                  <c:v>2.0241911445804346E-2</c:v>
                </c:pt>
                <c:pt idx="39">
                  <c:v>1.8315638888734147E-2</c:v>
                </c:pt>
              </c:numCache>
            </c:numRef>
          </c:yVal>
          <c:smooth val="1"/>
          <c:extLst>
            <c:ext xmlns:c16="http://schemas.microsoft.com/office/drawing/2014/chart" uri="{C3380CC4-5D6E-409C-BE32-E72D297353CC}">
              <c16:uniqueId val="{00000002-C72A-467D-9792-A7FDE747FA53}"/>
            </c:ext>
          </c:extLst>
        </c:ser>
        <c:dLbls>
          <c:showLegendKey val="0"/>
          <c:showVal val="0"/>
          <c:showCatName val="0"/>
          <c:showSerName val="0"/>
          <c:showPercent val="0"/>
          <c:showBubbleSize val="0"/>
        </c:dLbls>
        <c:axId val="398034680"/>
        <c:axId val="398033504"/>
      </c:scatterChart>
      <c:valAx>
        <c:axId val="398034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Decay</a:t>
                </a:r>
                <a:r>
                  <a:rPr lang="en-US" baseline="0" dirty="0"/>
                  <a:t> Length [m]</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033504"/>
        <c:crosses val="autoZero"/>
        <c:crossBetween val="midCat"/>
      </c:valAx>
      <c:valAx>
        <c:axId val="398033504"/>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0346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Sheet1!$F$8</c:f>
              <c:strCache>
                <c:ptCount val="1"/>
                <c:pt idx="0">
                  <c:v>Decay</c:v>
                </c:pt>
              </c:strCache>
            </c:strRef>
          </c:tx>
          <c:spPr>
            <a:ln w="19050" cap="rnd">
              <a:solidFill>
                <a:schemeClr val="accent1"/>
              </a:solidFill>
              <a:round/>
            </a:ln>
            <a:effectLst/>
          </c:spPr>
          <c:marker>
            <c:symbol val="none"/>
          </c:marker>
          <c:xVal>
            <c:numRef>
              <c:f>Sheet1!$E$9:$E$48</c:f>
              <c:numCache>
                <c:formatCode>General</c:formatCode>
                <c:ptCount val="40"/>
                <c:pt idx="0">
                  <c:v>0.2</c:v>
                </c:pt>
                <c:pt idx="1">
                  <c:v>0.4</c:v>
                </c:pt>
                <c:pt idx="2">
                  <c:v>0.60000000000000009</c:v>
                </c:pt>
                <c:pt idx="3">
                  <c:v>0.8</c:v>
                </c:pt>
                <c:pt idx="4">
                  <c:v>1</c:v>
                </c:pt>
                <c:pt idx="5">
                  <c:v>1.2</c:v>
                </c:pt>
                <c:pt idx="6">
                  <c:v>1.4</c:v>
                </c:pt>
                <c:pt idx="7">
                  <c:v>1.5999999999999999</c:v>
                </c:pt>
                <c:pt idx="8">
                  <c:v>1.7999999999999998</c:v>
                </c:pt>
                <c:pt idx="9">
                  <c:v>1.9999999999999998</c:v>
                </c:pt>
                <c:pt idx="10">
                  <c:v>2.1999999999999997</c:v>
                </c:pt>
                <c:pt idx="11">
                  <c:v>2.4</c:v>
                </c:pt>
                <c:pt idx="12">
                  <c:v>2.6</c:v>
                </c:pt>
                <c:pt idx="13">
                  <c:v>2.8000000000000003</c:v>
                </c:pt>
                <c:pt idx="14">
                  <c:v>3.0000000000000004</c:v>
                </c:pt>
                <c:pt idx="15">
                  <c:v>3.2000000000000006</c:v>
                </c:pt>
                <c:pt idx="16">
                  <c:v>3.4000000000000008</c:v>
                </c:pt>
                <c:pt idx="17">
                  <c:v>3.600000000000001</c:v>
                </c:pt>
                <c:pt idx="18">
                  <c:v>3.8000000000000012</c:v>
                </c:pt>
                <c:pt idx="19">
                  <c:v>4.0000000000000009</c:v>
                </c:pt>
                <c:pt idx="20">
                  <c:v>4.2000000000000011</c:v>
                </c:pt>
                <c:pt idx="21">
                  <c:v>4.4000000000000012</c:v>
                </c:pt>
                <c:pt idx="22">
                  <c:v>4.6000000000000014</c:v>
                </c:pt>
                <c:pt idx="23">
                  <c:v>4.8000000000000016</c:v>
                </c:pt>
                <c:pt idx="24">
                  <c:v>5.0000000000000018</c:v>
                </c:pt>
                <c:pt idx="25">
                  <c:v>5.200000000000002</c:v>
                </c:pt>
                <c:pt idx="26">
                  <c:v>5.4000000000000021</c:v>
                </c:pt>
                <c:pt idx="27">
                  <c:v>5.6000000000000023</c:v>
                </c:pt>
                <c:pt idx="28">
                  <c:v>5.8000000000000025</c:v>
                </c:pt>
                <c:pt idx="29">
                  <c:v>6.0000000000000027</c:v>
                </c:pt>
                <c:pt idx="30">
                  <c:v>6.2000000000000028</c:v>
                </c:pt>
                <c:pt idx="31">
                  <c:v>6.400000000000003</c:v>
                </c:pt>
                <c:pt idx="32">
                  <c:v>6.6000000000000032</c:v>
                </c:pt>
                <c:pt idx="33">
                  <c:v>6.8000000000000034</c:v>
                </c:pt>
                <c:pt idx="34">
                  <c:v>7.0000000000000036</c:v>
                </c:pt>
                <c:pt idx="35">
                  <c:v>7.2000000000000037</c:v>
                </c:pt>
                <c:pt idx="36">
                  <c:v>7.4000000000000039</c:v>
                </c:pt>
                <c:pt idx="37">
                  <c:v>7.6000000000000041</c:v>
                </c:pt>
                <c:pt idx="38">
                  <c:v>7.8000000000000043</c:v>
                </c:pt>
                <c:pt idx="39">
                  <c:v>8.0000000000000036</c:v>
                </c:pt>
              </c:numCache>
            </c:numRef>
          </c:xVal>
          <c:yVal>
            <c:numRef>
              <c:f>Sheet1!$F$9:$F$48</c:f>
              <c:numCache>
                <c:formatCode>General</c:formatCode>
                <c:ptCount val="40"/>
                <c:pt idx="0">
                  <c:v>0.67032004603563933</c:v>
                </c:pt>
                <c:pt idx="1">
                  <c:v>0.44932896411722156</c:v>
                </c:pt>
                <c:pt idx="2">
                  <c:v>0.30119421191220203</c:v>
                </c:pt>
                <c:pt idx="3">
                  <c:v>0.20189651799465538</c:v>
                </c:pt>
                <c:pt idx="4">
                  <c:v>0.1353352832366127</c:v>
                </c:pt>
                <c:pt idx="5">
                  <c:v>9.0717953289412512E-2</c:v>
                </c:pt>
                <c:pt idx="6">
                  <c:v>6.0810062625217973E-2</c:v>
                </c:pt>
                <c:pt idx="7">
                  <c:v>4.0762203978366225E-2</c:v>
                </c:pt>
                <c:pt idx="8">
                  <c:v>2.7323722447292569E-2</c:v>
                </c:pt>
                <c:pt idx="9">
                  <c:v>1.8315638888734189E-2</c:v>
                </c:pt>
                <c:pt idx="10">
                  <c:v>1.2277339903068448E-2</c:v>
                </c:pt>
                <c:pt idx="11">
                  <c:v>8.2297470490200302E-3</c:v>
                </c:pt>
                <c:pt idx="12">
                  <c:v>5.5165644207607716E-3</c:v>
                </c:pt>
                <c:pt idx="13">
                  <c:v>3.697863716482929E-3</c:v>
                </c:pt>
                <c:pt idx="14">
                  <c:v>2.4787521766663563E-3</c:v>
                </c:pt>
                <c:pt idx="15">
                  <c:v>1.6615572731739324E-3</c:v>
                </c:pt>
                <c:pt idx="16">
                  <c:v>1.1137751478448013E-3</c:v>
                </c:pt>
                <c:pt idx="17">
                  <c:v>7.465858083766779E-4</c:v>
                </c:pt>
                <c:pt idx="18">
                  <c:v>5.0045143344060953E-4</c:v>
                </c:pt>
                <c:pt idx="19">
                  <c:v>3.3546262790251126E-4</c:v>
                </c:pt>
                <c:pt idx="20">
                  <c:v>2.2486732417884779E-4</c:v>
                </c:pt>
                <c:pt idx="21">
                  <c:v>1.5073307509547623E-4</c:v>
                </c:pt>
                <c:pt idx="22">
                  <c:v>1.0103940183709307E-4</c:v>
                </c:pt>
                <c:pt idx="23">
                  <c:v>6.7728736490853654E-5</c:v>
                </c:pt>
                <c:pt idx="24">
                  <c:v>4.5399929762484692E-5</c:v>
                </c:pt>
                <c:pt idx="25">
                  <c:v>3.0432483008403516E-5</c:v>
                </c:pt>
                <c:pt idx="26">
                  <c:v>2.0399503411171851E-5</c:v>
                </c:pt>
                <c:pt idx="27">
                  <c:v>1.3674196065680891E-5</c:v>
                </c:pt>
                <c:pt idx="28">
                  <c:v>9.1660877362475697E-6</c:v>
                </c:pt>
                <c:pt idx="29">
                  <c:v>6.1442123533281768E-6</c:v>
                </c:pt>
                <c:pt idx="30">
                  <c:v>4.1185887075356861E-6</c:v>
                </c:pt>
                <c:pt idx="31">
                  <c:v>2.7607725720371842E-6</c:v>
                </c:pt>
                <c:pt idx="32">
                  <c:v>1.8506011975818948E-6</c:v>
                </c:pt>
                <c:pt idx="33">
                  <c:v>1.2404950799567045E-6</c:v>
                </c:pt>
                <c:pt idx="34">
                  <c:v>8.3152871910356195E-7</c:v>
                </c:pt>
                <c:pt idx="35">
                  <c:v>5.5739036926945564E-7</c:v>
                </c:pt>
                <c:pt idx="36">
                  <c:v>3.7362993798852337E-7</c:v>
                </c:pt>
                <c:pt idx="37">
                  <c:v>2.5045163723275997E-7</c:v>
                </c:pt>
                <c:pt idx="38">
                  <c:v>1.6788275299956484E-7</c:v>
                </c:pt>
                <c:pt idx="39">
                  <c:v>1.1253517471925831E-7</c:v>
                </c:pt>
              </c:numCache>
            </c:numRef>
          </c:yVal>
          <c:smooth val="1"/>
        </c:ser>
        <c:ser>
          <c:idx val="1"/>
          <c:order val="1"/>
          <c:tx>
            <c:strRef>
              <c:f>Sheet1!$G$8</c:f>
              <c:strCache>
                <c:ptCount val="1"/>
                <c:pt idx="0">
                  <c:v>Decay 2</c:v>
                </c:pt>
              </c:strCache>
            </c:strRef>
          </c:tx>
          <c:spPr>
            <a:ln w="19050" cap="rnd">
              <a:solidFill>
                <a:schemeClr val="accent2"/>
              </a:solidFill>
              <a:round/>
            </a:ln>
            <a:effectLst/>
          </c:spPr>
          <c:marker>
            <c:symbol val="none"/>
          </c:marker>
          <c:xVal>
            <c:numRef>
              <c:f>Sheet1!$E$9:$E$48</c:f>
              <c:numCache>
                <c:formatCode>General</c:formatCode>
                <c:ptCount val="40"/>
                <c:pt idx="0">
                  <c:v>0.2</c:v>
                </c:pt>
                <c:pt idx="1">
                  <c:v>0.4</c:v>
                </c:pt>
                <c:pt idx="2">
                  <c:v>0.60000000000000009</c:v>
                </c:pt>
                <c:pt idx="3">
                  <c:v>0.8</c:v>
                </c:pt>
                <c:pt idx="4">
                  <c:v>1</c:v>
                </c:pt>
                <c:pt idx="5">
                  <c:v>1.2</c:v>
                </c:pt>
                <c:pt idx="6">
                  <c:v>1.4</c:v>
                </c:pt>
                <c:pt idx="7">
                  <c:v>1.5999999999999999</c:v>
                </c:pt>
                <c:pt idx="8">
                  <c:v>1.7999999999999998</c:v>
                </c:pt>
                <c:pt idx="9">
                  <c:v>1.9999999999999998</c:v>
                </c:pt>
                <c:pt idx="10">
                  <c:v>2.1999999999999997</c:v>
                </c:pt>
                <c:pt idx="11">
                  <c:v>2.4</c:v>
                </c:pt>
                <c:pt idx="12">
                  <c:v>2.6</c:v>
                </c:pt>
                <c:pt idx="13">
                  <c:v>2.8000000000000003</c:v>
                </c:pt>
                <c:pt idx="14">
                  <c:v>3.0000000000000004</c:v>
                </c:pt>
                <c:pt idx="15">
                  <c:v>3.2000000000000006</c:v>
                </c:pt>
                <c:pt idx="16">
                  <c:v>3.4000000000000008</c:v>
                </c:pt>
                <c:pt idx="17">
                  <c:v>3.600000000000001</c:v>
                </c:pt>
                <c:pt idx="18">
                  <c:v>3.8000000000000012</c:v>
                </c:pt>
                <c:pt idx="19">
                  <c:v>4.0000000000000009</c:v>
                </c:pt>
                <c:pt idx="20">
                  <c:v>4.2000000000000011</c:v>
                </c:pt>
                <c:pt idx="21">
                  <c:v>4.4000000000000012</c:v>
                </c:pt>
                <c:pt idx="22">
                  <c:v>4.6000000000000014</c:v>
                </c:pt>
                <c:pt idx="23">
                  <c:v>4.8000000000000016</c:v>
                </c:pt>
                <c:pt idx="24">
                  <c:v>5.0000000000000018</c:v>
                </c:pt>
                <c:pt idx="25">
                  <c:v>5.200000000000002</c:v>
                </c:pt>
                <c:pt idx="26">
                  <c:v>5.4000000000000021</c:v>
                </c:pt>
                <c:pt idx="27">
                  <c:v>5.6000000000000023</c:v>
                </c:pt>
                <c:pt idx="28">
                  <c:v>5.8000000000000025</c:v>
                </c:pt>
                <c:pt idx="29">
                  <c:v>6.0000000000000027</c:v>
                </c:pt>
                <c:pt idx="30">
                  <c:v>6.2000000000000028</c:v>
                </c:pt>
                <c:pt idx="31">
                  <c:v>6.400000000000003</c:v>
                </c:pt>
                <c:pt idx="32">
                  <c:v>6.6000000000000032</c:v>
                </c:pt>
                <c:pt idx="33">
                  <c:v>6.8000000000000034</c:v>
                </c:pt>
                <c:pt idx="34">
                  <c:v>7.0000000000000036</c:v>
                </c:pt>
                <c:pt idx="35">
                  <c:v>7.2000000000000037</c:v>
                </c:pt>
                <c:pt idx="36">
                  <c:v>7.4000000000000039</c:v>
                </c:pt>
                <c:pt idx="37">
                  <c:v>7.6000000000000041</c:v>
                </c:pt>
                <c:pt idx="38">
                  <c:v>7.8000000000000043</c:v>
                </c:pt>
                <c:pt idx="39">
                  <c:v>8.0000000000000036</c:v>
                </c:pt>
              </c:numCache>
            </c:numRef>
          </c:xVal>
          <c:yVal>
            <c:numRef>
              <c:f>Sheet1!$G$9:$G$48</c:f>
              <c:numCache>
                <c:formatCode>General</c:formatCode>
                <c:ptCount val="40"/>
                <c:pt idx="0">
                  <c:v>0.81873075307798182</c:v>
                </c:pt>
                <c:pt idx="1">
                  <c:v>0.67032004603563933</c:v>
                </c:pt>
                <c:pt idx="2">
                  <c:v>0.54881163609402639</c:v>
                </c:pt>
                <c:pt idx="3">
                  <c:v>0.44932896411722156</c:v>
                </c:pt>
                <c:pt idx="4">
                  <c:v>0.36787944117144233</c:v>
                </c:pt>
                <c:pt idx="5">
                  <c:v>0.30119421191220214</c:v>
                </c:pt>
                <c:pt idx="6">
                  <c:v>0.24659696394160649</c:v>
                </c:pt>
                <c:pt idx="7">
                  <c:v>0.20189651799465544</c:v>
                </c:pt>
                <c:pt idx="8">
                  <c:v>0.16529888822158656</c:v>
                </c:pt>
                <c:pt idx="9">
                  <c:v>0.13533528323661273</c:v>
                </c:pt>
                <c:pt idx="10">
                  <c:v>0.11080315836233391</c:v>
                </c:pt>
                <c:pt idx="11">
                  <c:v>9.0717953289412512E-2</c:v>
                </c:pt>
                <c:pt idx="12">
                  <c:v>7.4273578214333877E-2</c:v>
                </c:pt>
                <c:pt idx="13">
                  <c:v>6.0810062625217952E-2</c:v>
                </c:pt>
                <c:pt idx="14">
                  <c:v>4.9787068367863924E-2</c:v>
                </c:pt>
                <c:pt idx="15">
                  <c:v>4.076220397836619E-2</c:v>
                </c:pt>
                <c:pt idx="16">
                  <c:v>3.3373269960326052E-2</c:v>
                </c:pt>
                <c:pt idx="17">
                  <c:v>2.7323722447292535E-2</c:v>
                </c:pt>
                <c:pt idx="18">
                  <c:v>2.237077185616557E-2</c:v>
                </c:pt>
                <c:pt idx="19">
                  <c:v>1.8315638888734165E-2</c:v>
                </c:pt>
                <c:pt idx="20">
                  <c:v>1.4995576820477691E-2</c:v>
                </c:pt>
                <c:pt idx="21">
                  <c:v>1.2277339903068426E-2</c:v>
                </c:pt>
                <c:pt idx="22">
                  <c:v>1.0051835744633567E-2</c:v>
                </c:pt>
                <c:pt idx="23">
                  <c:v>8.2297470490200163E-3</c:v>
                </c:pt>
                <c:pt idx="24">
                  <c:v>6.7379469990854549E-3</c:v>
                </c:pt>
                <c:pt idx="25">
                  <c:v>5.516564420760762E-3</c:v>
                </c:pt>
                <c:pt idx="26">
                  <c:v>4.5165809426126581E-3</c:v>
                </c:pt>
                <c:pt idx="27">
                  <c:v>3.6978637164829225E-3</c:v>
                </c:pt>
                <c:pt idx="28">
                  <c:v>3.0275547453758071E-3</c:v>
                </c:pt>
                <c:pt idx="29">
                  <c:v>2.478752176666352E-3</c:v>
                </c:pt>
                <c:pt idx="30">
                  <c:v>2.0294306362957284E-3</c:v>
                </c:pt>
                <c:pt idx="31">
                  <c:v>1.6615572731739296E-3</c:v>
                </c:pt>
                <c:pt idx="32">
                  <c:v>1.3603680375478891E-3</c:v>
                </c:pt>
                <c:pt idx="33">
                  <c:v>1.1137751478447993E-3</c:v>
                </c:pt>
                <c:pt idx="34">
                  <c:v>9.1188196555451299E-4</c:v>
                </c:pt>
                <c:pt idx="35">
                  <c:v>7.465858083766766E-4</c:v>
                </c:pt>
                <c:pt idx="36">
                  <c:v>6.1125276112957013E-4</c:v>
                </c:pt>
                <c:pt idx="37">
                  <c:v>5.0045143344060866E-4</c:v>
                </c:pt>
                <c:pt idx="38">
                  <c:v>4.0973497897978496E-4</c:v>
                </c:pt>
                <c:pt idx="39">
                  <c:v>3.3546262790251066E-4</c:v>
                </c:pt>
              </c:numCache>
            </c:numRef>
          </c:yVal>
          <c:smooth val="1"/>
        </c:ser>
        <c:ser>
          <c:idx val="2"/>
          <c:order val="2"/>
          <c:tx>
            <c:strRef>
              <c:f>Sheet1!$H$8</c:f>
              <c:strCache>
                <c:ptCount val="1"/>
                <c:pt idx="0">
                  <c:v>Decay 3</c:v>
                </c:pt>
              </c:strCache>
            </c:strRef>
          </c:tx>
          <c:spPr>
            <a:ln w="19050" cap="rnd">
              <a:solidFill>
                <a:schemeClr val="accent3"/>
              </a:solidFill>
              <a:round/>
            </a:ln>
            <a:effectLst/>
          </c:spPr>
          <c:marker>
            <c:symbol val="none"/>
          </c:marker>
          <c:xVal>
            <c:numRef>
              <c:f>Sheet1!$E$9:$E$48</c:f>
              <c:numCache>
                <c:formatCode>General</c:formatCode>
                <c:ptCount val="40"/>
                <c:pt idx="0">
                  <c:v>0.2</c:v>
                </c:pt>
                <c:pt idx="1">
                  <c:v>0.4</c:v>
                </c:pt>
                <c:pt idx="2">
                  <c:v>0.60000000000000009</c:v>
                </c:pt>
                <c:pt idx="3">
                  <c:v>0.8</c:v>
                </c:pt>
                <c:pt idx="4">
                  <c:v>1</c:v>
                </c:pt>
                <c:pt idx="5">
                  <c:v>1.2</c:v>
                </c:pt>
                <c:pt idx="6">
                  <c:v>1.4</c:v>
                </c:pt>
                <c:pt idx="7">
                  <c:v>1.5999999999999999</c:v>
                </c:pt>
                <c:pt idx="8">
                  <c:v>1.7999999999999998</c:v>
                </c:pt>
                <c:pt idx="9">
                  <c:v>1.9999999999999998</c:v>
                </c:pt>
                <c:pt idx="10">
                  <c:v>2.1999999999999997</c:v>
                </c:pt>
                <c:pt idx="11">
                  <c:v>2.4</c:v>
                </c:pt>
                <c:pt idx="12">
                  <c:v>2.6</c:v>
                </c:pt>
                <c:pt idx="13">
                  <c:v>2.8000000000000003</c:v>
                </c:pt>
                <c:pt idx="14">
                  <c:v>3.0000000000000004</c:v>
                </c:pt>
                <c:pt idx="15">
                  <c:v>3.2000000000000006</c:v>
                </c:pt>
                <c:pt idx="16">
                  <c:v>3.4000000000000008</c:v>
                </c:pt>
                <c:pt idx="17">
                  <c:v>3.600000000000001</c:v>
                </c:pt>
                <c:pt idx="18">
                  <c:v>3.8000000000000012</c:v>
                </c:pt>
                <c:pt idx="19">
                  <c:v>4.0000000000000009</c:v>
                </c:pt>
                <c:pt idx="20">
                  <c:v>4.2000000000000011</c:v>
                </c:pt>
                <c:pt idx="21">
                  <c:v>4.4000000000000012</c:v>
                </c:pt>
                <c:pt idx="22">
                  <c:v>4.6000000000000014</c:v>
                </c:pt>
                <c:pt idx="23">
                  <c:v>4.8000000000000016</c:v>
                </c:pt>
                <c:pt idx="24">
                  <c:v>5.0000000000000018</c:v>
                </c:pt>
                <c:pt idx="25">
                  <c:v>5.200000000000002</c:v>
                </c:pt>
                <c:pt idx="26">
                  <c:v>5.4000000000000021</c:v>
                </c:pt>
                <c:pt idx="27">
                  <c:v>5.6000000000000023</c:v>
                </c:pt>
                <c:pt idx="28">
                  <c:v>5.8000000000000025</c:v>
                </c:pt>
                <c:pt idx="29">
                  <c:v>6.0000000000000027</c:v>
                </c:pt>
                <c:pt idx="30">
                  <c:v>6.2000000000000028</c:v>
                </c:pt>
                <c:pt idx="31">
                  <c:v>6.400000000000003</c:v>
                </c:pt>
                <c:pt idx="32">
                  <c:v>6.6000000000000032</c:v>
                </c:pt>
                <c:pt idx="33">
                  <c:v>6.8000000000000034</c:v>
                </c:pt>
                <c:pt idx="34">
                  <c:v>7.0000000000000036</c:v>
                </c:pt>
                <c:pt idx="35">
                  <c:v>7.2000000000000037</c:v>
                </c:pt>
                <c:pt idx="36">
                  <c:v>7.4000000000000039</c:v>
                </c:pt>
                <c:pt idx="37">
                  <c:v>7.6000000000000041</c:v>
                </c:pt>
                <c:pt idx="38">
                  <c:v>7.8000000000000043</c:v>
                </c:pt>
                <c:pt idx="39">
                  <c:v>8.0000000000000036</c:v>
                </c:pt>
              </c:numCache>
            </c:numRef>
          </c:xVal>
          <c:yVal>
            <c:numRef>
              <c:f>Sheet1!$H$9:$H$48</c:f>
              <c:numCache>
                <c:formatCode>General</c:formatCode>
                <c:ptCount val="40"/>
                <c:pt idx="0">
                  <c:v>0.90483741803595952</c:v>
                </c:pt>
                <c:pt idx="1">
                  <c:v>0.81873075307798182</c:v>
                </c:pt>
                <c:pt idx="2">
                  <c:v>0.74081822068171788</c:v>
                </c:pt>
                <c:pt idx="3">
                  <c:v>0.67032004603563933</c:v>
                </c:pt>
                <c:pt idx="4">
                  <c:v>0.60653065971263342</c:v>
                </c:pt>
                <c:pt idx="5">
                  <c:v>0.54881163609402639</c:v>
                </c:pt>
                <c:pt idx="6">
                  <c:v>0.49658530379140953</c:v>
                </c:pt>
                <c:pt idx="7">
                  <c:v>0.44932896411722162</c:v>
                </c:pt>
                <c:pt idx="8">
                  <c:v>0.40656965974059917</c:v>
                </c:pt>
                <c:pt idx="9">
                  <c:v>0.36787944117144239</c:v>
                </c:pt>
                <c:pt idx="10">
                  <c:v>0.33287108369807961</c:v>
                </c:pt>
                <c:pt idx="11">
                  <c:v>0.30119421191220214</c:v>
                </c:pt>
                <c:pt idx="12">
                  <c:v>0.27253179303401259</c:v>
                </c:pt>
                <c:pt idx="13">
                  <c:v>0.24659696394160643</c:v>
                </c:pt>
                <c:pt idx="14">
                  <c:v>0.22313016014842979</c:v>
                </c:pt>
                <c:pt idx="15">
                  <c:v>0.20189651799465536</c:v>
                </c:pt>
                <c:pt idx="16">
                  <c:v>0.18268352405273458</c:v>
                </c:pt>
                <c:pt idx="17">
                  <c:v>0.16529888822158645</c:v>
                </c:pt>
                <c:pt idx="18">
                  <c:v>0.14956861922263498</c:v>
                </c:pt>
                <c:pt idx="19">
                  <c:v>0.13533528323661262</c:v>
                </c:pt>
                <c:pt idx="20">
                  <c:v>0.12245642825298185</c:v>
                </c:pt>
                <c:pt idx="21">
                  <c:v>0.11080315836233381</c:v>
                </c:pt>
                <c:pt idx="22">
                  <c:v>0.10025884372280366</c:v>
                </c:pt>
                <c:pt idx="23">
                  <c:v>9.0717953289412429E-2</c:v>
                </c:pt>
                <c:pt idx="24">
                  <c:v>8.2084998623898717E-2</c:v>
                </c:pt>
                <c:pt idx="25">
                  <c:v>7.4273578214333807E-2</c:v>
                </c:pt>
                <c:pt idx="26">
                  <c:v>6.7205512739749687E-2</c:v>
                </c:pt>
                <c:pt idx="27">
                  <c:v>6.0810062625217896E-2</c:v>
                </c:pt>
                <c:pt idx="28">
                  <c:v>5.5023220056407161E-2</c:v>
                </c:pt>
                <c:pt idx="29">
                  <c:v>4.9787068367863875E-2</c:v>
                </c:pt>
                <c:pt idx="30">
                  <c:v>4.5049202393557745E-2</c:v>
                </c:pt>
                <c:pt idx="31">
                  <c:v>4.0762203978366156E-2</c:v>
                </c:pt>
                <c:pt idx="32">
                  <c:v>3.6883167401239945E-2</c:v>
                </c:pt>
                <c:pt idx="33">
                  <c:v>3.3373269960326024E-2</c:v>
                </c:pt>
                <c:pt idx="34">
                  <c:v>3.0197383422318449E-2</c:v>
                </c:pt>
                <c:pt idx="35">
                  <c:v>2.732372244729251E-2</c:v>
                </c:pt>
                <c:pt idx="36">
                  <c:v>2.4723526470339343E-2</c:v>
                </c:pt>
                <c:pt idx="37">
                  <c:v>2.2370771856165549E-2</c:v>
                </c:pt>
                <c:pt idx="38">
                  <c:v>2.0241911445804346E-2</c:v>
                </c:pt>
                <c:pt idx="39">
                  <c:v>1.8315638888734147E-2</c:v>
                </c:pt>
              </c:numCache>
            </c:numRef>
          </c:yVal>
          <c:smooth val="1"/>
        </c:ser>
        <c:dLbls>
          <c:showLegendKey val="0"/>
          <c:showVal val="0"/>
          <c:showCatName val="0"/>
          <c:showSerName val="0"/>
          <c:showPercent val="0"/>
          <c:showBubbleSize val="0"/>
        </c:dLbls>
        <c:axId val="418131536"/>
        <c:axId val="418129968"/>
      </c:scatterChart>
      <c:valAx>
        <c:axId val="4181315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smtClean="0"/>
                  <a:t>Decay</a:t>
                </a:r>
                <a:r>
                  <a:rPr lang="en-US" baseline="0" dirty="0" smtClean="0"/>
                  <a:t> Length </a:t>
                </a:r>
                <a:r>
                  <a:rPr lang="en-US" baseline="0" dirty="0"/>
                  <a:t>[m]</a:t>
                </a:r>
                <a:endParaRPr lang="en-US" dirty="0"/>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129968"/>
        <c:crosses val="autoZero"/>
        <c:crossBetween val="midCat"/>
      </c:valAx>
      <c:valAx>
        <c:axId val="418129968"/>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813153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Sheet1!$F$8</c:f>
              <c:strCache>
                <c:ptCount val="1"/>
                <c:pt idx="0">
                  <c:v>Decay</c:v>
                </c:pt>
              </c:strCache>
            </c:strRef>
          </c:tx>
          <c:spPr>
            <a:ln w="19050" cap="rnd">
              <a:solidFill>
                <a:schemeClr val="accent1"/>
              </a:solidFill>
              <a:round/>
            </a:ln>
            <a:effectLst/>
          </c:spPr>
          <c:marker>
            <c:symbol val="none"/>
          </c:marker>
          <c:xVal>
            <c:numRef>
              <c:f>Sheet1!$E$9:$E$48</c:f>
              <c:numCache>
                <c:formatCode>General</c:formatCode>
                <c:ptCount val="40"/>
                <c:pt idx="0">
                  <c:v>0.2</c:v>
                </c:pt>
                <c:pt idx="1">
                  <c:v>0.4</c:v>
                </c:pt>
                <c:pt idx="2">
                  <c:v>0.60000000000000009</c:v>
                </c:pt>
                <c:pt idx="3">
                  <c:v>0.8</c:v>
                </c:pt>
                <c:pt idx="4">
                  <c:v>1</c:v>
                </c:pt>
                <c:pt idx="5">
                  <c:v>1.2</c:v>
                </c:pt>
                <c:pt idx="6">
                  <c:v>1.4</c:v>
                </c:pt>
                <c:pt idx="7">
                  <c:v>1.5999999999999999</c:v>
                </c:pt>
                <c:pt idx="8">
                  <c:v>1.7999999999999998</c:v>
                </c:pt>
                <c:pt idx="9">
                  <c:v>1.9999999999999998</c:v>
                </c:pt>
                <c:pt idx="10">
                  <c:v>2.1999999999999997</c:v>
                </c:pt>
                <c:pt idx="11">
                  <c:v>2.4</c:v>
                </c:pt>
                <c:pt idx="12">
                  <c:v>2.6</c:v>
                </c:pt>
                <c:pt idx="13">
                  <c:v>2.8000000000000003</c:v>
                </c:pt>
                <c:pt idx="14">
                  <c:v>3.0000000000000004</c:v>
                </c:pt>
                <c:pt idx="15">
                  <c:v>3.2000000000000006</c:v>
                </c:pt>
                <c:pt idx="16">
                  <c:v>3.4000000000000008</c:v>
                </c:pt>
                <c:pt idx="17">
                  <c:v>3.600000000000001</c:v>
                </c:pt>
                <c:pt idx="18">
                  <c:v>3.8000000000000012</c:v>
                </c:pt>
                <c:pt idx="19">
                  <c:v>4.0000000000000009</c:v>
                </c:pt>
                <c:pt idx="20">
                  <c:v>4.2000000000000011</c:v>
                </c:pt>
                <c:pt idx="21">
                  <c:v>4.4000000000000012</c:v>
                </c:pt>
                <c:pt idx="22">
                  <c:v>4.6000000000000014</c:v>
                </c:pt>
                <c:pt idx="23">
                  <c:v>4.8000000000000016</c:v>
                </c:pt>
                <c:pt idx="24">
                  <c:v>5.0000000000000018</c:v>
                </c:pt>
                <c:pt idx="25">
                  <c:v>5.200000000000002</c:v>
                </c:pt>
                <c:pt idx="26">
                  <c:v>5.4000000000000021</c:v>
                </c:pt>
                <c:pt idx="27">
                  <c:v>5.6000000000000023</c:v>
                </c:pt>
                <c:pt idx="28">
                  <c:v>5.8000000000000025</c:v>
                </c:pt>
                <c:pt idx="29">
                  <c:v>6.0000000000000027</c:v>
                </c:pt>
                <c:pt idx="30">
                  <c:v>6.2000000000000028</c:v>
                </c:pt>
                <c:pt idx="31">
                  <c:v>6.400000000000003</c:v>
                </c:pt>
                <c:pt idx="32">
                  <c:v>6.6000000000000032</c:v>
                </c:pt>
                <c:pt idx="33">
                  <c:v>6.8000000000000034</c:v>
                </c:pt>
                <c:pt idx="34">
                  <c:v>7.0000000000000036</c:v>
                </c:pt>
                <c:pt idx="35">
                  <c:v>7.2000000000000037</c:v>
                </c:pt>
                <c:pt idx="36">
                  <c:v>7.4000000000000039</c:v>
                </c:pt>
                <c:pt idx="37">
                  <c:v>7.6000000000000041</c:v>
                </c:pt>
                <c:pt idx="38">
                  <c:v>7.8000000000000043</c:v>
                </c:pt>
                <c:pt idx="39">
                  <c:v>8.0000000000000036</c:v>
                </c:pt>
              </c:numCache>
            </c:numRef>
          </c:xVal>
          <c:yVal>
            <c:numRef>
              <c:f>Sheet1!$F$9:$F$48</c:f>
              <c:numCache>
                <c:formatCode>General</c:formatCode>
                <c:ptCount val="40"/>
                <c:pt idx="0">
                  <c:v>0.67032004603563933</c:v>
                </c:pt>
                <c:pt idx="1">
                  <c:v>0.44932896411722156</c:v>
                </c:pt>
                <c:pt idx="2">
                  <c:v>0.30119421191220203</c:v>
                </c:pt>
                <c:pt idx="3">
                  <c:v>0.20189651799465538</c:v>
                </c:pt>
                <c:pt idx="4">
                  <c:v>0.1353352832366127</c:v>
                </c:pt>
                <c:pt idx="5">
                  <c:v>9.0717953289412512E-2</c:v>
                </c:pt>
                <c:pt idx="6">
                  <c:v>6.0810062625217973E-2</c:v>
                </c:pt>
                <c:pt idx="7">
                  <c:v>4.0762203978366225E-2</c:v>
                </c:pt>
                <c:pt idx="8">
                  <c:v>2.7323722447292569E-2</c:v>
                </c:pt>
                <c:pt idx="9">
                  <c:v>1.8315638888734189E-2</c:v>
                </c:pt>
                <c:pt idx="10">
                  <c:v>1.2277339903068448E-2</c:v>
                </c:pt>
                <c:pt idx="11">
                  <c:v>8.2297470490200302E-3</c:v>
                </c:pt>
                <c:pt idx="12">
                  <c:v>5.5165644207607716E-3</c:v>
                </c:pt>
                <c:pt idx="13">
                  <c:v>3.697863716482929E-3</c:v>
                </c:pt>
                <c:pt idx="14">
                  <c:v>2.4787521766663563E-3</c:v>
                </c:pt>
                <c:pt idx="15">
                  <c:v>1.6615572731739324E-3</c:v>
                </c:pt>
                <c:pt idx="16">
                  <c:v>1.1137751478448013E-3</c:v>
                </c:pt>
                <c:pt idx="17">
                  <c:v>7.465858083766779E-4</c:v>
                </c:pt>
                <c:pt idx="18">
                  <c:v>5.0045143344060953E-4</c:v>
                </c:pt>
                <c:pt idx="19">
                  <c:v>3.3546262790251126E-4</c:v>
                </c:pt>
                <c:pt idx="20">
                  <c:v>2.2486732417884779E-4</c:v>
                </c:pt>
                <c:pt idx="21">
                  <c:v>1.5073307509547623E-4</c:v>
                </c:pt>
                <c:pt idx="22">
                  <c:v>1.0103940183709307E-4</c:v>
                </c:pt>
                <c:pt idx="23">
                  <c:v>6.7728736490853654E-5</c:v>
                </c:pt>
                <c:pt idx="24">
                  <c:v>4.5399929762484692E-5</c:v>
                </c:pt>
                <c:pt idx="25">
                  <c:v>3.0432483008403516E-5</c:v>
                </c:pt>
                <c:pt idx="26">
                  <c:v>2.0399503411171851E-5</c:v>
                </c:pt>
                <c:pt idx="27">
                  <c:v>1.3674196065680891E-5</c:v>
                </c:pt>
                <c:pt idx="28">
                  <c:v>9.1660877362475697E-6</c:v>
                </c:pt>
                <c:pt idx="29">
                  <c:v>6.1442123533281768E-6</c:v>
                </c:pt>
                <c:pt idx="30">
                  <c:v>4.1185887075356861E-6</c:v>
                </c:pt>
                <c:pt idx="31">
                  <c:v>2.7607725720371842E-6</c:v>
                </c:pt>
                <c:pt idx="32">
                  <c:v>1.8506011975818948E-6</c:v>
                </c:pt>
                <c:pt idx="33">
                  <c:v>1.2404950799567045E-6</c:v>
                </c:pt>
                <c:pt idx="34">
                  <c:v>8.3152871910356195E-7</c:v>
                </c:pt>
                <c:pt idx="35">
                  <c:v>5.5739036926945564E-7</c:v>
                </c:pt>
                <c:pt idx="36">
                  <c:v>3.7362993798852337E-7</c:v>
                </c:pt>
                <c:pt idx="37">
                  <c:v>2.5045163723275997E-7</c:v>
                </c:pt>
                <c:pt idx="38">
                  <c:v>1.6788275299956484E-7</c:v>
                </c:pt>
                <c:pt idx="39">
                  <c:v>1.1253517471925831E-7</c:v>
                </c:pt>
              </c:numCache>
            </c:numRef>
          </c:yVal>
          <c:smooth val="1"/>
          <c:extLst>
            <c:ext xmlns:c16="http://schemas.microsoft.com/office/drawing/2014/chart" uri="{C3380CC4-5D6E-409C-BE32-E72D297353CC}">
              <c16:uniqueId val="{00000000-4923-4AFD-A88C-C249E25E2B38}"/>
            </c:ext>
          </c:extLst>
        </c:ser>
        <c:ser>
          <c:idx val="1"/>
          <c:order val="1"/>
          <c:tx>
            <c:strRef>
              <c:f>Sheet1!$G$8</c:f>
              <c:strCache>
                <c:ptCount val="1"/>
                <c:pt idx="0">
                  <c:v>Decay 2</c:v>
                </c:pt>
              </c:strCache>
            </c:strRef>
          </c:tx>
          <c:spPr>
            <a:ln w="19050" cap="rnd">
              <a:solidFill>
                <a:schemeClr val="accent2"/>
              </a:solidFill>
              <a:round/>
            </a:ln>
            <a:effectLst/>
          </c:spPr>
          <c:marker>
            <c:symbol val="none"/>
          </c:marker>
          <c:xVal>
            <c:numRef>
              <c:f>Sheet1!$E$9:$E$48</c:f>
              <c:numCache>
                <c:formatCode>General</c:formatCode>
                <c:ptCount val="40"/>
                <c:pt idx="0">
                  <c:v>0.2</c:v>
                </c:pt>
                <c:pt idx="1">
                  <c:v>0.4</c:v>
                </c:pt>
                <c:pt idx="2">
                  <c:v>0.60000000000000009</c:v>
                </c:pt>
                <c:pt idx="3">
                  <c:v>0.8</c:v>
                </c:pt>
                <c:pt idx="4">
                  <c:v>1</c:v>
                </c:pt>
                <c:pt idx="5">
                  <c:v>1.2</c:v>
                </c:pt>
                <c:pt idx="6">
                  <c:v>1.4</c:v>
                </c:pt>
                <c:pt idx="7">
                  <c:v>1.5999999999999999</c:v>
                </c:pt>
                <c:pt idx="8">
                  <c:v>1.7999999999999998</c:v>
                </c:pt>
                <c:pt idx="9">
                  <c:v>1.9999999999999998</c:v>
                </c:pt>
                <c:pt idx="10">
                  <c:v>2.1999999999999997</c:v>
                </c:pt>
                <c:pt idx="11">
                  <c:v>2.4</c:v>
                </c:pt>
                <c:pt idx="12">
                  <c:v>2.6</c:v>
                </c:pt>
                <c:pt idx="13">
                  <c:v>2.8000000000000003</c:v>
                </c:pt>
                <c:pt idx="14">
                  <c:v>3.0000000000000004</c:v>
                </c:pt>
                <c:pt idx="15">
                  <c:v>3.2000000000000006</c:v>
                </c:pt>
                <c:pt idx="16">
                  <c:v>3.4000000000000008</c:v>
                </c:pt>
                <c:pt idx="17">
                  <c:v>3.600000000000001</c:v>
                </c:pt>
                <c:pt idx="18">
                  <c:v>3.8000000000000012</c:v>
                </c:pt>
                <c:pt idx="19">
                  <c:v>4.0000000000000009</c:v>
                </c:pt>
                <c:pt idx="20">
                  <c:v>4.2000000000000011</c:v>
                </c:pt>
                <c:pt idx="21">
                  <c:v>4.4000000000000012</c:v>
                </c:pt>
                <c:pt idx="22">
                  <c:v>4.6000000000000014</c:v>
                </c:pt>
                <c:pt idx="23">
                  <c:v>4.8000000000000016</c:v>
                </c:pt>
                <c:pt idx="24">
                  <c:v>5.0000000000000018</c:v>
                </c:pt>
                <c:pt idx="25">
                  <c:v>5.200000000000002</c:v>
                </c:pt>
                <c:pt idx="26">
                  <c:v>5.4000000000000021</c:v>
                </c:pt>
                <c:pt idx="27">
                  <c:v>5.6000000000000023</c:v>
                </c:pt>
                <c:pt idx="28">
                  <c:v>5.8000000000000025</c:v>
                </c:pt>
                <c:pt idx="29">
                  <c:v>6.0000000000000027</c:v>
                </c:pt>
                <c:pt idx="30">
                  <c:v>6.2000000000000028</c:v>
                </c:pt>
                <c:pt idx="31">
                  <c:v>6.400000000000003</c:v>
                </c:pt>
                <c:pt idx="32">
                  <c:v>6.6000000000000032</c:v>
                </c:pt>
                <c:pt idx="33">
                  <c:v>6.8000000000000034</c:v>
                </c:pt>
                <c:pt idx="34">
                  <c:v>7.0000000000000036</c:v>
                </c:pt>
                <c:pt idx="35">
                  <c:v>7.2000000000000037</c:v>
                </c:pt>
                <c:pt idx="36">
                  <c:v>7.4000000000000039</c:v>
                </c:pt>
                <c:pt idx="37">
                  <c:v>7.6000000000000041</c:v>
                </c:pt>
                <c:pt idx="38">
                  <c:v>7.8000000000000043</c:v>
                </c:pt>
                <c:pt idx="39">
                  <c:v>8.0000000000000036</c:v>
                </c:pt>
              </c:numCache>
            </c:numRef>
          </c:xVal>
          <c:yVal>
            <c:numRef>
              <c:f>Sheet1!$G$9:$G$48</c:f>
              <c:numCache>
                <c:formatCode>General</c:formatCode>
                <c:ptCount val="40"/>
                <c:pt idx="0">
                  <c:v>0.81873075307798182</c:v>
                </c:pt>
                <c:pt idx="1">
                  <c:v>0.67032004603563933</c:v>
                </c:pt>
                <c:pt idx="2">
                  <c:v>0.54881163609402639</c:v>
                </c:pt>
                <c:pt idx="3">
                  <c:v>0.44932896411722156</c:v>
                </c:pt>
                <c:pt idx="4">
                  <c:v>0.36787944117144233</c:v>
                </c:pt>
                <c:pt idx="5">
                  <c:v>0.30119421191220214</c:v>
                </c:pt>
                <c:pt idx="6">
                  <c:v>0.24659696394160649</c:v>
                </c:pt>
                <c:pt idx="7">
                  <c:v>0.20189651799465544</c:v>
                </c:pt>
                <c:pt idx="8">
                  <c:v>0.16529888822158656</c:v>
                </c:pt>
                <c:pt idx="9">
                  <c:v>0.13533528323661273</c:v>
                </c:pt>
                <c:pt idx="10">
                  <c:v>0.11080315836233391</c:v>
                </c:pt>
                <c:pt idx="11">
                  <c:v>9.0717953289412512E-2</c:v>
                </c:pt>
                <c:pt idx="12">
                  <c:v>7.4273578214333877E-2</c:v>
                </c:pt>
                <c:pt idx="13">
                  <c:v>6.0810062625217952E-2</c:v>
                </c:pt>
                <c:pt idx="14">
                  <c:v>4.9787068367863924E-2</c:v>
                </c:pt>
                <c:pt idx="15">
                  <c:v>4.076220397836619E-2</c:v>
                </c:pt>
                <c:pt idx="16">
                  <c:v>3.3373269960326052E-2</c:v>
                </c:pt>
                <c:pt idx="17">
                  <c:v>2.7323722447292535E-2</c:v>
                </c:pt>
                <c:pt idx="18">
                  <c:v>2.237077185616557E-2</c:v>
                </c:pt>
                <c:pt idx="19">
                  <c:v>1.8315638888734165E-2</c:v>
                </c:pt>
                <c:pt idx="20">
                  <c:v>1.4995576820477691E-2</c:v>
                </c:pt>
                <c:pt idx="21">
                  <c:v>1.2277339903068426E-2</c:v>
                </c:pt>
                <c:pt idx="22">
                  <c:v>1.0051835744633567E-2</c:v>
                </c:pt>
                <c:pt idx="23">
                  <c:v>8.2297470490200163E-3</c:v>
                </c:pt>
                <c:pt idx="24">
                  <c:v>6.7379469990854549E-3</c:v>
                </c:pt>
                <c:pt idx="25">
                  <c:v>5.516564420760762E-3</c:v>
                </c:pt>
                <c:pt idx="26">
                  <c:v>4.5165809426126581E-3</c:v>
                </c:pt>
                <c:pt idx="27">
                  <c:v>3.6978637164829225E-3</c:v>
                </c:pt>
                <c:pt idx="28">
                  <c:v>3.0275547453758071E-3</c:v>
                </c:pt>
                <c:pt idx="29">
                  <c:v>2.478752176666352E-3</c:v>
                </c:pt>
                <c:pt idx="30">
                  <c:v>2.0294306362957284E-3</c:v>
                </c:pt>
                <c:pt idx="31">
                  <c:v>1.6615572731739296E-3</c:v>
                </c:pt>
                <c:pt idx="32">
                  <c:v>1.3603680375478891E-3</c:v>
                </c:pt>
                <c:pt idx="33">
                  <c:v>1.1137751478447993E-3</c:v>
                </c:pt>
                <c:pt idx="34">
                  <c:v>9.1188196555451299E-4</c:v>
                </c:pt>
                <c:pt idx="35">
                  <c:v>7.465858083766766E-4</c:v>
                </c:pt>
                <c:pt idx="36">
                  <c:v>6.1125276112957013E-4</c:v>
                </c:pt>
                <c:pt idx="37">
                  <c:v>5.0045143344060866E-4</c:v>
                </c:pt>
                <c:pt idx="38">
                  <c:v>4.0973497897978496E-4</c:v>
                </c:pt>
                <c:pt idx="39">
                  <c:v>3.3546262790251066E-4</c:v>
                </c:pt>
              </c:numCache>
            </c:numRef>
          </c:yVal>
          <c:smooth val="1"/>
          <c:extLst>
            <c:ext xmlns:c16="http://schemas.microsoft.com/office/drawing/2014/chart" uri="{C3380CC4-5D6E-409C-BE32-E72D297353CC}">
              <c16:uniqueId val="{00000001-4923-4AFD-A88C-C249E25E2B38}"/>
            </c:ext>
          </c:extLst>
        </c:ser>
        <c:ser>
          <c:idx val="2"/>
          <c:order val="2"/>
          <c:tx>
            <c:strRef>
              <c:f>Sheet1!$H$8</c:f>
              <c:strCache>
                <c:ptCount val="1"/>
                <c:pt idx="0">
                  <c:v>Decay 3</c:v>
                </c:pt>
              </c:strCache>
            </c:strRef>
          </c:tx>
          <c:spPr>
            <a:ln w="19050" cap="rnd">
              <a:solidFill>
                <a:schemeClr val="accent3"/>
              </a:solidFill>
              <a:round/>
            </a:ln>
            <a:effectLst/>
          </c:spPr>
          <c:marker>
            <c:symbol val="none"/>
          </c:marker>
          <c:xVal>
            <c:numRef>
              <c:f>Sheet1!$E$9:$E$48</c:f>
              <c:numCache>
                <c:formatCode>General</c:formatCode>
                <c:ptCount val="40"/>
                <c:pt idx="0">
                  <c:v>0.2</c:v>
                </c:pt>
                <c:pt idx="1">
                  <c:v>0.4</c:v>
                </c:pt>
                <c:pt idx="2">
                  <c:v>0.60000000000000009</c:v>
                </c:pt>
                <c:pt idx="3">
                  <c:v>0.8</c:v>
                </c:pt>
                <c:pt idx="4">
                  <c:v>1</c:v>
                </c:pt>
                <c:pt idx="5">
                  <c:v>1.2</c:v>
                </c:pt>
                <c:pt idx="6">
                  <c:v>1.4</c:v>
                </c:pt>
                <c:pt idx="7">
                  <c:v>1.5999999999999999</c:v>
                </c:pt>
                <c:pt idx="8">
                  <c:v>1.7999999999999998</c:v>
                </c:pt>
                <c:pt idx="9">
                  <c:v>1.9999999999999998</c:v>
                </c:pt>
                <c:pt idx="10">
                  <c:v>2.1999999999999997</c:v>
                </c:pt>
                <c:pt idx="11">
                  <c:v>2.4</c:v>
                </c:pt>
                <c:pt idx="12">
                  <c:v>2.6</c:v>
                </c:pt>
                <c:pt idx="13">
                  <c:v>2.8000000000000003</c:v>
                </c:pt>
                <c:pt idx="14">
                  <c:v>3.0000000000000004</c:v>
                </c:pt>
                <c:pt idx="15">
                  <c:v>3.2000000000000006</c:v>
                </c:pt>
                <c:pt idx="16">
                  <c:v>3.4000000000000008</c:v>
                </c:pt>
                <c:pt idx="17">
                  <c:v>3.600000000000001</c:v>
                </c:pt>
                <c:pt idx="18">
                  <c:v>3.8000000000000012</c:v>
                </c:pt>
                <c:pt idx="19">
                  <c:v>4.0000000000000009</c:v>
                </c:pt>
                <c:pt idx="20">
                  <c:v>4.2000000000000011</c:v>
                </c:pt>
                <c:pt idx="21">
                  <c:v>4.4000000000000012</c:v>
                </c:pt>
                <c:pt idx="22">
                  <c:v>4.6000000000000014</c:v>
                </c:pt>
                <c:pt idx="23">
                  <c:v>4.8000000000000016</c:v>
                </c:pt>
                <c:pt idx="24">
                  <c:v>5.0000000000000018</c:v>
                </c:pt>
                <c:pt idx="25">
                  <c:v>5.200000000000002</c:v>
                </c:pt>
                <c:pt idx="26">
                  <c:v>5.4000000000000021</c:v>
                </c:pt>
                <c:pt idx="27">
                  <c:v>5.6000000000000023</c:v>
                </c:pt>
                <c:pt idx="28">
                  <c:v>5.8000000000000025</c:v>
                </c:pt>
                <c:pt idx="29">
                  <c:v>6.0000000000000027</c:v>
                </c:pt>
                <c:pt idx="30">
                  <c:v>6.2000000000000028</c:v>
                </c:pt>
                <c:pt idx="31">
                  <c:v>6.400000000000003</c:v>
                </c:pt>
                <c:pt idx="32">
                  <c:v>6.6000000000000032</c:v>
                </c:pt>
                <c:pt idx="33">
                  <c:v>6.8000000000000034</c:v>
                </c:pt>
                <c:pt idx="34">
                  <c:v>7.0000000000000036</c:v>
                </c:pt>
                <c:pt idx="35">
                  <c:v>7.2000000000000037</c:v>
                </c:pt>
                <c:pt idx="36">
                  <c:v>7.4000000000000039</c:v>
                </c:pt>
                <c:pt idx="37">
                  <c:v>7.6000000000000041</c:v>
                </c:pt>
                <c:pt idx="38">
                  <c:v>7.8000000000000043</c:v>
                </c:pt>
                <c:pt idx="39">
                  <c:v>8.0000000000000036</c:v>
                </c:pt>
              </c:numCache>
            </c:numRef>
          </c:xVal>
          <c:yVal>
            <c:numRef>
              <c:f>Sheet1!$H$9:$H$48</c:f>
              <c:numCache>
                <c:formatCode>General</c:formatCode>
                <c:ptCount val="40"/>
                <c:pt idx="0">
                  <c:v>0.90483741803595952</c:v>
                </c:pt>
                <c:pt idx="1">
                  <c:v>0.81873075307798182</c:v>
                </c:pt>
                <c:pt idx="2">
                  <c:v>0.74081822068171788</c:v>
                </c:pt>
                <c:pt idx="3">
                  <c:v>0.67032004603563933</c:v>
                </c:pt>
                <c:pt idx="4">
                  <c:v>0.60653065971263342</c:v>
                </c:pt>
                <c:pt idx="5">
                  <c:v>0.54881163609402639</c:v>
                </c:pt>
                <c:pt idx="6">
                  <c:v>0.49658530379140953</c:v>
                </c:pt>
                <c:pt idx="7">
                  <c:v>0.44932896411722162</c:v>
                </c:pt>
                <c:pt idx="8">
                  <c:v>0.40656965974059917</c:v>
                </c:pt>
                <c:pt idx="9">
                  <c:v>0.36787944117144239</c:v>
                </c:pt>
                <c:pt idx="10">
                  <c:v>0.33287108369807961</c:v>
                </c:pt>
                <c:pt idx="11">
                  <c:v>0.30119421191220214</c:v>
                </c:pt>
                <c:pt idx="12">
                  <c:v>0.27253179303401259</c:v>
                </c:pt>
                <c:pt idx="13">
                  <c:v>0.24659696394160643</c:v>
                </c:pt>
                <c:pt idx="14">
                  <c:v>0.22313016014842979</c:v>
                </c:pt>
                <c:pt idx="15">
                  <c:v>0.20189651799465536</c:v>
                </c:pt>
                <c:pt idx="16">
                  <c:v>0.18268352405273458</c:v>
                </c:pt>
                <c:pt idx="17">
                  <c:v>0.16529888822158645</c:v>
                </c:pt>
                <c:pt idx="18">
                  <c:v>0.14956861922263498</c:v>
                </c:pt>
                <c:pt idx="19">
                  <c:v>0.13533528323661262</c:v>
                </c:pt>
                <c:pt idx="20">
                  <c:v>0.12245642825298185</c:v>
                </c:pt>
                <c:pt idx="21">
                  <c:v>0.11080315836233381</c:v>
                </c:pt>
                <c:pt idx="22">
                  <c:v>0.10025884372280366</c:v>
                </c:pt>
                <c:pt idx="23">
                  <c:v>9.0717953289412429E-2</c:v>
                </c:pt>
                <c:pt idx="24">
                  <c:v>8.2084998623898717E-2</c:v>
                </c:pt>
                <c:pt idx="25">
                  <c:v>7.4273578214333807E-2</c:v>
                </c:pt>
                <c:pt idx="26">
                  <c:v>6.7205512739749687E-2</c:v>
                </c:pt>
                <c:pt idx="27">
                  <c:v>6.0810062625217896E-2</c:v>
                </c:pt>
                <c:pt idx="28">
                  <c:v>5.5023220056407161E-2</c:v>
                </c:pt>
                <c:pt idx="29">
                  <c:v>4.9787068367863875E-2</c:v>
                </c:pt>
                <c:pt idx="30">
                  <c:v>4.5049202393557745E-2</c:v>
                </c:pt>
                <c:pt idx="31">
                  <c:v>4.0762203978366156E-2</c:v>
                </c:pt>
                <c:pt idx="32">
                  <c:v>3.6883167401239945E-2</c:v>
                </c:pt>
                <c:pt idx="33">
                  <c:v>3.3373269960326024E-2</c:v>
                </c:pt>
                <c:pt idx="34">
                  <c:v>3.0197383422318449E-2</c:v>
                </c:pt>
                <c:pt idx="35">
                  <c:v>2.732372244729251E-2</c:v>
                </c:pt>
                <c:pt idx="36">
                  <c:v>2.4723526470339343E-2</c:v>
                </c:pt>
                <c:pt idx="37">
                  <c:v>2.2370771856165549E-2</c:v>
                </c:pt>
                <c:pt idx="38">
                  <c:v>2.0241911445804346E-2</c:v>
                </c:pt>
                <c:pt idx="39">
                  <c:v>1.8315638888734147E-2</c:v>
                </c:pt>
              </c:numCache>
            </c:numRef>
          </c:yVal>
          <c:smooth val="1"/>
          <c:extLst>
            <c:ext xmlns:c16="http://schemas.microsoft.com/office/drawing/2014/chart" uri="{C3380CC4-5D6E-409C-BE32-E72D297353CC}">
              <c16:uniqueId val="{00000002-4923-4AFD-A88C-C249E25E2B38}"/>
            </c:ext>
          </c:extLst>
        </c:ser>
        <c:dLbls>
          <c:showLegendKey val="0"/>
          <c:showVal val="0"/>
          <c:showCatName val="0"/>
          <c:showSerName val="0"/>
          <c:showPercent val="0"/>
          <c:showBubbleSize val="0"/>
        </c:dLbls>
        <c:axId val="398034680"/>
        <c:axId val="398033504"/>
      </c:scatterChart>
      <c:valAx>
        <c:axId val="398034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Decay</a:t>
                </a:r>
                <a:r>
                  <a:rPr lang="en-US" baseline="0" dirty="0"/>
                  <a:t> Length [m]</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033504"/>
        <c:crosses val="autoZero"/>
        <c:crossBetween val="midCat"/>
      </c:valAx>
      <c:valAx>
        <c:axId val="398033504"/>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80346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9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ECF094-6361-4E48-8878-6C7350FA5C4F}" type="datetimeFigureOut">
              <a:rPr lang="en-US" smtClean="0"/>
              <a:t>2018-07-03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2E023-7BE9-4091-9B70-AE27B77FE81E}" type="slidenum">
              <a:rPr lang="en-US" smtClean="0"/>
              <a:t>‹#›</a:t>
            </a:fld>
            <a:endParaRPr lang="en-US"/>
          </a:p>
        </p:txBody>
      </p:sp>
    </p:spTree>
    <p:extLst>
      <p:ext uri="{BB962C8B-B14F-4D97-AF65-F5344CB8AC3E}">
        <p14:creationId xmlns:p14="http://schemas.microsoft.com/office/powerpoint/2010/main" val="1461237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a world surrounded by things we’ve built, and matter we understand. This extends even to the stars, where we understand almost everything we can see. This is all, of course, encoded in the Standard Model – the particles and the Lagrangian. And while there is a lot of work left to do on this, I want to concentrate on things we know we don’t understand in the context of the Standard Model.</a:t>
            </a:r>
          </a:p>
          <a:p>
            <a:endParaRPr lang="en-US" dirty="0"/>
          </a:p>
          <a:p>
            <a:r>
              <a:rPr lang="en-US" dirty="0"/>
              <a:t>BUT</a:t>
            </a:r>
          </a:p>
        </p:txBody>
      </p:sp>
      <p:sp>
        <p:nvSpPr>
          <p:cNvPr id="4" name="Slide Number Placeholder 3"/>
          <p:cNvSpPr>
            <a:spLocks noGrp="1"/>
          </p:cNvSpPr>
          <p:nvPr>
            <p:ph type="sldNum" sz="quarter" idx="10"/>
          </p:nvPr>
        </p:nvSpPr>
        <p:spPr/>
        <p:txBody>
          <a:bodyPr/>
          <a:lstStyle/>
          <a:p>
            <a:fld id="{0CCD0BE2-406D-4D20-8EA7-F05DB798EF96}" type="slidenum">
              <a:rPr lang="en-US" smtClean="0"/>
              <a:t>3</a:t>
            </a:fld>
            <a:endParaRPr lang="en-US"/>
          </a:p>
        </p:txBody>
      </p:sp>
    </p:spTree>
    <p:extLst>
      <p:ext uri="{BB962C8B-B14F-4D97-AF65-F5344CB8AC3E}">
        <p14:creationId xmlns:p14="http://schemas.microsoft.com/office/powerpoint/2010/main" val="3115047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Keep in mind that these tails though they look small, are actually HUGE because this is QCD background we are talking about here!</a:t>
            </a:r>
          </a:p>
        </p:txBody>
      </p:sp>
      <p:sp>
        <p:nvSpPr>
          <p:cNvPr id="4" name="Slide Number Placeholder 3"/>
          <p:cNvSpPr>
            <a:spLocks noGrp="1"/>
          </p:cNvSpPr>
          <p:nvPr>
            <p:ph type="sldNum" sz="quarter" idx="10"/>
          </p:nvPr>
        </p:nvSpPr>
        <p:spPr/>
        <p:txBody>
          <a:bodyPr/>
          <a:lstStyle/>
          <a:p>
            <a:fld id="{0CCD0BE2-406D-4D20-8EA7-F05DB798EF96}" type="slidenum">
              <a:rPr lang="en-US" smtClean="0"/>
              <a:t>25</a:t>
            </a:fld>
            <a:endParaRPr lang="en-US"/>
          </a:p>
        </p:txBody>
      </p:sp>
    </p:spTree>
    <p:extLst>
      <p:ext uri="{BB962C8B-B14F-4D97-AF65-F5344CB8AC3E}">
        <p14:creationId xmlns:p14="http://schemas.microsoft.com/office/powerpoint/2010/main" val="1287910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13 input variables</a:t>
            </a:r>
          </a:p>
        </p:txBody>
      </p:sp>
      <p:sp>
        <p:nvSpPr>
          <p:cNvPr id="4" name="Slide Number Placeholder 3"/>
          <p:cNvSpPr>
            <a:spLocks noGrp="1"/>
          </p:cNvSpPr>
          <p:nvPr>
            <p:ph type="sldNum" sz="quarter" idx="10"/>
          </p:nvPr>
        </p:nvSpPr>
        <p:spPr/>
        <p:txBody>
          <a:bodyPr/>
          <a:lstStyle/>
          <a:p>
            <a:fld id="{0CCD0BE2-406D-4D20-8EA7-F05DB798EF96}" type="slidenum">
              <a:rPr lang="en-US" smtClean="0"/>
              <a:t>26</a:t>
            </a:fld>
            <a:endParaRPr lang="en-US"/>
          </a:p>
        </p:txBody>
      </p:sp>
    </p:spTree>
    <p:extLst>
      <p:ext uri="{BB962C8B-B14F-4D97-AF65-F5344CB8AC3E}">
        <p14:creationId xmlns:p14="http://schemas.microsoft.com/office/powerpoint/2010/main" val="273571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D0BE2-406D-4D20-8EA7-F05DB798EF96}" type="slidenum">
              <a:rPr lang="en-US" smtClean="0"/>
              <a:t>27</a:t>
            </a:fld>
            <a:endParaRPr lang="en-US"/>
          </a:p>
        </p:txBody>
      </p:sp>
    </p:spTree>
    <p:extLst>
      <p:ext uri="{BB962C8B-B14F-4D97-AF65-F5344CB8AC3E}">
        <p14:creationId xmlns:p14="http://schemas.microsoft.com/office/powerpoint/2010/main" val="4165587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Note there is no trigger to match the ID  </a:t>
            </a:r>
            <a:r>
              <a:rPr lang="en-US" baseline="0" dirty="0" err="1"/>
              <a:t>vertexing</a:t>
            </a:r>
            <a:r>
              <a:rPr lang="en-US" baseline="0" dirty="0"/>
              <a:t>. Instead we will supplement with a Jet + MET trigger</a:t>
            </a:r>
          </a:p>
          <a:p>
            <a:pPr marL="171450" indent="-171450">
              <a:buFont typeface="Arial" panose="020B0604020202020204" pitchFamily="34" charset="0"/>
              <a:buChar char="•"/>
            </a:pPr>
            <a:r>
              <a:rPr lang="en-US" baseline="0" dirty="0"/>
              <a:t>Just call out some highlights</a:t>
            </a:r>
          </a:p>
        </p:txBody>
      </p:sp>
      <p:sp>
        <p:nvSpPr>
          <p:cNvPr id="4" name="Slide Number Placeholder 3"/>
          <p:cNvSpPr>
            <a:spLocks noGrp="1"/>
          </p:cNvSpPr>
          <p:nvPr>
            <p:ph type="sldNum" sz="quarter" idx="10"/>
          </p:nvPr>
        </p:nvSpPr>
        <p:spPr/>
        <p:txBody>
          <a:bodyPr/>
          <a:lstStyle/>
          <a:p>
            <a:fld id="{0CCD0BE2-406D-4D20-8EA7-F05DB798EF96}" type="slidenum">
              <a:rPr lang="en-US" smtClean="0"/>
              <a:t>33</a:t>
            </a:fld>
            <a:endParaRPr lang="en-US"/>
          </a:p>
        </p:txBody>
      </p:sp>
    </p:spTree>
    <p:extLst>
      <p:ext uri="{BB962C8B-B14F-4D97-AF65-F5344CB8AC3E}">
        <p14:creationId xmlns:p14="http://schemas.microsoft.com/office/powerpoint/2010/main" val="2540411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Theorists would love us to be as general and model independent as possible.</a:t>
            </a:r>
          </a:p>
        </p:txBody>
      </p:sp>
      <p:sp>
        <p:nvSpPr>
          <p:cNvPr id="4" name="Slide Number Placeholder 3"/>
          <p:cNvSpPr>
            <a:spLocks noGrp="1"/>
          </p:cNvSpPr>
          <p:nvPr>
            <p:ph type="sldNum" sz="quarter" idx="10"/>
          </p:nvPr>
        </p:nvSpPr>
        <p:spPr/>
        <p:txBody>
          <a:bodyPr/>
          <a:lstStyle/>
          <a:p>
            <a:fld id="{0CCD0BE2-406D-4D20-8EA7-F05DB798EF96}" type="slidenum">
              <a:rPr lang="en-US" smtClean="0"/>
              <a:t>34</a:t>
            </a:fld>
            <a:endParaRPr lang="en-US"/>
          </a:p>
        </p:txBody>
      </p:sp>
    </p:spTree>
    <p:extLst>
      <p:ext uri="{BB962C8B-B14F-4D97-AF65-F5344CB8AC3E}">
        <p14:creationId xmlns:p14="http://schemas.microsoft.com/office/powerpoint/2010/main" val="2859938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813FF26A-76EA-4AC0-B3F7-68B716FF8A43}" type="slidenum">
              <a:rPr lang="en-US">
                <a:solidFill>
                  <a:prstClr val="black"/>
                </a:solidFill>
                <a:latin typeface="Calibri" panose="020F0502020204030204"/>
              </a:rPr>
              <a:pPr defTabSz="931774">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4142904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813FF26A-76EA-4AC0-B3F7-68B716FF8A43}" type="slidenum">
              <a:rPr lang="en-US">
                <a:solidFill>
                  <a:prstClr val="black"/>
                </a:solidFill>
                <a:latin typeface="Calibri" panose="020F0502020204030204"/>
              </a:rPr>
              <a:pPr defTabSz="931774">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2983838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813FF26A-76EA-4AC0-B3F7-68B716FF8A43}" type="slidenum">
              <a:rPr lang="en-US">
                <a:solidFill>
                  <a:prstClr val="black"/>
                </a:solidFill>
                <a:latin typeface="Calibri" panose="020F0502020204030204"/>
              </a:rPr>
              <a:pPr defTabSz="931774">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1781168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CCD0BE2-406D-4D20-8EA7-F05DB798EF96}" type="slidenum">
              <a:rPr lang="en-US" smtClean="0"/>
              <a:t>65</a:t>
            </a:fld>
            <a:endParaRPr lang="en-US"/>
          </a:p>
        </p:txBody>
      </p:sp>
    </p:spTree>
    <p:extLst>
      <p:ext uri="{BB962C8B-B14F-4D97-AF65-F5344CB8AC3E}">
        <p14:creationId xmlns:p14="http://schemas.microsoft.com/office/powerpoint/2010/main" val="3997182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 matter is perhaps the largest known oversight in the SM (and there is also dark energy). That is a younger Vera Rubin, died in 2016, before she got a </a:t>
            </a:r>
            <a:r>
              <a:rPr lang="en-US" dirty="0" err="1"/>
              <a:t>nobel</a:t>
            </a:r>
            <a:r>
              <a:rPr lang="en-US" dirty="0"/>
              <a:t> prize many people thought she should have gotten.</a:t>
            </a:r>
          </a:p>
        </p:txBody>
      </p:sp>
      <p:sp>
        <p:nvSpPr>
          <p:cNvPr id="4" name="Slide Number Placeholder 3"/>
          <p:cNvSpPr>
            <a:spLocks noGrp="1"/>
          </p:cNvSpPr>
          <p:nvPr>
            <p:ph type="sldNum" sz="quarter" idx="10"/>
          </p:nvPr>
        </p:nvSpPr>
        <p:spPr/>
        <p:txBody>
          <a:bodyPr/>
          <a:lstStyle/>
          <a:p>
            <a:fld id="{0CCD0BE2-406D-4D20-8EA7-F05DB798EF96}" type="slidenum">
              <a:rPr lang="en-US" smtClean="0"/>
              <a:t>4</a:t>
            </a:fld>
            <a:endParaRPr lang="en-US"/>
          </a:p>
        </p:txBody>
      </p:sp>
    </p:spTree>
    <p:extLst>
      <p:ext uri="{BB962C8B-B14F-4D97-AF65-F5344CB8AC3E}">
        <p14:creationId xmlns:p14="http://schemas.microsoft.com/office/powerpoint/2010/main" val="152360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up with more arrows</a:t>
            </a:r>
          </a:p>
        </p:txBody>
      </p:sp>
      <p:sp>
        <p:nvSpPr>
          <p:cNvPr id="4" name="Slide Number Placeholder 3"/>
          <p:cNvSpPr>
            <a:spLocks noGrp="1"/>
          </p:cNvSpPr>
          <p:nvPr>
            <p:ph type="sldNum" sz="quarter" idx="10"/>
          </p:nvPr>
        </p:nvSpPr>
        <p:spPr/>
        <p:txBody>
          <a:bodyPr/>
          <a:lstStyle/>
          <a:p>
            <a:fld id="{D0D2E023-7BE9-4091-9B70-AE27B77FE81E}" type="slidenum">
              <a:rPr lang="en-US" smtClean="0"/>
              <a:t>7</a:t>
            </a:fld>
            <a:endParaRPr lang="en-US"/>
          </a:p>
        </p:txBody>
      </p:sp>
    </p:spTree>
    <p:extLst>
      <p:ext uri="{BB962C8B-B14F-4D97-AF65-F5344CB8AC3E}">
        <p14:creationId xmlns:p14="http://schemas.microsoft.com/office/powerpoint/2010/main" val="3669261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to have some sort of SM result – so they weren’t just a MET signature.</a:t>
            </a:r>
          </a:p>
        </p:txBody>
      </p:sp>
      <p:sp>
        <p:nvSpPr>
          <p:cNvPr id="4" name="Slide Number Placeholder 3"/>
          <p:cNvSpPr>
            <a:spLocks noGrp="1"/>
          </p:cNvSpPr>
          <p:nvPr>
            <p:ph type="sldNum" sz="quarter" idx="10"/>
          </p:nvPr>
        </p:nvSpPr>
        <p:spPr/>
        <p:txBody>
          <a:bodyPr/>
          <a:lstStyle/>
          <a:p>
            <a:fld id="{0CCD0BE2-406D-4D20-8EA7-F05DB798EF96}" type="slidenum">
              <a:rPr lang="en-US" smtClean="0"/>
              <a:t>8</a:t>
            </a:fld>
            <a:endParaRPr lang="en-US"/>
          </a:p>
        </p:txBody>
      </p:sp>
    </p:spTree>
    <p:extLst>
      <p:ext uri="{BB962C8B-B14F-4D97-AF65-F5344CB8AC3E}">
        <p14:creationId xmlns:p14="http://schemas.microsoft.com/office/powerpoint/2010/main" val="3433500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Life-time is a free parameter - essentially</a:t>
            </a:r>
          </a:p>
        </p:txBody>
      </p:sp>
      <p:sp>
        <p:nvSpPr>
          <p:cNvPr id="4" name="Slide Number Placeholder 3"/>
          <p:cNvSpPr>
            <a:spLocks noGrp="1"/>
          </p:cNvSpPr>
          <p:nvPr>
            <p:ph type="sldNum" sz="quarter" idx="10"/>
          </p:nvPr>
        </p:nvSpPr>
        <p:spPr/>
        <p:txBody>
          <a:bodyPr/>
          <a:lstStyle/>
          <a:p>
            <a:fld id="{0CCD0BE2-406D-4D20-8EA7-F05DB798EF96}" type="slidenum">
              <a:rPr lang="en-US" smtClean="0"/>
              <a:t>9</a:t>
            </a:fld>
            <a:endParaRPr lang="en-US"/>
          </a:p>
        </p:txBody>
      </p:sp>
    </p:spTree>
    <p:extLst>
      <p:ext uri="{BB962C8B-B14F-4D97-AF65-F5344CB8AC3E}">
        <p14:creationId xmlns:p14="http://schemas.microsoft.com/office/powerpoint/2010/main" val="664231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2E023-7BE9-4091-9B70-AE27B77FE81E}" type="slidenum">
              <a:rPr lang="en-US" smtClean="0"/>
              <a:t>11</a:t>
            </a:fld>
            <a:endParaRPr lang="en-US"/>
          </a:p>
        </p:txBody>
      </p:sp>
    </p:spTree>
    <p:extLst>
      <p:ext uri="{BB962C8B-B14F-4D97-AF65-F5344CB8AC3E}">
        <p14:creationId xmlns:p14="http://schemas.microsoft.com/office/powerpoint/2010/main" val="2026214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2E023-7BE9-4091-9B70-AE27B77FE81E}" type="slidenum">
              <a:rPr lang="en-US" smtClean="0"/>
              <a:t>17</a:t>
            </a:fld>
            <a:endParaRPr lang="en-US"/>
          </a:p>
        </p:txBody>
      </p:sp>
    </p:spTree>
    <p:extLst>
      <p:ext uri="{BB962C8B-B14F-4D97-AF65-F5344CB8AC3E}">
        <p14:creationId xmlns:p14="http://schemas.microsoft.com/office/powerpoint/2010/main" val="2175458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CD0BE2-406D-4D20-8EA7-F05DB798EF96}" type="slidenum">
              <a:rPr lang="en-US" smtClean="0"/>
              <a:t>23</a:t>
            </a:fld>
            <a:endParaRPr lang="en-US"/>
          </a:p>
        </p:txBody>
      </p:sp>
    </p:spTree>
    <p:extLst>
      <p:ext uri="{BB962C8B-B14F-4D97-AF65-F5344CB8AC3E}">
        <p14:creationId xmlns:p14="http://schemas.microsoft.com/office/powerpoint/2010/main" val="3393064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have per-layer information,</a:t>
            </a:r>
            <a:r>
              <a:rPr lang="en-US" baseline="0" dirty="0"/>
              <a:t> so we need to look at the “shape” of the jet, and see where it shows up.</a:t>
            </a:r>
          </a:p>
          <a:p>
            <a:pPr marL="171450" indent="-171450">
              <a:buFont typeface="Arial" panose="020B0604020202020204" pitchFamily="34" charset="0"/>
              <a:buChar char="•"/>
            </a:pPr>
            <a:r>
              <a:rPr lang="en-US" baseline="0" dirty="0"/>
              <a:t>Just looking for a trackless jet was not, unfortunately, powerful enough. Too much QCD.</a:t>
            </a:r>
          </a:p>
          <a:p>
            <a:pPr marL="171450" indent="-171450">
              <a:buFont typeface="Arial" panose="020B0604020202020204" pitchFamily="34" charset="0"/>
              <a:buChar char="•"/>
            </a:pPr>
            <a:r>
              <a:rPr lang="en-US" baseline="0" dirty="0"/>
              <a:t>The trigger couldn’t handle that either. So we have so far been forced to look further on – near the transition between the EM calorimeter and the Hadronic calorimeter.</a:t>
            </a:r>
          </a:p>
          <a:p>
            <a:pPr marL="171450" indent="-171450">
              <a:buFont typeface="Arial" panose="020B0604020202020204" pitchFamily="34" charset="0"/>
              <a:buChar char="•"/>
            </a:pPr>
            <a:r>
              <a:rPr lang="en-US" baseline="0" dirty="0"/>
              <a:t>Thus, the key cut will be on “EMF”…</a:t>
            </a:r>
            <a:endParaRPr lang="en-US" dirty="0"/>
          </a:p>
        </p:txBody>
      </p:sp>
      <p:sp>
        <p:nvSpPr>
          <p:cNvPr id="4" name="Slide Number Placeholder 3"/>
          <p:cNvSpPr>
            <a:spLocks noGrp="1"/>
          </p:cNvSpPr>
          <p:nvPr>
            <p:ph type="sldNum" sz="quarter" idx="10"/>
          </p:nvPr>
        </p:nvSpPr>
        <p:spPr/>
        <p:txBody>
          <a:bodyPr/>
          <a:lstStyle/>
          <a:p>
            <a:fld id="{0CCD0BE2-406D-4D20-8EA7-F05DB798EF96}" type="slidenum">
              <a:rPr lang="en-US" smtClean="0"/>
              <a:t>24</a:t>
            </a:fld>
            <a:endParaRPr lang="en-US"/>
          </a:p>
        </p:txBody>
      </p:sp>
    </p:spTree>
    <p:extLst>
      <p:ext uri="{BB962C8B-B14F-4D97-AF65-F5344CB8AC3E}">
        <p14:creationId xmlns:p14="http://schemas.microsoft.com/office/powerpoint/2010/main" val="291576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D5D5E4-648C-444D-8CC0-460CFB5396FE}" type="datetime1">
              <a:rPr lang="en-US" smtClean="0"/>
              <a:t>2018-07-03</a:t>
            </a:fld>
            <a:endParaRPr lang="en-US"/>
          </a:p>
        </p:txBody>
      </p:sp>
      <p:sp>
        <p:nvSpPr>
          <p:cNvPr id="5" name="Footer Placeholder 4"/>
          <p:cNvSpPr>
            <a:spLocks noGrp="1"/>
          </p:cNvSpPr>
          <p:nvPr>
            <p:ph type="ftr" sz="quarter" idx="11"/>
          </p:nvPr>
        </p:nvSpPr>
        <p:spPr/>
        <p:txBody>
          <a:bodyPr/>
          <a:lstStyle/>
          <a:p>
            <a:r>
              <a:rPr lang="en-US"/>
              <a:t>G. Watts (UW/Seattle)</a:t>
            </a:r>
          </a:p>
        </p:txBody>
      </p:sp>
      <p:sp>
        <p:nvSpPr>
          <p:cNvPr id="6" name="Slide Number Placeholder 5"/>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774115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8B88BA-1BF3-476A-83EA-F1A00CE1A12B}" type="datetime1">
              <a:rPr lang="en-US" smtClean="0"/>
              <a:t>2018-07-03</a:t>
            </a:fld>
            <a:endParaRPr lang="en-US"/>
          </a:p>
        </p:txBody>
      </p:sp>
      <p:sp>
        <p:nvSpPr>
          <p:cNvPr id="5" name="Footer Placeholder 4"/>
          <p:cNvSpPr>
            <a:spLocks noGrp="1"/>
          </p:cNvSpPr>
          <p:nvPr>
            <p:ph type="ftr" sz="quarter" idx="11"/>
          </p:nvPr>
        </p:nvSpPr>
        <p:spPr/>
        <p:txBody>
          <a:bodyPr/>
          <a:lstStyle/>
          <a:p>
            <a:r>
              <a:rPr lang="en-US"/>
              <a:t>G. Watts (UW/Seattle)</a:t>
            </a:r>
          </a:p>
        </p:txBody>
      </p:sp>
      <p:sp>
        <p:nvSpPr>
          <p:cNvPr id="6" name="Slide Number Placeholder 5"/>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4259133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0AACDA-F9F0-4C03-B823-9CDDFA323BD2}" type="datetime1">
              <a:rPr lang="en-US" smtClean="0"/>
              <a:t>2018-07-03</a:t>
            </a:fld>
            <a:endParaRPr lang="en-US"/>
          </a:p>
        </p:txBody>
      </p:sp>
      <p:sp>
        <p:nvSpPr>
          <p:cNvPr id="5" name="Footer Placeholder 4"/>
          <p:cNvSpPr>
            <a:spLocks noGrp="1"/>
          </p:cNvSpPr>
          <p:nvPr>
            <p:ph type="ftr" sz="quarter" idx="11"/>
          </p:nvPr>
        </p:nvSpPr>
        <p:spPr/>
        <p:txBody>
          <a:bodyPr/>
          <a:lstStyle/>
          <a:p>
            <a:r>
              <a:rPr lang="en-US"/>
              <a:t>G. Watts (UW/Seattle)</a:t>
            </a:r>
          </a:p>
        </p:txBody>
      </p:sp>
      <p:sp>
        <p:nvSpPr>
          <p:cNvPr id="6" name="Slide Number Placeholder 5"/>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915256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6EA6BE-28D9-4C7E-BBBD-940CDE1797CA}" type="datetime1">
              <a:rPr lang="en-US" smtClean="0"/>
              <a:t>2018-07-03</a:t>
            </a:fld>
            <a:endParaRPr lang="en-US"/>
          </a:p>
        </p:txBody>
      </p:sp>
      <p:sp>
        <p:nvSpPr>
          <p:cNvPr id="5" name="Footer Placeholder 4"/>
          <p:cNvSpPr>
            <a:spLocks noGrp="1"/>
          </p:cNvSpPr>
          <p:nvPr>
            <p:ph type="ftr" sz="quarter" idx="11"/>
          </p:nvPr>
        </p:nvSpPr>
        <p:spPr/>
        <p:txBody>
          <a:bodyPr/>
          <a:lstStyle/>
          <a:p>
            <a:r>
              <a:rPr lang="en-US"/>
              <a:t>G. Watts (UW/Seattle)</a:t>
            </a:r>
          </a:p>
        </p:txBody>
      </p:sp>
      <p:sp>
        <p:nvSpPr>
          <p:cNvPr id="6" name="Slide Number Placeholder 5"/>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2241656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9BF1FB-F881-46F5-860F-E1126F41F09C}" type="datetime1">
              <a:rPr lang="en-US" smtClean="0"/>
              <a:t>2018-07-03</a:t>
            </a:fld>
            <a:endParaRPr lang="en-US"/>
          </a:p>
        </p:txBody>
      </p:sp>
      <p:sp>
        <p:nvSpPr>
          <p:cNvPr id="5" name="Footer Placeholder 4"/>
          <p:cNvSpPr>
            <a:spLocks noGrp="1"/>
          </p:cNvSpPr>
          <p:nvPr>
            <p:ph type="ftr" sz="quarter" idx="11"/>
          </p:nvPr>
        </p:nvSpPr>
        <p:spPr/>
        <p:txBody>
          <a:bodyPr/>
          <a:lstStyle/>
          <a:p>
            <a:r>
              <a:rPr lang="en-US"/>
              <a:t>G. Watts (UW/Seattle)</a:t>
            </a:r>
          </a:p>
        </p:txBody>
      </p:sp>
      <p:sp>
        <p:nvSpPr>
          <p:cNvPr id="6" name="Slide Number Placeholder 5"/>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290513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6A6332-8165-45D8-9711-CF9103FF93F1}" type="datetime1">
              <a:rPr lang="en-US" smtClean="0"/>
              <a:t>2018-07-03</a:t>
            </a:fld>
            <a:endParaRPr lang="en-US"/>
          </a:p>
        </p:txBody>
      </p:sp>
      <p:sp>
        <p:nvSpPr>
          <p:cNvPr id="6" name="Footer Placeholder 5"/>
          <p:cNvSpPr>
            <a:spLocks noGrp="1"/>
          </p:cNvSpPr>
          <p:nvPr>
            <p:ph type="ftr" sz="quarter" idx="11"/>
          </p:nvPr>
        </p:nvSpPr>
        <p:spPr/>
        <p:txBody>
          <a:bodyPr/>
          <a:lstStyle/>
          <a:p>
            <a:r>
              <a:rPr lang="en-US"/>
              <a:t>G. Watts (UW/Seattle)</a:t>
            </a:r>
          </a:p>
        </p:txBody>
      </p:sp>
      <p:sp>
        <p:nvSpPr>
          <p:cNvPr id="7" name="Slide Number Placeholder 6"/>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825731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B05F28-62C9-4588-8226-8C09B6A31302}" type="datetime1">
              <a:rPr lang="en-US" smtClean="0"/>
              <a:t>2018-07-03</a:t>
            </a:fld>
            <a:endParaRPr lang="en-US"/>
          </a:p>
        </p:txBody>
      </p:sp>
      <p:sp>
        <p:nvSpPr>
          <p:cNvPr id="8" name="Footer Placeholder 7"/>
          <p:cNvSpPr>
            <a:spLocks noGrp="1"/>
          </p:cNvSpPr>
          <p:nvPr>
            <p:ph type="ftr" sz="quarter" idx="11"/>
          </p:nvPr>
        </p:nvSpPr>
        <p:spPr/>
        <p:txBody>
          <a:bodyPr/>
          <a:lstStyle/>
          <a:p>
            <a:r>
              <a:rPr lang="en-US"/>
              <a:t>G. Watts (UW/Seattle)</a:t>
            </a:r>
          </a:p>
        </p:txBody>
      </p:sp>
      <p:sp>
        <p:nvSpPr>
          <p:cNvPr id="9" name="Slide Number Placeholder 8"/>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740506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4C03AD-CE6E-4650-BE29-967B0E79A5AD}" type="datetime1">
              <a:rPr lang="en-US" smtClean="0"/>
              <a:t>2018-07-03</a:t>
            </a:fld>
            <a:endParaRPr lang="en-US"/>
          </a:p>
        </p:txBody>
      </p:sp>
      <p:sp>
        <p:nvSpPr>
          <p:cNvPr id="4" name="Footer Placeholder 3"/>
          <p:cNvSpPr>
            <a:spLocks noGrp="1"/>
          </p:cNvSpPr>
          <p:nvPr>
            <p:ph type="ftr" sz="quarter" idx="11"/>
          </p:nvPr>
        </p:nvSpPr>
        <p:spPr/>
        <p:txBody>
          <a:bodyPr/>
          <a:lstStyle/>
          <a:p>
            <a:r>
              <a:rPr lang="en-US"/>
              <a:t>G. Watts (UW/Seattle)</a:t>
            </a:r>
          </a:p>
        </p:txBody>
      </p:sp>
      <p:sp>
        <p:nvSpPr>
          <p:cNvPr id="5" name="Slide Number Placeholder 4"/>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1799257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9DB763-1041-4571-B983-15EBDA7922CE}" type="datetime1">
              <a:rPr lang="en-US" smtClean="0"/>
              <a:t>2018-07-03</a:t>
            </a:fld>
            <a:endParaRPr lang="en-US"/>
          </a:p>
        </p:txBody>
      </p:sp>
      <p:sp>
        <p:nvSpPr>
          <p:cNvPr id="3" name="Footer Placeholder 2"/>
          <p:cNvSpPr>
            <a:spLocks noGrp="1"/>
          </p:cNvSpPr>
          <p:nvPr>
            <p:ph type="ftr" sz="quarter" idx="11"/>
          </p:nvPr>
        </p:nvSpPr>
        <p:spPr/>
        <p:txBody>
          <a:bodyPr/>
          <a:lstStyle/>
          <a:p>
            <a:r>
              <a:rPr lang="en-US"/>
              <a:t>G. Watts (UW/Seattle)</a:t>
            </a:r>
          </a:p>
        </p:txBody>
      </p:sp>
      <p:sp>
        <p:nvSpPr>
          <p:cNvPr id="4" name="Slide Number Placeholder 3"/>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573820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8799975-279B-48B8-8CC4-5C27C9DA8533}" type="datetime1">
              <a:rPr lang="en-US" smtClean="0"/>
              <a:t>2018-07-03</a:t>
            </a:fld>
            <a:endParaRPr lang="en-US"/>
          </a:p>
        </p:txBody>
      </p:sp>
      <p:sp>
        <p:nvSpPr>
          <p:cNvPr id="6" name="Footer Placeholder 5"/>
          <p:cNvSpPr>
            <a:spLocks noGrp="1"/>
          </p:cNvSpPr>
          <p:nvPr>
            <p:ph type="ftr" sz="quarter" idx="11"/>
          </p:nvPr>
        </p:nvSpPr>
        <p:spPr/>
        <p:txBody>
          <a:bodyPr/>
          <a:lstStyle/>
          <a:p>
            <a:r>
              <a:rPr lang="en-US"/>
              <a:t>G. Watts (UW/Seattle)</a:t>
            </a:r>
          </a:p>
        </p:txBody>
      </p:sp>
      <p:sp>
        <p:nvSpPr>
          <p:cNvPr id="7" name="Slide Number Placeholder 6"/>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1166187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5FA43EE-FF71-419A-A64A-DE00C615A1D7}" type="datetime1">
              <a:rPr lang="en-US" smtClean="0"/>
              <a:t>2018-07-03</a:t>
            </a:fld>
            <a:endParaRPr lang="en-US"/>
          </a:p>
        </p:txBody>
      </p:sp>
      <p:sp>
        <p:nvSpPr>
          <p:cNvPr id="6" name="Footer Placeholder 5"/>
          <p:cNvSpPr>
            <a:spLocks noGrp="1"/>
          </p:cNvSpPr>
          <p:nvPr>
            <p:ph type="ftr" sz="quarter" idx="11"/>
          </p:nvPr>
        </p:nvSpPr>
        <p:spPr/>
        <p:txBody>
          <a:bodyPr/>
          <a:lstStyle/>
          <a:p>
            <a:r>
              <a:rPr lang="en-US"/>
              <a:t>G. Watts (UW/Seattle)</a:t>
            </a:r>
          </a:p>
        </p:txBody>
      </p:sp>
      <p:sp>
        <p:nvSpPr>
          <p:cNvPr id="7" name="Slide Number Placeholder 6"/>
          <p:cNvSpPr>
            <a:spLocks noGrp="1"/>
          </p:cNvSpPr>
          <p:nvPr>
            <p:ph type="sldNum" sz="quarter" idx="12"/>
          </p:nvPr>
        </p:nvSpPr>
        <p:spPr/>
        <p:txBody>
          <a:bodyPr/>
          <a:lstStyle/>
          <a:p>
            <a:fld id="{ADF9FD5E-B7B7-4A2F-8FF8-7736F5E59B8C}" type="slidenum">
              <a:rPr lang="en-US" smtClean="0"/>
              <a:t>‹#›</a:t>
            </a:fld>
            <a:endParaRPr lang="en-US"/>
          </a:p>
        </p:txBody>
      </p:sp>
    </p:spTree>
    <p:extLst>
      <p:ext uri="{BB962C8B-B14F-4D97-AF65-F5344CB8AC3E}">
        <p14:creationId xmlns:p14="http://schemas.microsoft.com/office/powerpoint/2010/main" val="2389492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B06AA-995D-442D-9096-25CB79779EB2}" type="datetime1">
              <a:rPr lang="en-US" smtClean="0"/>
              <a:t>2018-07-03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 Watts (UW/Seattle)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F9FD5E-B7B7-4A2F-8FF8-7736F5E59B8C}" type="slidenum">
              <a:rPr lang="en-US" smtClean="0"/>
              <a:t>‹#›</a:t>
            </a:fld>
            <a:endParaRPr lang="en-US"/>
          </a:p>
        </p:txBody>
      </p:sp>
    </p:spTree>
    <p:extLst>
      <p:ext uri="{BB962C8B-B14F-4D97-AF65-F5344CB8AC3E}">
        <p14:creationId xmlns:p14="http://schemas.microsoft.com/office/powerpoint/2010/main" val="3663838116"/>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image" Target="../media/image20.png"/><Relationship Id="rId7" Type="http://schemas.openxmlformats.org/officeDocument/2006/relationships/image" Target="../media/image270.png"/><Relationship Id="rId2" Type="http://schemas.openxmlformats.org/officeDocument/2006/relationships/image" Target="../media/image191.png"/><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chart" Target="../charts/chart1.xml"/><Relationship Id="rId4" Type="http://schemas.openxmlformats.org/officeDocument/2006/relationships/image" Target="../media/image27.png"/><Relationship Id="rId9" Type="http://schemas.openxmlformats.org/officeDocument/2006/relationships/image" Target="../media/image33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250.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360.png"/></Relationships>
</file>

<file path=ppt/slides/_rels/slide34.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90.png"/><Relationship Id="rId4" Type="http://schemas.openxmlformats.org/officeDocument/2006/relationships/image" Target="../media/image380.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320.png"/><Relationship Id="rId7" Type="http://schemas.openxmlformats.org/officeDocument/2006/relationships/image" Target="../media/image270.png"/><Relationship Id="rId2" Type="http://schemas.openxmlformats.org/officeDocument/2006/relationships/chart" Target="../charts/chart2.xml"/><Relationship Id="rId1" Type="http://schemas.openxmlformats.org/officeDocument/2006/relationships/slideLayout" Target="../slideLayouts/slideLayout7.xml"/><Relationship Id="rId6" Type="http://schemas.openxmlformats.org/officeDocument/2006/relationships/chart" Target="../charts/chart10.xml"/><Relationship Id="rId9" Type="http://schemas.openxmlformats.org/officeDocument/2006/relationships/image" Target="../media/image330.png"/></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6.xml"/><Relationship Id="rId5" Type="http://schemas.openxmlformats.org/officeDocument/2006/relationships/hyperlink" Target="https://arxiv.org/pdf/1605.02742.pdf" TargetMode="External"/><Relationship Id="rId4" Type="http://schemas.openxmlformats.org/officeDocument/2006/relationships/image" Target="../media/image660.png"/></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80.png"/><Relationship Id="rId7" Type="http://schemas.openxmlformats.org/officeDocument/2006/relationships/image" Target="../media/image720.png"/><Relationship Id="rId2" Type="http://schemas.openxmlformats.org/officeDocument/2006/relationships/image" Target="../media/image670.png"/><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95.png"/><Relationship Id="rId4" Type="http://schemas.openxmlformats.org/officeDocument/2006/relationships/image" Target="../media/image94.gif"/></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4.gif"/><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750.png"/><Relationship Id="rId4" Type="http://schemas.openxmlformats.org/officeDocument/2006/relationships/image" Target="../media/image740.png"/></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6.png"/><Relationship Id="rId4" Type="http://schemas.openxmlformats.org/officeDocument/2006/relationships/image" Target="../media/image98.emf"/></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6.xml.rels><?xml version="1.0" encoding="UTF-8" standalone="yes"?>
<Relationships xmlns="http://schemas.openxmlformats.org/package/2006/relationships"><Relationship Id="rId8" Type="http://schemas.openxmlformats.org/officeDocument/2006/relationships/hyperlink" Target="https://arxiv.org/abs/1512.05782" TargetMode="External"/><Relationship Id="rId3" Type="http://schemas.openxmlformats.org/officeDocument/2006/relationships/hyperlink" Target="https://arxiv.org/abs/hep-ph/9801271" TargetMode="External"/><Relationship Id="rId7" Type="http://schemas.openxmlformats.org/officeDocument/2006/relationships/hyperlink" Target="https://arxiv.org/abs/1604.00044" TargetMode="External"/><Relationship Id="rId2" Type="http://schemas.openxmlformats.org/officeDocument/2006/relationships/hyperlink" Target="https://arxiv.org/abs/1212.6971" TargetMode="External"/><Relationship Id="rId1" Type="http://schemas.openxmlformats.org/officeDocument/2006/relationships/slideLayout" Target="../slideLayouts/slideLayout7.xml"/><Relationship Id="rId6" Type="http://schemas.openxmlformats.org/officeDocument/2006/relationships/hyperlink" Target="https://arxiv.org/abs/hep-ph/0605193" TargetMode="External"/><Relationship Id="rId5" Type="http://schemas.openxmlformats.org/officeDocument/2006/relationships/hyperlink" Target="https://arxiv.org/abs/1409.6729" TargetMode="External"/><Relationship Id="rId10" Type="http://schemas.openxmlformats.org/officeDocument/2006/relationships/hyperlink" Target="http://arxiv.org/abs/1312.4992v4" TargetMode="External"/><Relationship Id="rId4" Type="http://schemas.openxmlformats.org/officeDocument/2006/relationships/hyperlink" Target="https://arxiv.org/abs/1309.5957" TargetMode="External"/><Relationship Id="rId9" Type="http://schemas.openxmlformats.org/officeDocument/2006/relationships/hyperlink" Target="https://arxiv.org/abs/1604.06099v1"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hyperlink" Target="http://pbc.web.cern.ch/"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reworks in the sky&#10;&#10;Description generated with high confidence">
            <a:extLst>
              <a:ext uri="{FF2B5EF4-FFF2-40B4-BE49-F238E27FC236}">
                <a16:creationId xmlns:a16="http://schemas.microsoft.com/office/drawing/2014/main" id="{152B5E1E-AAA5-4DF1-B8AA-67A4C26C1711}"/>
              </a:ext>
            </a:extLst>
          </p:cNvPr>
          <p:cNvPicPr>
            <a:picLocks noChangeAspect="1"/>
          </p:cNvPicPr>
          <p:nvPr/>
        </p:nvPicPr>
        <p:blipFill rotWithShape="1">
          <a:blip r:embed="rId2">
            <a:extLst>
              <a:ext uri="{28A0092B-C50C-407E-A947-70E740481C1C}">
                <a14:useLocalDpi xmlns:a14="http://schemas.microsoft.com/office/drawing/2010/main" val="0"/>
              </a:ext>
            </a:extLst>
          </a:blip>
          <a:srcRect t="2920" r="19552" b="28980"/>
          <a:stretch/>
        </p:blipFill>
        <p:spPr>
          <a:xfrm>
            <a:off x="0" y="0"/>
            <a:ext cx="12192000" cy="6858000"/>
          </a:xfrm>
          <a:prstGeom prst="rect">
            <a:avLst/>
          </a:prstGeom>
        </p:spPr>
      </p:pic>
      <p:sp>
        <p:nvSpPr>
          <p:cNvPr id="2" name="Title 1">
            <a:extLst>
              <a:ext uri="{FF2B5EF4-FFF2-40B4-BE49-F238E27FC236}">
                <a16:creationId xmlns:a16="http://schemas.microsoft.com/office/drawing/2014/main" id="{D972C553-33D2-43C7-98ED-B3D2E1133910}"/>
              </a:ext>
            </a:extLst>
          </p:cNvPr>
          <p:cNvSpPr>
            <a:spLocks noGrp="1"/>
          </p:cNvSpPr>
          <p:nvPr>
            <p:ph type="ctrTitle"/>
          </p:nvPr>
        </p:nvSpPr>
        <p:spPr/>
        <p:txBody>
          <a:bodyPr>
            <a:normAutofit fontScale="90000"/>
          </a:bodyPr>
          <a:lstStyle/>
          <a:p>
            <a:r>
              <a:rPr lang="en-US" dirty="0"/>
              <a:t>Searching for new physics with displaced vertices: Technical Challenges at the Lifetime Frontier</a:t>
            </a:r>
          </a:p>
        </p:txBody>
      </p:sp>
      <p:sp>
        <p:nvSpPr>
          <p:cNvPr id="3" name="Subtitle 2">
            <a:extLst>
              <a:ext uri="{FF2B5EF4-FFF2-40B4-BE49-F238E27FC236}">
                <a16:creationId xmlns:a16="http://schemas.microsoft.com/office/drawing/2014/main" id="{73C6F38B-6EAE-485E-B227-85D14E45D743}"/>
              </a:ext>
            </a:extLst>
          </p:cNvPr>
          <p:cNvSpPr>
            <a:spLocks noGrp="1"/>
          </p:cNvSpPr>
          <p:nvPr>
            <p:ph type="subTitle" idx="1"/>
          </p:nvPr>
        </p:nvSpPr>
        <p:spPr/>
        <p:txBody>
          <a:bodyPr/>
          <a:lstStyle/>
          <a:p>
            <a:r>
              <a:rPr lang="en-US" dirty="0"/>
              <a:t>G. Watts (UW/Seattle)</a:t>
            </a:r>
          </a:p>
          <a:p>
            <a:r>
              <a:rPr lang="en-US" dirty="0"/>
              <a:t>July 4, 2018</a:t>
            </a:r>
          </a:p>
        </p:txBody>
      </p:sp>
      <p:grpSp>
        <p:nvGrpSpPr>
          <p:cNvPr id="11" name="Group 10">
            <a:extLst>
              <a:ext uri="{FF2B5EF4-FFF2-40B4-BE49-F238E27FC236}">
                <a16:creationId xmlns:a16="http://schemas.microsoft.com/office/drawing/2014/main" id="{56284AD5-6A01-4BA0-B5F2-358E6BB5EF6F}"/>
              </a:ext>
            </a:extLst>
          </p:cNvPr>
          <p:cNvGrpSpPr/>
          <p:nvPr/>
        </p:nvGrpSpPr>
        <p:grpSpPr>
          <a:xfrm rot="17153516">
            <a:off x="-955682" y="1934294"/>
            <a:ext cx="3916794" cy="1520118"/>
            <a:chOff x="1894636" y="1053474"/>
            <a:chExt cx="4476903" cy="1901868"/>
          </a:xfrm>
        </p:grpSpPr>
        <p:sp>
          <p:nvSpPr>
            <p:cNvPr id="12" name="Oval 11">
              <a:extLst>
                <a:ext uri="{FF2B5EF4-FFF2-40B4-BE49-F238E27FC236}">
                  <a16:creationId xmlns:a16="http://schemas.microsoft.com/office/drawing/2014/main" id="{D40982EA-BF87-4670-AE18-7A1FC75A2787}"/>
                </a:ext>
              </a:extLst>
            </p:cNvPr>
            <p:cNvSpPr/>
            <p:nvPr/>
          </p:nvSpPr>
          <p:spPr>
            <a:xfrm>
              <a:off x="1894636" y="2296974"/>
              <a:ext cx="658368" cy="658368"/>
            </a:xfrm>
            <a:prstGeom prst="ellipse">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8944E98B-01DA-4A07-A4D3-58099A0413C3}"/>
                </a:ext>
              </a:extLst>
            </p:cNvPr>
            <p:cNvCxnSpPr/>
            <p:nvPr/>
          </p:nvCxnSpPr>
          <p:spPr>
            <a:xfrm flipV="1">
              <a:off x="2553004" y="1733702"/>
              <a:ext cx="2750516" cy="77541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2039666-EA4B-4748-9C2A-099D1D83383E}"/>
                </a:ext>
              </a:extLst>
            </p:cNvPr>
            <p:cNvCxnSpPr/>
            <p:nvPr/>
          </p:nvCxnSpPr>
          <p:spPr>
            <a:xfrm flipV="1">
              <a:off x="5318150" y="1119226"/>
              <a:ext cx="475488" cy="6071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1D454D-3BD8-4494-9DFC-9B89B849885E}"/>
                </a:ext>
              </a:extLst>
            </p:cNvPr>
            <p:cNvCxnSpPr/>
            <p:nvPr/>
          </p:nvCxnSpPr>
          <p:spPr>
            <a:xfrm>
              <a:off x="5303520" y="1733703"/>
              <a:ext cx="1068019" cy="1975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19D175-6E97-479E-AD77-C4877B46E9D3}"/>
                </a:ext>
              </a:extLst>
            </p:cNvPr>
            <p:cNvSpPr txBox="1"/>
            <p:nvPr/>
          </p:nvSpPr>
          <p:spPr>
            <a:xfrm>
              <a:off x="2059351" y="2441492"/>
              <a:ext cx="328936" cy="369332"/>
            </a:xfrm>
            <a:prstGeom prst="rect">
              <a:avLst/>
            </a:prstGeom>
            <a:noFill/>
          </p:spPr>
          <p:txBody>
            <a:bodyPr wrap="none" rtlCol="0">
              <a:spAutoFit/>
            </a:bodyPr>
            <a:lstStyle/>
            <a:p>
              <a:r>
                <a:rPr lang="en-US" dirty="0"/>
                <a:t>H</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7AFE093-AAA6-43E0-ABAB-E229087A067D}"/>
                    </a:ext>
                  </a:extLst>
                </p:cNvPr>
                <p:cNvSpPr txBox="1"/>
                <p:nvPr/>
              </p:nvSpPr>
              <p:spPr>
                <a:xfrm>
                  <a:off x="3687138" y="2143354"/>
                  <a:ext cx="4822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𝑣</m:t>
                            </m:r>
                          </m:sub>
                        </m:sSub>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3687138" y="2143354"/>
                  <a:ext cx="482247"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C6938C4A-E3AF-4F35-9981-7947CA8A9C79}"/>
                    </a:ext>
                  </a:extLst>
                </p:cNvPr>
                <p:cNvSpPr txBox="1"/>
                <p:nvPr/>
              </p:nvSpPr>
              <p:spPr>
                <a:xfrm>
                  <a:off x="5338479" y="1053474"/>
                  <a:ext cx="3676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𝑏</m:t>
                        </m:r>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5338479" y="1053474"/>
                  <a:ext cx="367665" cy="3693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42E305C-9540-4F72-98B4-36FFA448A498}"/>
                    </a:ext>
                  </a:extLst>
                </p:cNvPr>
                <p:cNvSpPr txBox="1"/>
                <p:nvPr/>
              </p:nvSpPr>
              <p:spPr>
                <a:xfrm>
                  <a:off x="5682500" y="1931213"/>
                  <a:ext cx="367665" cy="37542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𝑏</m:t>
                            </m:r>
                          </m:e>
                        </m:acc>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5682500" y="1931213"/>
                  <a:ext cx="367665" cy="375424"/>
                </a:xfrm>
                <a:prstGeom prst="rect">
                  <a:avLst/>
                </a:prstGeom>
                <a:blipFill rotWithShape="0">
                  <a:blip r:embed="rId6"/>
                  <a:stretch>
                    <a:fillRect/>
                  </a:stretch>
                </a:blipFill>
              </p:spPr>
              <p:txBody>
                <a:bodyPr/>
                <a:lstStyle/>
                <a:p>
                  <a:r>
                    <a:rPr lang="en-US">
                      <a:noFill/>
                    </a:rPr>
                    <a:t> </a:t>
                  </a:r>
                </a:p>
              </p:txBody>
            </p:sp>
          </mc:Fallback>
        </mc:AlternateContent>
      </p:grpSp>
      <p:sp>
        <p:nvSpPr>
          <p:cNvPr id="4" name="Footer Placeholder 3">
            <a:extLst>
              <a:ext uri="{FF2B5EF4-FFF2-40B4-BE49-F238E27FC236}">
                <a16:creationId xmlns:a16="http://schemas.microsoft.com/office/drawing/2014/main" id="{2BFDB999-BD49-4733-8872-5498951A2F41}"/>
              </a:ext>
            </a:extLst>
          </p:cNvPr>
          <p:cNvSpPr>
            <a:spLocks noGrp="1"/>
          </p:cNvSpPr>
          <p:nvPr>
            <p:ph type="ftr" sz="quarter" idx="11"/>
          </p:nvPr>
        </p:nvSpPr>
        <p:spPr/>
        <p:txBody>
          <a:bodyPr/>
          <a:lstStyle/>
          <a:p>
            <a:r>
              <a:rPr lang="en-US"/>
              <a:t>G. Watts (UW/Seattle)</a:t>
            </a:r>
          </a:p>
        </p:txBody>
      </p:sp>
      <p:sp>
        <p:nvSpPr>
          <p:cNvPr id="5" name="Slide Number Placeholder 4">
            <a:extLst>
              <a:ext uri="{FF2B5EF4-FFF2-40B4-BE49-F238E27FC236}">
                <a16:creationId xmlns:a16="http://schemas.microsoft.com/office/drawing/2014/main" id="{9DF7C659-9A00-4C66-90F4-F0F6F5F5DEF8}"/>
              </a:ext>
            </a:extLst>
          </p:cNvPr>
          <p:cNvSpPr>
            <a:spLocks noGrp="1"/>
          </p:cNvSpPr>
          <p:nvPr>
            <p:ph type="sldNum" sz="quarter" idx="12"/>
          </p:nvPr>
        </p:nvSpPr>
        <p:spPr/>
        <p:txBody>
          <a:bodyPr/>
          <a:lstStyle/>
          <a:p>
            <a:fld id="{ADF9FD5E-B7B7-4A2F-8FF8-7736F5E59B8C}" type="slidenum">
              <a:rPr lang="en-US" smtClean="0"/>
              <a:t>1</a:t>
            </a:fld>
            <a:endParaRPr lang="en-US"/>
          </a:p>
        </p:txBody>
      </p:sp>
      <p:pic>
        <p:nvPicPr>
          <p:cNvPr id="16" name="Picture 15">
            <a:extLst>
              <a:ext uri="{FF2B5EF4-FFF2-40B4-BE49-F238E27FC236}">
                <a16:creationId xmlns:a16="http://schemas.microsoft.com/office/drawing/2014/main" id="{FA9A6065-5452-4F51-B1ED-319461E03C2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60686" y="2819133"/>
            <a:ext cx="1268813" cy="1268813"/>
          </a:xfrm>
          <a:prstGeom prst="rect">
            <a:avLst/>
          </a:prstGeom>
        </p:spPr>
      </p:pic>
    </p:spTree>
    <p:extLst>
      <p:ext uri="{BB962C8B-B14F-4D97-AF65-F5344CB8AC3E}">
        <p14:creationId xmlns:p14="http://schemas.microsoft.com/office/powerpoint/2010/main" val="3057186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712138-53E1-4514-92AF-99E22E14643E}"/>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6B81FFEB-B606-4328-BE80-280840B46A27}"/>
              </a:ext>
            </a:extLst>
          </p:cNvPr>
          <p:cNvSpPr>
            <a:spLocks noGrp="1"/>
          </p:cNvSpPr>
          <p:nvPr>
            <p:ph type="sldNum" sz="quarter" idx="12"/>
          </p:nvPr>
        </p:nvSpPr>
        <p:spPr/>
        <p:txBody>
          <a:bodyPr/>
          <a:lstStyle/>
          <a:p>
            <a:fld id="{ADF9FD5E-B7B7-4A2F-8FF8-7736F5E59B8C}" type="slidenum">
              <a:rPr lang="en-US" smtClean="0"/>
              <a:t>10</a:t>
            </a:fld>
            <a:endParaRPr lang="en-US"/>
          </a:p>
        </p:txBody>
      </p:sp>
      <p:sp>
        <p:nvSpPr>
          <p:cNvPr id="5" name="TextBox 4">
            <a:extLst>
              <a:ext uri="{FF2B5EF4-FFF2-40B4-BE49-F238E27FC236}">
                <a16:creationId xmlns:a16="http://schemas.microsoft.com/office/drawing/2014/main" id="{CCB6CE74-7B37-4B7F-BCBD-46430F48FD29}"/>
              </a:ext>
            </a:extLst>
          </p:cNvPr>
          <p:cNvSpPr txBox="1"/>
          <p:nvPr/>
        </p:nvSpPr>
        <p:spPr>
          <a:xfrm>
            <a:off x="523305" y="392668"/>
            <a:ext cx="5963299" cy="523220"/>
          </a:xfrm>
          <a:prstGeom prst="rect">
            <a:avLst/>
          </a:prstGeom>
          <a:noFill/>
        </p:spPr>
        <p:txBody>
          <a:bodyPr wrap="none" rtlCol="0">
            <a:spAutoFit/>
          </a:bodyPr>
          <a:lstStyle/>
          <a:p>
            <a:r>
              <a:rPr lang="en-US" sz="2800" dirty="0"/>
              <a:t>What Governs the Detector Signatures?</a:t>
            </a:r>
          </a:p>
        </p:txBody>
      </p:sp>
      <p:sp>
        <p:nvSpPr>
          <p:cNvPr id="7" name="TextBox 6">
            <a:extLst>
              <a:ext uri="{FF2B5EF4-FFF2-40B4-BE49-F238E27FC236}">
                <a16:creationId xmlns:a16="http://schemas.microsoft.com/office/drawing/2014/main" id="{D894E776-A97F-4A2A-9A27-5E17774F6854}"/>
              </a:ext>
            </a:extLst>
          </p:cNvPr>
          <p:cNvSpPr txBox="1"/>
          <p:nvPr/>
        </p:nvSpPr>
        <p:spPr>
          <a:xfrm>
            <a:off x="523305" y="1512916"/>
            <a:ext cx="2851102" cy="369332"/>
          </a:xfrm>
          <a:prstGeom prst="rect">
            <a:avLst/>
          </a:prstGeom>
          <a:noFill/>
        </p:spPr>
        <p:txBody>
          <a:bodyPr wrap="none" rtlCol="0">
            <a:spAutoFit/>
          </a:bodyPr>
          <a:lstStyle/>
          <a:p>
            <a:r>
              <a:rPr lang="en-US" dirty="0">
                <a:solidFill>
                  <a:schemeClr val="accent2"/>
                </a:solidFill>
              </a:rPr>
              <a:t>Mass of the long-lived scalar</a:t>
            </a:r>
          </a:p>
        </p:txBody>
      </p:sp>
      <p:grpSp>
        <p:nvGrpSpPr>
          <p:cNvPr id="8" name="Group 7">
            <a:extLst>
              <a:ext uri="{FF2B5EF4-FFF2-40B4-BE49-F238E27FC236}">
                <a16:creationId xmlns:a16="http://schemas.microsoft.com/office/drawing/2014/main" id="{29FFF72F-2867-4A5A-BC70-CE9F29A8F057}"/>
              </a:ext>
            </a:extLst>
          </p:cNvPr>
          <p:cNvGrpSpPr/>
          <p:nvPr/>
        </p:nvGrpSpPr>
        <p:grpSpPr>
          <a:xfrm>
            <a:off x="7239444" y="2024663"/>
            <a:ext cx="4476904" cy="1901868"/>
            <a:chOff x="5305349" y="3764794"/>
            <a:chExt cx="4476904" cy="1901868"/>
          </a:xfrm>
        </p:grpSpPr>
        <p:sp>
          <p:nvSpPr>
            <p:cNvPr id="9" name="Oval 8">
              <a:extLst>
                <a:ext uri="{FF2B5EF4-FFF2-40B4-BE49-F238E27FC236}">
                  <a16:creationId xmlns:a16="http://schemas.microsoft.com/office/drawing/2014/main" id="{E820AF3D-2D80-4B1A-897D-B84F9350DE34}"/>
                </a:ext>
              </a:extLst>
            </p:cNvPr>
            <p:cNvSpPr/>
            <p:nvPr/>
          </p:nvSpPr>
          <p:spPr>
            <a:xfrm>
              <a:off x="5305349" y="5008294"/>
              <a:ext cx="658368" cy="658368"/>
            </a:xfrm>
            <a:prstGeom prst="ellipse">
              <a:avLst/>
            </a:prstGeom>
            <a:noFill/>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96437A1-4DD0-4A6F-8C33-11A83E585D09}"/>
                </a:ext>
              </a:extLst>
            </p:cNvPr>
            <p:cNvCxnSpPr/>
            <p:nvPr/>
          </p:nvCxnSpPr>
          <p:spPr>
            <a:xfrm flipV="1">
              <a:off x="5963717" y="4445022"/>
              <a:ext cx="2750516" cy="775412"/>
            </a:xfrm>
            <a:prstGeom prst="straightConnector1">
              <a:avLst/>
            </a:prstGeom>
            <a:ln w="381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62CBC5A-8054-4B59-BB30-8D67F45E9F9C}"/>
                </a:ext>
              </a:extLst>
            </p:cNvPr>
            <p:cNvCxnSpPr/>
            <p:nvPr/>
          </p:nvCxnSpPr>
          <p:spPr>
            <a:xfrm flipV="1">
              <a:off x="8728863" y="3830547"/>
              <a:ext cx="475488" cy="6071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A47DC4C-D2EC-4A85-967C-0D4766B35CDE}"/>
                </a:ext>
              </a:extLst>
            </p:cNvPr>
            <p:cNvCxnSpPr/>
            <p:nvPr/>
          </p:nvCxnSpPr>
          <p:spPr>
            <a:xfrm>
              <a:off x="8714234" y="4445023"/>
              <a:ext cx="1068019" cy="1975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2E85E5A-342D-464D-A0E3-3F3A3001A852}"/>
                    </a:ext>
                  </a:extLst>
                </p:cNvPr>
                <p:cNvSpPr txBox="1"/>
                <p:nvPr/>
              </p:nvSpPr>
              <p:spPr>
                <a:xfrm>
                  <a:off x="5430794" y="5152812"/>
                  <a:ext cx="4187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dirty="0">
                            <a:latin typeface="Cambria Math" panose="02040503050406030204" pitchFamily="18" charset="0"/>
                          </a:rPr>
                          <m:t>Φ</m:t>
                        </m:r>
                      </m:oMath>
                    </m:oMathPara>
                  </a14:m>
                  <a:endParaRPr lang="en-US" dirty="0"/>
                </a:p>
              </p:txBody>
            </p:sp>
          </mc:Choice>
          <mc:Fallback xmlns="">
            <p:sp>
              <p:nvSpPr>
                <p:cNvPr id="13" name="TextBox 12">
                  <a:extLst>
                    <a:ext uri="{FF2B5EF4-FFF2-40B4-BE49-F238E27FC236}">
                      <a16:creationId xmlns:a16="http://schemas.microsoft.com/office/drawing/2014/main" id="{22E85E5A-342D-464D-A0E3-3F3A3001A852}"/>
                    </a:ext>
                  </a:extLst>
                </p:cNvPr>
                <p:cNvSpPr txBox="1">
                  <a:spLocks noRot="1" noChangeAspect="1" noMove="1" noResize="1" noEditPoints="1" noAdjustHandles="1" noChangeArrowheads="1" noChangeShapeType="1" noTextEdit="1"/>
                </p:cNvSpPr>
                <p:nvPr/>
              </p:nvSpPr>
              <p:spPr>
                <a:xfrm>
                  <a:off x="5430794" y="5152812"/>
                  <a:ext cx="418704" cy="3693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2290003-68E6-4851-837B-27ED8EA9448B}"/>
                    </a:ext>
                  </a:extLst>
                </p:cNvPr>
                <p:cNvSpPr txBox="1"/>
                <p:nvPr/>
              </p:nvSpPr>
              <p:spPr>
                <a:xfrm>
                  <a:off x="7097852" y="4854674"/>
                  <a:ext cx="39228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oMath>
                    </m:oMathPara>
                  </a14:m>
                  <a:endParaRPr lang="en-US" dirty="0"/>
                </a:p>
              </p:txBody>
            </p:sp>
          </mc:Choice>
          <mc:Fallback xmlns="">
            <p:sp>
              <p:nvSpPr>
                <p:cNvPr id="14" name="TextBox 13">
                  <a:extLst>
                    <a:ext uri="{FF2B5EF4-FFF2-40B4-BE49-F238E27FC236}">
                      <a16:creationId xmlns:a16="http://schemas.microsoft.com/office/drawing/2014/main" id="{D2290003-68E6-4851-837B-27ED8EA9448B}"/>
                    </a:ext>
                  </a:extLst>
                </p:cNvPr>
                <p:cNvSpPr txBox="1">
                  <a:spLocks noRot="1" noChangeAspect="1" noMove="1" noResize="1" noEditPoints="1" noAdjustHandles="1" noChangeArrowheads="1" noChangeShapeType="1" noTextEdit="1"/>
                </p:cNvSpPr>
                <p:nvPr/>
              </p:nvSpPr>
              <p:spPr>
                <a:xfrm>
                  <a:off x="7097852" y="4854674"/>
                  <a:ext cx="392287"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5BEB8C0-0A1A-4894-A84D-5881552D7094}"/>
                    </a:ext>
                  </a:extLst>
                </p:cNvPr>
                <p:cNvSpPr txBox="1"/>
                <p:nvPr/>
              </p:nvSpPr>
              <p:spPr>
                <a:xfrm>
                  <a:off x="8749193" y="3764794"/>
                  <a:ext cx="36766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𝑓</m:t>
                        </m:r>
                      </m:oMath>
                    </m:oMathPara>
                  </a14:m>
                  <a:endParaRPr lang="en-US" dirty="0"/>
                </a:p>
              </p:txBody>
            </p:sp>
          </mc:Choice>
          <mc:Fallback xmlns="">
            <p:sp>
              <p:nvSpPr>
                <p:cNvPr id="15" name="TextBox 14">
                  <a:extLst>
                    <a:ext uri="{FF2B5EF4-FFF2-40B4-BE49-F238E27FC236}">
                      <a16:creationId xmlns:a16="http://schemas.microsoft.com/office/drawing/2014/main" id="{15BEB8C0-0A1A-4894-A84D-5881552D7094}"/>
                    </a:ext>
                  </a:extLst>
                </p:cNvPr>
                <p:cNvSpPr txBox="1">
                  <a:spLocks noRot="1" noChangeAspect="1" noMove="1" noResize="1" noEditPoints="1" noAdjustHandles="1" noChangeArrowheads="1" noChangeShapeType="1" noTextEdit="1"/>
                </p:cNvSpPr>
                <p:nvPr/>
              </p:nvSpPr>
              <p:spPr>
                <a:xfrm>
                  <a:off x="8749193" y="3764794"/>
                  <a:ext cx="367665" cy="369332"/>
                </a:xfrm>
                <a:prstGeom prst="rect">
                  <a:avLst/>
                </a:prstGeom>
                <a:blipFill>
                  <a:blip r:embed="rId4"/>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41F0C064-F9EC-4226-BA77-5F5690A8CEF4}"/>
                    </a:ext>
                  </a:extLst>
                </p:cNvPr>
                <p:cNvSpPr txBox="1"/>
                <p:nvPr/>
              </p:nvSpPr>
              <p:spPr>
                <a:xfrm>
                  <a:off x="9093213" y="4642534"/>
                  <a:ext cx="370934" cy="3760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𝑓</m:t>
                            </m:r>
                          </m:e>
                        </m:acc>
                      </m:oMath>
                    </m:oMathPara>
                  </a14:m>
                  <a:endParaRPr lang="en-US" dirty="0"/>
                </a:p>
              </p:txBody>
            </p:sp>
          </mc:Choice>
          <mc:Fallback xmlns="">
            <p:sp>
              <p:nvSpPr>
                <p:cNvPr id="16" name="TextBox 15">
                  <a:extLst>
                    <a:ext uri="{FF2B5EF4-FFF2-40B4-BE49-F238E27FC236}">
                      <a16:creationId xmlns:a16="http://schemas.microsoft.com/office/drawing/2014/main" id="{41F0C064-F9EC-4226-BA77-5F5690A8CEF4}"/>
                    </a:ext>
                  </a:extLst>
                </p:cNvPr>
                <p:cNvSpPr txBox="1">
                  <a:spLocks noRot="1" noChangeAspect="1" noMove="1" noResize="1" noEditPoints="1" noAdjustHandles="1" noChangeArrowheads="1" noChangeShapeType="1" noTextEdit="1"/>
                </p:cNvSpPr>
                <p:nvPr/>
              </p:nvSpPr>
              <p:spPr>
                <a:xfrm>
                  <a:off x="9093213" y="4642534"/>
                  <a:ext cx="370934" cy="376065"/>
                </a:xfrm>
                <a:prstGeom prst="rect">
                  <a:avLst/>
                </a:prstGeom>
                <a:blipFill>
                  <a:blip r:embed="rId5"/>
                  <a:stretch>
                    <a:fillRect r="-27869" b="-14516"/>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DA263C6-FBC2-4A6A-83AB-A444F837AB44}"/>
                  </a:ext>
                </a:extLst>
              </p:cNvPr>
              <p:cNvSpPr txBox="1"/>
              <p:nvPr/>
            </p:nvSpPr>
            <p:spPr>
              <a:xfrm>
                <a:off x="1053554" y="2084804"/>
                <a:ext cx="2344168" cy="369332"/>
              </a:xfrm>
              <a:prstGeom prst="rect">
                <a:avLst/>
              </a:prstGeom>
              <a:noFill/>
            </p:spPr>
            <p:txBody>
              <a:bodyPr wrap="none" rtlCol="0">
                <a:spAutoFit/>
              </a:bodyPr>
              <a:lstStyle/>
              <a:p>
                <a:r>
                  <a:rPr lang="en-US" dirty="0"/>
                  <a:t>Is </a:t>
                </a:r>
                <a14:m>
                  <m:oMath xmlns:m="http://schemas.openxmlformats.org/officeDocument/2006/math">
                    <m:r>
                      <a:rPr lang="en-US" b="0" i="1" smtClean="0">
                        <a:latin typeface="Cambria Math" panose="02040503050406030204" pitchFamily="18" charset="0"/>
                      </a:rPr>
                      <m:t>𝑓</m:t>
                    </m:r>
                  </m:oMath>
                </a14:m>
                <a:r>
                  <a:rPr lang="en-US" dirty="0"/>
                  <a:t> a lepton? B-quark?</a:t>
                </a:r>
              </a:p>
            </p:txBody>
          </p:sp>
        </mc:Choice>
        <mc:Fallback xmlns="">
          <p:sp>
            <p:nvSpPr>
              <p:cNvPr id="17" name="TextBox 16">
                <a:extLst>
                  <a:ext uri="{FF2B5EF4-FFF2-40B4-BE49-F238E27FC236}">
                    <a16:creationId xmlns:a16="http://schemas.microsoft.com/office/drawing/2014/main" id="{1DA263C6-FBC2-4A6A-83AB-A444F837AB44}"/>
                  </a:ext>
                </a:extLst>
              </p:cNvPr>
              <p:cNvSpPr txBox="1">
                <a:spLocks noRot="1" noChangeAspect="1" noMove="1" noResize="1" noEditPoints="1" noAdjustHandles="1" noChangeArrowheads="1" noChangeShapeType="1" noTextEdit="1"/>
              </p:cNvSpPr>
              <p:nvPr/>
            </p:nvSpPr>
            <p:spPr>
              <a:xfrm>
                <a:off x="1053554" y="2084804"/>
                <a:ext cx="2344168" cy="369332"/>
              </a:xfrm>
              <a:prstGeom prst="rect">
                <a:avLst/>
              </a:prstGeom>
              <a:blipFill>
                <a:blip r:embed="rId6"/>
                <a:stretch>
                  <a:fillRect l="-2344" t="-9836" r="-1823" b="-2459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679AF3AC-9114-40C0-B964-D8273DF6E4DF}"/>
              </a:ext>
            </a:extLst>
          </p:cNvPr>
          <p:cNvSpPr txBox="1"/>
          <p:nvPr/>
        </p:nvSpPr>
        <p:spPr>
          <a:xfrm>
            <a:off x="523305" y="2902402"/>
            <a:ext cx="3098284" cy="369332"/>
          </a:xfrm>
          <a:prstGeom prst="rect">
            <a:avLst/>
          </a:prstGeom>
          <a:noFill/>
        </p:spPr>
        <p:txBody>
          <a:bodyPr wrap="none" rtlCol="0">
            <a:spAutoFit/>
          </a:bodyPr>
          <a:lstStyle/>
          <a:p>
            <a:r>
              <a:rPr lang="en-US" dirty="0">
                <a:solidFill>
                  <a:schemeClr val="accent2"/>
                </a:solidFill>
              </a:rPr>
              <a:t>Hidden Sector phenomenology</a:t>
            </a: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5C0D100D-48CE-4A43-9EEF-CB7000F676AC}"/>
                  </a:ext>
                </a:extLst>
              </p:cNvPr>
              <p:cNvSpPr txBox="1"/>
              <p:nvPr/>
            </p:nvSpPr>
            <p:spPr>
              <a:xfrm>
                <a:off x="1053554" y="3474290"/>
                <a:ext cx="3170933" cy="1200329"/>
              </a:xfrm>
              <a:prstGeom prst="rect">
                <a:avLst/>
              </a:prstGeom>
              <a:noFill/>
            </p:spPr>
            <p:txBody>
              <a:bodyPr wrap="none" rtlCol="0">
                <a:spAutoFit/>
              </a:bodyPr>
              <a:lstStyle/>
              <a:p>
                <a:r>
                  <a:rPr lang="en-US" dirty="0"/>
                  <a:t>Missing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oMath>
                </a14:m>
                <a:r>
                  <a:rPr lang="en-US" dirty="0"/>
                  <a:t>?</a:t>
                </a:r>
              </a:p>
              <a:p>
                <a14:m>
                  <m:oMath xmlns:m="http://schemas.openxmlformats.org/officeDocument/2006/math">
                    <m:r>
                      <m:rPr>
                        <m:sty m:val="p"/>
                      </m:rPr>
                      <a:rPr lang="en-US" b="0" i="0" smtClean="0">
                        <a:latin typeface="Cambria Math" panose="02040503050406030204" pitchFamily="18" charset="0"/>
                      </a:rPr>
                      <m:t>Φ</m:t>
                    </m:r>
                  </m:oMath>
                </a14:m>
                <a:r>
                  <a:rPr lang="en-US" dirty="0"/>
                  <a:t> pair produced? Quadruplets?</a:t>
                </a:r>
              </a:p>
              <a:p>
                <a:r>
                  <a:rPr lang="en-US" dirty="0"/>
                  <a:t>Do all </a:t>
                </a:r>
                <a14:m>
                  <m:oMath xmlns:m="http://schemas.openxmlformats.org/officeDocument/2006/math">
                    <m:r>
                      <m:rPr>
                        <m:sty m:val="p"/>
                      </m:rPr>
                      <a:rPr lang="en-US" b="0" i="0" smtClean="0">
                        <a:latin typeface="Cambria Math" panose="02040503050406030204" pitchFamily="18" charset="0"/>
                      </a:rPr>
                      <m:t>Φ</m:t>
                    </m:r>
                  </m:oMath>
                </a14:m>
                <a:r>
                  <a:rPr lang="en-US" dirty="0"/>
                  <a:t> have same proper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𝜏</m:t>
                    </m:r>
                  </m:oMath>
                </a14:m>
                <a:r>
                  <a:rPr lang="en-US" dirty="0"/>
                  <a:t>?</a:t>
                </a:r>
              </a:p>
              <a:p>
                <a:r>
                  <a:rPr lang="en-US" dirty="0"/>
                  <a:t>What is the lifetime of the </a:t>
                </a:r>
                <a14:m>
                  <m:oMath xmlns:m="http://schemas.openxmlformats.org/officeDocument/2006/math">
                    <m:r>
                      <m:rPr>
                        <m:sty m:val="p"/>
                      </m:rPr>
                      <a:rPr lang="en-US" b="0" i="0" smtClean="0">
                        <a:latin typeface="Cambria Math" panose="02040503050406030204" pitchFamily="18" charset="0"/>
                      </a:rPr>
                      <m:t>Φ</m:t>
                    </m:r>
                  </m:oMath>
                </a14:m>
                <a:r>
                  <a:rPr lang="en-US" dirty="0"/>
                  <a:t>?</a:t>
                </a:r>
              </a:p>
            </p:txBody>
          </p:sp>
        </mc:Choice>
        <mc:Fallback>
          <p:sp>
            <p:nvSpPr>
              <p:cNvPr id="19" name="TextBox 18">
                <a:extLst>
                  <a:ext uri="{FF2B5EF4-FFF2-40B4-BE49-F238E27FC236}">
                    <a16:creationId xmlns:a16="http://schemas.microsoft.com/office/drawing/2014/main" id="{5C0D100D-48CE-4A43-9EEF-CB7000F676AC}"/>
                  </a:ext>
                </a:extLst>
              </p:cNvPr>
              <p:cNvSpPr txBox="1">
                <a:spLocks noRot="1" noChangeAspect="1" noMove="1" noResize="1" noEditPoints="1" noAdjustHandles="1" noChangeArrowheads="1" noChangeShapeType="1" noTextEdit="1"/>
              </p:cNvSpPr>
              <p:nvPr/>
            </p:nvSpPr>
            <p:spPr>
              <a:xfrm>
                <a:off x="1053554" y="3474290"/>
                <a:ext cx="3170933" cy="1200329"/>
              </a:xfrm>
              <a:prstGeom prst="rect">
                <a:avLst/>
              </a:prstGeom>
              <a:blipFill>
                <a:blip r:embed="rId7"/>
                <a:stretch>
                  <a:fillRect l="-1731" t="-3046" r="-1154" b="-7107"/>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A2D2127-9CA2-41DD-B155-51039CADFDD6}"/>
              </a:ext>
            </a:extLst>
          </p:cNvPr>
          <p:cNvSpPr txBox="1"/>
          <p:nvPr/>
        </p:nvSpPr>
        <p:spPr>
          <a:xfrm>
            <a:off x="5966499" y="5745493"/>
            <a:ext cx="5883214" cy="369332"/>
          </a:xfrm>
          <a:prstGeom prst="rect">
            <a:avLst/>
          </a:prstGeom>
          <a:noFill/>
        </p:spPr>
        <p:txBody>
          <a:bodyPr wrap="none" rtlCol="0">
            <a:spAutoFit/>
          </a:bodyPr>
          <a:lstStyle/>
          <a:p>
            <a:r>
              <a:rPr lang="en-US" dirty="0">
                <a:solidFill>
                  <a:schemeClr val="accent5"/>
                </a:solidFill>
              </a:rPr>
              <a:t>We started with “is it displaced lepton-jets or hadronic jets?”</a:t>
            </a:r>
          </a:p>
        </p:txBody>
      </p:sp>
    </p:spTree>
    <p:extLst>
      <p:ext uri="{BB962C8B-B14F-4D97-AF65-F5344CB8AC3E}">
        <p14:creationId xmlns:p14="http://schemas.microsoft.com/office/powerpoint/2010/main" val="953042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7D7BC74-EC09-4DBA-8BE3-2C7FEFB95C65}"/>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13A0090C-6BD8-4E20-9425-6BD5CF1513F1}"/>
              </a:ext>
            </a:extLst>
          </p:cNvPr>
          <p:cNvSpPr>
            <a:spLocks noGrp="1"/>
          </p:cNvSpPr>
          <p:nvPr>
            <p:ph type="sldNum" sz="quarter" idx="12"/>
          </p:nvPr>
        </p:nvSpPr>
        <p:spPr/>
        <p:txBody>
          <a:bodyPr/>
          <a:lstStyle/>
          <a:p>
            <a:fld id="{ADF9FD5E-B7B7-4A2F-8FF8-7736F5E59B8C}" type="slidenum">
              <a:rPr lang="en-US" smtClean="0"/>
              <a:t>11</a:t>
            </a:fld>
            <a:endParaRPr lang="en-US"/>
          </a:p>
        </p:txBody>
      </p:sp>
      <p:pic>
        <p:nvPicPr>
          <p:cNvPr id="4" name="Content Placeholder 3">
            <a:extLst>
              <a:ext uri="{FF2B5EF4-FFF2-40B4-BE49-F238E27FC236}">
                <a16:creationId xmlns:a16="http://schemas.microsoft.com/office/drawing/2014/main" id="{439C3603-7C2A-489B-AA01-96D5F3D67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3663" y="684670"/>
            <a:ext cx="5392734" cy="5488660"/>
          </a:xfrm>
          <a:prstGeom prst="rect">
            <a:avLst/>
          </a:prstGeom>
        </p:spPr>
      </p:pic>
      <p:sp>
        <p:nvSpPr>
          <p:cNvPr id="9" name="TextBox 8">
            <a:extLst>
              <a:ext uri="{FF2B5EF4-FFF2-40B4-BE49-F238E27FC236}">
                <a16:creationId xmlns:a16="http://schemas.microsoft.com/office/drawing/2014/main" id="{D550A230-DFF6-4239-9094-C02102AECB9A}"/>
              </a:ext>
            </a:extLst>
          </p:cNvPr>
          <p:cNvSpPr txBox="1"/>
          <p:nvPr/>
        </p:nvSpPr>
        <p:spPr>
          <a:xfrm>
            <a:off x="2172616" y="1291526"/>
            <a:ext cx="3083665" cy="1200329"/>
          </a:xfrm>
          <a:prstGeom prst="rect">
            <a:avLst/>
          </a:prstGeom>
          <a:solidFill>
            <a:schemeClr val="bg1"/>
          </a:solidFill>
        </p:spPr>
        <p:txBody>
          <a:bodyPr wrap="none" rtlCol="0">
            <a:spAutoFit/>
          </a:bodyPr>
          <a:lstStyle/>
          <a:p>
            <a:pPr marL="285750" indent="-285750">
              <a:buFont typeface="Wingdings" panose="05000000000000000000" pitchFamily="2" charset="2"/>
              <a:buChar char="q"/>
            </a:pPr>
            <a:r>
              <a:rPr lang="en-US" b="1" dirty="0"/>
              <a:t>Inner Tracker </a:t>
            </a:r>
            <a:r>
              <a:rPr lang="en-US" b="1" dirty="0">
                <a:solidFill>
                  <a:srgbClr val="C8F4A4"/>
                </a:solidFill>
              </a:rPr>
              <a:t>green</a:t>
            </a:r>
          </a:p>
          <a:p>
            <a:pPr marL="285750" indent="-285750">
              <a:buFont typeface="Wingdings" panose="05000000000000000000" pitchFamily="2" charset="2"/>
              <a:buChar char="q"/>
            </a:pPr>
            <a:r>
              <a:rPr lang="en-US" b="1" dirty="0"/>
              <a:t>EM Calorimeter</a:t>
            </a:r>
            <a:r>
              <a:rPr lang="en-US" b="1" dirty="0">
                <a:solidFill>
                  <a:srgbClr val="002060"/>
                </a:solidFill>
              </a:rPr>
              <a:t> </a:t>
            </a:r>
            <a:r>
              <a:rPr lang="en-US" b="1" dirty="0">
                <a:solidFill>
                  <a:srgbClr val="A4EAD2"/>
                </a:solidFill>
              </a:rPr>
              <a:t>Blue/green</a:t>
            </a:r>
          </a:p>
          <a:p>
            <a:pPr marL="285750" indent="-285750">
              <a:buFont typeface="Wingdings" panose="05000000000000000000" pitchFamily="2" charset="2"/>
              <a:buChar char="q"/>
            </a:pPr>
            <a:r>
              <a:rPr lang="en-US" b="1" dirty="0"/>
              <a:t>Hadronic calorimeter </a:t>
            </a:r>
            <a:r>
              <a:rPr lang="en-US" b="1" dirty="0">
                <a:solidFill>
                  <a:srgbClr val="A6DCDE"/>
                </a:solidFill>
              </a:rPr>
              <a:t>Blue</a:t>
            </a:r>
          </a:p>
          <a:p>
            <a:pPr marL="285750" indent="-285750">
              <a:buFont typeface="Wingdings" panose="05000000000000000000" pitchFamily="2" charset="2"/>
              <a:buChar char="q"/>
            </a:pPr>
            <a:r>
              <a:rPr lang="en-US" b="1" dirty="0"/>
              <a:t>Muon system </a:t>
            </a:r>
            <a:r>
              <a:rPr lang="en-US" b="1" dirty="0">
                <a:solidFill>
                  <a:srgbClr val="B9B9B9"/>
                </a:solidFill>
              </a:rPr>
              <a:t>Grey</a:t>
            </a:r>
          </a:p>
        </p:txBody>
      </p:sp>
      <p:sp>
        <p:nvSpPr>
          <p:cNvPr id="10" name="TextBox 9">
            <a:extLst>
              <a:ext uri="{FF2B5EF4-FFF2-40B4-BE49-F238E27FC236}">
                <a16:creationId xmlns:a16="http://schemas.microsoft.com/office/drawing/2014/main" id="{01C0B47D-B62C-4268-8D8F-C0AEAC268CAA}"/>
              </a:ext>
            </a:extLst>
          </p:cNvPr>
          <p:cNvSpPr txBox="1"/>
          <p:nvPr/>
        </p:nvSpPr>
        <p:spPr>
          <a:xfrm>
            <a:off x="2172616" y="2744617"/>
            <a:ext cx="3687502" cy="3724096"/>
          </a:xfrm>
          <a:prstGeom prst="rect">
            <a:avLst/>
          </a:prstGeom>
          <a:noFill/>
        </p:spPr>
        <p:txBody>
          <a:bodyPr wrap="square" rtlCol="0">
            <a:spAutoFit/>
          </a:bodyPr>
          <a:lstStyle/>
          <a:p>
            <a:r>
              <a:rPr lang="en-US" b="1" dirty="0"/>
              <a:t>Displaced decay signatures</a:t>
            </a:r>
          </a:p>
          <a:p>
            <a:pPr marL="342900" indent="-342900">
              <a:buAutoNum type="arabicPeriod"/>
            </a:pPr>
            <a:r>
              <a:rPr lang="en-US" b="1" dirty="0"/>
              <a:t>Decay in muon system - jet</a:t>
            </a:r>
          </a:p>
          <a:p>
            <a:pPr marL="342900" indent="-342900">
              <a:buAutoNum type="arabicPeriod"/>
            </a:pPr>
            <a:r>
              <a:rPr lang="en-US" b="1" dirty="0"/>
              <a:t>Two body decay (lepton jet)</a:t>
            </a:r>
          </a:p>
          <a:p>
            <a:pPr marL="342900" indent="-342900">
              <a:buAutoNum type="arabicPeriod"/>
            </a:pPr>
            <a:r>
              <a:rPr lang="en-US" b="1" dirty="0"/>
              <a:t>Decay in HCAL to h-jet</a:t>
            </a:r>
          </a:p>
          <a:p>
            <a:pPr marL="342900" indent="-342900">
              <a:buAutoNum type="arabicPeriod"/>
            </a:pPr>
            <a:r>
              <a:rPr lang="en-US" b="1" dirty="0"/>
              <a:t>Emerging jets </a:t>
            </a:r>
          </a:p>
          <a:p>
            <a:pPr marL="342900" indent="-342900">
              <a:buAutoNum type="arabicPeriod"/>
            </a:pPr>
            <a:r>
              <a:rPr lang="en-US" b="1" dirty="0"/>
              <a:t>Inner Tracker decay – EM jets</a:t>
            </a:r>
          </a:p>
          <a:p>
            <a:pPr marL="342900" indent="-342900">
              <a:buAutoNum type="arabicPeriod"/>
            </a:pPr>
            <a:r>
              <a:rPr lang="en-US" b="1" dirty="0"/>
              <a:t>Decay to h-jets in the IT</a:t>
            </a:r>
          </a:p>
          <a:p>
            <a:pPr marL="342900" indent="-342900">
              <a:buAutoNum type="arabicPeriod"/>
            </a:pPr>
            <a:r>
              <a:rPr lang="en-US" b="1" dirty="0"/>
              <a:t>Disappearing (invisible) LLP </a:t>
            </a:r>
          </a:p>
          <a:p>
            <a:pPr marL="342900" indent="-342900">
              <a:buFontTx/>
              <a:buAutoNum type="arabicPeriod"/>
            </a:pPr>
            <a:r>
              <a:rPr lang="en-US" b="1" dirty="0"/>
              <a:t>Non-pointing </a:t>
            </a:r>
            <a:r>
              <a:rPr lang="en-US" sz="2000" b="1" dirty="0">
                <a:latin typeface="Symbol" panose="05050102010706020507" pitchFamily="18" charset="2"/>
              </a:rPr>
              <a:t>g</a:t>
            </a:r>
            <a:r>
              <a:rPr lang="en-US" b="1" dirty="0"/>
              <a:t> -&gt; </a:t>
            </a:r>
            <a:r>
              <a:rPr lang="en-US" b="1" dirty="0" err="1"/>
              <a:t>e</a:t>
            </a:r>
            <a:r>
              <a:rPr lang="en-US" b="1" baseline="30000" dirty="0" err="1"/>
              <a:t>+</a:t>
            </a:r>
            <a:r>
              <a:rPr lang="en-US" b="1" dirty="0" err="1"/>
              <a:t>e</a:t>
            </a:r>
            <a:r>
              <a:rPr lang="en-US" b="1" baseline="30000" dirty="0"/>
              <a:t>-</a:t>
            </a:r>
            <a:endParaRPr lang="en-US" b="1" dirty="0"/>
          </a:p>
          <a:p>
            <a:pPr marL="342900" indent="-342900">
              <a:buFontTx/>
              <a:buAutoNum type="arabicPeriod"/>
            </a:pPr>
            <a:r>
              <a:rPr lang="en-US" b="1" dirty="0"/>
              <a:t>Decay in the ECal</a:t>
            </a:r>
          </a:p>
          <a:p>
            <a:pPr marL="342900" indent="-342900">
              <a:buFontTx/>
              <a:buAutoNum type="arabicPeriod"/>
            </a:pPr>
            <a:endParaRPr lang="en-US" b="1" dirty="0"/>
          </a:p>
          <a:p>
            <a:pPr marL="342900" indent="-342900">
              <a:buAutoNum type="arabicPeriod"/>
            </a:pPr>
            <a:endParaRPr lang="en-US" b="1" dirty="0"/>
          </a:p>
        </p:txBody>
      </p:sp>
      <p:sp>
        <p:nvSpPr>
          <p:cNvPr id="11" name="Oval 10">
            <a:extLst>
              <a:ext uri="{FF2B5EF4-FFF2-40B4-BE49-F238E27FC236}">
                <a16:creationId xmlns:a16="http://schemas.microsoft.com/office/drawing/2014/main" id="{E7DBAC4A-FBDA-4552-904A-870F8B8E04F8}"/>
              </a:ext>
            </a:extLst>
          </p:cNvPr>
          <p:cNvSpPr/>
          <p:nvPr/>
        </p:nvSpPr>
        <p:spPr>
          <a:xfrm>
            <a:off x="9495402" y="5478867"/>
            <a:ext cx="523982" cy="523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2" name="Oval 11">
            <a:extLst>
              <a:ext uri="{FF2B5EF4-FFF2-40B4-BE49-F238E27FC236}">
                <a16:creationId xmlns:a16="http://schemas.microsoft.com/office/drawing/2014/main" id="{AFD902D4-E12F-4545-89C2-2AD6B155A07B}"/>
              </a:ext>
            </a:extLst>
          </p:cNvPr>
          <p:cNvSpPr/>
          <p:nvPr/>
        </p:nvSpPr>
        <p:spPr>
          <a:xfrm>
            <a:off x="6597175" y="3668460"/>
            <a:ext cx="523982" cy="523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3" name="Oval 12">
            <a:extLst>
              <a:ext uri="{FF2B5EF4-FFF2-40B4-BE49-F238E27FC236}">
                <a16:creationId xmlns:a16="http://schemas.microsoft.com/office/drawing/2014/main" id="{1A4A78D8-1AD9-48D9-97E0-1872A4AB7D93}"/>
              </a:ext>
            </a:extLst>
          </p:cNvPr>
          <p:cNvSpPr/>
          <p:nvPr/>
        </p:nvSpPr>
        <p:spPr>
          <a:xfrm>
            <a:off x="9233411" y="4606665"/>
            <a:ext cx="523982" cy="523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4" name="Oval 13">
            <a:extLst>
              <a:ext uri="{FF2B5EF4-FFF2-40B4-BE49-F238E27FC236}">
                <a16:creationId xmlns:a16="http://schemas.microsoft.com/office/drawing/2014/main" id="{38143F6B-22F4-4B75-911D-73F01C16A727}"/>
              </a:ext>
            </a:extLst>
          </p:cNvPr>
          <p:cNvSpPr/>
          <p:nvPr/>
        </p:nvSpPr>
        <p:spPr>
          <a:xfrm>
            <a:off x="10101643" y="3841576"/>
            <a:ext cx="523982" cy="523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5" name="Oval 14">
            <a:extLst>
              <a:ext uri="{FF2B5EF4-FFF2-40B4-BE49-F238E27FC236}">
                <a16:creationId xmlns:a16="http://schemas.microsoft.com/office/drawing/2014/main" id="{33BB6B65-A0F3-4B2D-8CDC-31B4E2B6B112}"/>
              </a:ext>
            </a:extLst>
          </p:cNvPr>
          <p:cNvSpPr/>
          <p:nvPr/>
        </p:nvSpPr>
        <p:spPr>
          <a:xfrm>
            <a:off x="7338153" y="1891690"/>
            <a:ext cx="523982" cy="523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16" name="Oval 15">
            <a:extLst>
              <a:ext uri="{FF2B5EF4-FFF2-40B4-BE49-F238E27FC236}">
                <a16:creationId xmlns:a16="http://schemas.microsoft.com/office/drawing/2014/main" id="{64C706DD-1B6A-46D3-ADB9-3B74EDEDD998}"/>
              </a:ext>
            </a:extLst>
          </p:cNvPr>
          <p:cNvSpPr/>
          <p:nvPr/>
        </p:nvSpPr>
        <p:spPr>
          <a:xfrm>
            <a:off x="7734557" y="3297970"/>
            <a:ext cx="523982" cy="523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sp>
        <p:nvSpPr>
          <p:cNvPr id="17" name="Oval 16">
            <a:extLst>
              <a:ext uri="{FF2B5EF4-FFF2-40B4-BE49-F238E27FC236}">
                <a16:creationId xmlns:a16="http://schemas.microsoft.com/office/drawing/2014/main" id="{0AEC86C4-3B7F-4614-909C-B75C9D8307FC}"/>
              </a:ext>
            </a:extLst>
          </p:cNvPr>
          <p:cNvSpPr/>
          <p:nvPr/>
        </p:nvSpPr>
        <p:spPr>
          <a:xfrm>
            <a:off x="8484220" y="1685882"/>
            <a:ext cx="523982" cy="523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
        <p:nvSpPr>
          <p:cNvPr id="18" name="Oval 17">
            <a:extLst>
              <a:ext uri="{FF2B5EF4-FFF2-40B4-BE49-F238E27FC236}">
                <a16:creationId xmlns:a16="http://schemas.microsoft.com/office/drawing/2014/main" id="{A7C37D94-9C37-481F-A816-E043DDE0BFE9}"/>
              </a:ext>
            </a:extLst>
          </p:cNvPr>
          <p:cNvSpPr/>
          <p:nvPr/>
        </p:nvSpPr>
        <p:spPr>
          <a:xfrm>
            <a:off x="9608389" y="2557787"/>
            <a:ext cx="523982" cy="523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a:t>
            </a:r>
          </a:p>
        </p:txBody>
      </p:sp>
      <p:sp>
        <p:nvSpPr>
          <p:cNvPr id="19" name="Oval 18">
            <a:extLst>
              <a:ext uri="{FF2B5EF4-FFF2-40B4-BE49-F238E27FC236}">
                <a16:creationId xmlns:a16="http://schemas.microsoft.com/office/drawing/2014/main" id="{7589FA2D-5A5A-4AA9-87CA-E3995ABC1A64}"/>
              </a:ext>
            </a:extLst>
          </p:cNvPr>
          <p:cNvSpPr/>
          <p:nvPr/>
        </p:nvSpPr>
        <p:spPr>
          <a:xfrm>
            <a:off x="8285113" y="4124155"/>
            <a:ext cx="523982" cy="5239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a:t>
            </a:r>
          </a:p>
        </p:txBody>
      </p:sp>
      <p:sp>
        <p:nvSpPr>
          <p:cNvPr id="6" name="TextBox 5">
            <a:extLst>
              <a:ext uri="{FF2B5EF4-FFF2-40B4-BE49-F238E27FC236}">
                <a16:creationId xmlns:a16="http://schemas.microsoft.com/office/drawing/2014/main" id="{C848B33A-77C0-49CA-AA36-9DE342EBF0D4}"/>
              </a:ext>
            </a:extLst>
          </p:cNvPr>
          <p:cNvSpPr txBox="1"/>
          <p:nvPr/>
        </p:nvSpPr>
        <p:spPr>
          <a:xfrm>
            <a:off x="365760" y="5895508"/>
            <a:ext cx="5021311" cy="369332"/>
          </a:xfrm>
          <a:prstGeom prst="rect">
            <a:avLst/>
          </a:prstGeom>
          <a:noFill/>
        </p:spPr>
        <p:txBody>
          <a:bodyPr wrap="none" rtlCol="0">
            <a:spAutoFit/>
          </a:bodyPr>
          <a:lstStyle/>
          <a:p>
            <a:r>
              <a:rPr lang="en-US" dirty="0">
                <a:solidFill>
                  <a:schemeClr val="accent2"/>
                </a:solidFill>
              </a:rPr>
              <a:t>Any one of these would be a signal for new physics!</a:t>
            </a:r>
          </a:p>
        </p:txBody>
      </p:sp>
      <p:sp>
        <p:nvSpPr>
          <p:cNvPr id="20" name="TextBox 19">
            <a:extLst>
              <a:ext uri="{FF2B5EF4-FFF2-40B4-BE49-F238E27FC236}">
                <a16:creationId xmlns:a16="http://schemas.microsoft.com/office/drawing/2014/main" id="{B8F4F6BD-1502-4D4F-B7BC-A28779D58014}"/>
              </a:ext>
            </a:extLst>
          </p:cNvPr>
          <p:cNvSpPr txBox="1"/>
          <p:nvPr/>
        </p:nvSpPr>
        <p:spPr>
          <a:xfrm>
            <a:off x="523305" y="392668"/>
            <a:ext cx="5963299" cy="523220"/>
          </a:xfrm>
          <a:prstGeom prst="rect">
            <a:avLst/>
          </a:prstGeom>
          <a:noFill/>
        </p:spPr>
        <p:txBody>
          <a:bodyPr wrap="none" rtlCol="0">
            <a:spAutoFit/>
          </a:bodyPr>
          <a:lstStyle/>
          <a:p>
            <a:r>
              <a:rPr lang="en-US" sz="2800" dirty="0"/>
              <a:t>What Governs the Detector Signatures?</a:t>
            </a:r>
          </a:p>
        </p:txBody>
      </p:sp>
    </p:spTree>
    <p:extLst>
      <p:ext uri="{BB962C8B-B14F-4D97-AF65-F5344CB8AC3E}">
        <p14:creationId xmlns:p14="http://schemas.microsoft.com/office/powerpoint/2010/main" val="4179226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6194F4-14E3-44A0-A7D5-F7F6DE8DA756}"/>
              </a:ext>
            </a:extLst>
          </p:cNvPr>
          <p:cNvSpPr txBox="1"/>
          <p:nvPr/>
        </p:nvSpPr>
        <p:spPr>
          <a:xfrm>
            <a:off x="399011" y="423949"/>
            <a:ext cx="3446713" cy="584775"/>
          </a:xfrm>
          <a:prstGeom prst="rect">
            <a:avLst/>
          </a:prstGeom>
          <a:noFill/>
        </p:spPr>
        <p:txBody>
          <a:bodyPr wrap="none" rtlCol="0">
            <a:spAutoFit/>
          </a:bodyPr>
          <a:lstStyle/>
          <a:p>
            <a:r>
              <a:rPr lang="en-US" sz="3200" dirty="0"/>
              <a:t>Long Lived Particles</a:t>
            </a:r>
          </a:p>
        </p:txBody>
      </p:sp>
      <p:cxnSp>
        <p:nvCxnSpPr>
          <p:cNvPr id="12" name="Straight Connector 11">
            <a:extLst>
              <a:ext uri="{FF2B5EF4-FFF2-40B4-BE49-F238E27FC236}">
                <a16:creationId xmlns:a16="http://schemas.microsoft.com/office/drawing/2014/main" id="{B64944DF-9D2A-4CEE-B0CC-B6C657FF7394}"/>
              </a:ext>
            </a:extLst>
          </p:cNvPr>
          <p:cNvCxnSpPr>
            <a:cxnSpLocks/>
          </p:cNvCxnSpPr>
          <p:nvPr/>
        </p:nvCxnSpPr>
        <p:spPr>
          <a:xfrm>
            <a:off x="1016876" y="2016508"/>
            <a:ext cx="8805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EBBEED-A04A-4B55-81EC-BAE9EAD9F16F}"/>
              </a:ext>
            </a:extLst>
          </p:cNvPr>
          <p:cNvCxnSpPr/>
          <p:nvPr/>
        </p:nvCxnSpPr>
        <p:spPr>
          <a:xfrm>
            <a:off x="1024759"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872EEA-3761-429A-A9CD-82D19B79EF60}"/>
              </a:ext>
            </a:extLst>
          </p:cNvPr>
          <p:cNvCxnSpPr/>
          <p:nvPr/>
        </p:nvCxnSpPr>
        <p:spPr>
          <a:xfrm>
            <a:off x="9829801"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CC6E66B-005E-4775-89C4-5DE115E19492}"/>
              </a:ext>
            </a:extLst>
          </p:cNvPr>
          <p:cNvSpPr txBox="1"/>
          <p:nvPr/>
        </p:nvSpPr>
        <p:spPr>
          <a:xfrm>
            <a:off x="1016876" y="2229327"/>
            <a:ext cx="538930" cy="369332"/>
          </a:xfrm>
          <a:prstGeom prst="rect">
            <a:avLst/>
          </a:prstGeom>
          <a:noFill/>
        </p:spPr>
        <p:txBody>
          <a:bodyPr wrap="none" rtlCol="0">
            <a:spAutoFit/>
          </a:bodyPr>
          <a:lstStyle/>
          <a:p>
            <a:r>
              <a:rPr lang="en-US" dirty="0"/>
              <a:t>0 m</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0B8597B-9198-43B3-B47E-C335245EE8CD}"/>
                  </a:ext>
                </a:extLst>
              </p:cNvPr>
              <p:cNvSpPr txBox="1"/>
              <p:nvPr/>
            </p:nvSpPr>
            <p:spPr>
              <a:xfrm>
                <a:off x="9821918" y="2229327"/>
                <a:ext cx="785728" cy="369332"/>
              </a:xfrm>
              <a:prstGeom prst="rect">
                <a:avLst/>
              </a:prstGeom>
              <a:noFill/>
            </p:spPr>
            <p:txBody>
              <a:bodyPr wrap="none" rtlCol="0">
                <a:spAutoFit/>
              </a:bodyPr>
              <a:lstStyle/>
              <a:p>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7</m:t>
                        </m:r>
                      </m:sup>
                    </m:sSup>
                  </m:oMath>
                </a14:m>
                <a:r>
                  <a:rPr lang="en-US" dirty="0"/>
                  <a:t> m</a:t>
                </a:r>
              </a:p>
            </p:txBody>
          </p:sp>
        </mc:Choice>
        <mc:Fallback xmlns="">
          <p:sp>
            <p:nvSpPr>
              <p:cNvPr id="18" name="TextBox 17">
                <a:extLst>
                  <a:ext uri="{FF2B5EF4-FFF2-40B4-BE49-F238E27FC236}">
                    <a16:creationId xmlns:a16="http://schemas.microsoft.com/office/drawing/2014/main" id="{20B8597B-9198-43B3-B47E-C335245EE8CD}"/>
                  </a:ext>
                </a:extLst>
              </p:cNvPr>
              <p:cNvSpPr txBox="1">
                <a:spLocks noRot="1" noChangeAspect="1" noMove="1" noResize="1" noEditPoints="1" noAdjustHandles="1" noChangeArrowheads="1" noChangeShapeType="1" noTextEdit="1"/>
              </p:cNvSpPr>
              <p:nvPr/>
            </p:nvSpPr>
            <p:spPr>
              <a:xfrm>
                <a:off x="9821918" y="2229327"/>
                <a:ext cx="785728" cy="369332"/>
              </a:xfrm>
              <a:prstGeom prst="rect">
                <a:avLst/>
              </a:prstGeom>
              <a:blipFill>
                <a:blip r:embed="rId2"/>
                <a:stretch>
                  <a:fillRect t="-10000" r="-6202" b="-26667"/>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AE0F6DD5-B944-40D6-A071-05A5E4410B58}"/>
              </a:ext>
            </a:extLst>
          </p:cNvPr>
          <p:cNvCxnSpPr/>
          <p:nvPr/>
        </p:nvCxnSpPr>
        <p:spPr>
          <a:xfrm>
            <a:off x="2492266"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E33509-E308-4A6D-B52A-E390711B8905}"/>
              </a:ext>
            </a:extLst>
          </p:cNvPr>
          <p:cNvCxnSpPr/>
          <p:nvPr/>
        </p:nvCxnSpPr>
        <p:spPr>
          <a:xfrm>
            <a:off x="3959773"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F7B601-A2ED-4472-8256-14846BFAC260}"/>
              </a:ext>
            </a:extLst>
          </p:cNvPr>
          <p:cNvCxnSpPr/>
          <p:nvPr/>
        </p:nvCxnSpPr>
        <p:spPr>
          <a:xfrm>
            <a:off x="5427280"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407D4E-AFB9-49D5-9C4B-CF9DC9FABA35}"/>
              </a:ext>
            </a:extLst>
          </p:cNvPr>
          <p:cNvCxnSpPr/>
          <p:nvPr/>
        </p:nvCxnSpPr>
        <p:spPr>
          <a:xfrm>
            <a:off x="6894787"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A6E0A5-B24C-442E-862D-BE0EBB357C2A}"/>
              </a:ext>
            </a:extLst>
          </p:cNvPr>
          <p:cNvCxnSpPr/>
          <p:nvPr/>
        </p:nvCxnSpPr>
        <p:spPr>
          <a:xfrm>
            <a:off x="8362294"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9FAF04D-F6A2-4A10-B540-239FB4D8C29F}"/>
                  </a:ext>
                </a:extLst>
              </p:cNvPr>
              <p:cNvSpPr txBox="1"/>
              <p:nvPr/>
            </p:nvSpPr>
            <p:spPr>
              <a:xfrm>
                <a:off x="2467344" y="2229327"/>
                <a:ext cx="785728" cy="369332"/>
              </a:xfrm>
              <a:prstGeom prst="rect">
                <a:avLst/>
              </a:prstGeom>
              <a:noFill/>
            </p:spPr>
            <p:txBody>
              <a:bodyPr wrap="none" rtlCol="0">
                <a:spAutoFit/>
              </a:bodyPr>
              <a:lstStyle/>
              <a:p>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1</m:t>
                        </m:r>
                      </m:sup>
                    </m:sSup>
                  </m:oMath>
                </a14:m>
                <a:r>
                  <a:rPr lang="en-US" dirty="0"/>
                  <a:t> m</a:t>
                </a:r>
              </a:p>
            </p:txBody>
          </p:sp>
        </mc:Choice>
        <mc:Fallback xmlns="">
          <p:sp>
            <p:nvSpPr>
              <p:cNvPr id="24" name="TextBox 23">
                <a:extLst>
                  <a:ext uri="{FF2B5EF4-FFF2-40B4-BE49-F238E27FC236}">
                    <a16:creationId xmlns:a16="http://schemas.microsoft.com/office/drawing/2014/main" id="{39FAF04D-F6A2-4A10-B540-239FB4D8C29F}"/>
                  </a:ext>
                </a:extLst>
              </p:cNvPr>
              <p:cNvSpPr txBox="1">
                <a:spLocks noRot="1" noChangeAspect="1" noMove="1" noResize="1" noEditPoints="1" noAdjustHandles="1" noChangeArrowheads="1" noChangeShapeType="1" noTextEdit="1"/>
              </p:cNvSpPr>
              <p:nvPr/>
            </p:nvSpPr>
            <p:spPr>
              <a:xfrm>
                <a:off x="2467344" y="2229327"/>
                <a:ext cx="785728" cy="369332"/>
              </a:xfrm>
              <a:prstGeom prst="rect">
                <a:avLst/>
              </a:prstGeom>
              <a:blipFill>
                <a:blip r:embed="rId3"/>
                <a:stretch>
                  <a:fillRect t="-10000" r="-4651" b="-26667"/>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370FD968-6AE9-4AF0-A4A1-E86DC1098D66}"/>
              </a:ext>
            </a:extLst>
          </p:cNvPr>
          <p:cNvSpPr txBox="1"/>
          <p:nvPr/>
        </p:nvSpPr>
        <p:spPr>
          <a:xfrm>
            <a:off x="6408684" y="2652377"/>
            <a:ext cx="3093989" cy="369332"/>
          </a:xfrm>
          <a:prstGeom prst="rect">
            <a:avLst/>
          </a:prstGeom>
          <a:noFill/>
        </p:spPr>
        <p:txBody>
          <a:bodyPr wrap="none" rtlCol="0">
            <a:spAutoFit/>
          </a:bodyPr>
          <a:lstStyle/>
          <a:p>
            <a:pPr algn="r"/>
            <a:r>
              <a:rPr lang="en-US" dirty="0"/>
              <a:t>Big Bang Nucleosynthesis Limit</a:t>
            </a:r>
          </a:p>
        </p:txBody>
      </p:sp>
      <p:cxnSp>
        <p:nvCxnSpPr>
          <p:cNvPr id="27" name="Straight Arrow Connector 26">
            <a:extLst>
              <a:ext uri="{FF2B5EF4-FFF2-40B4-BE49-F238E27FC236}">
                <a16:creationId xmlns:a16="http://schemas.microsoft.com/office/drawing/2014/main" id="{2385D617-A4C6-4BDC-B1D1-556E205C6E9D}"/>
              </a:ext>
            </a:extLst>
          </p:cNvPr>
          <p:cNvCxnSpPr>
            <a:stCxn id="25" idx="3"/>
            <a:endCxn id="18" idx="1"/>
          </p:cNvCxnSpPr>
          <p:nvPr/>
        </p:nvCxnSpPr>
        <p:spPr>
          <a:xfrm flipV="1">
            <a:off x="9502673" y="2413993"/>
            <a:ext cx="319245" cy="4230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72E1777-23FB-44A0-9994-1AE71EE42BD9}"/>
              </a:ext>
            </a:extLst>
          </p:cNvPr>
          <p:cNvSpPr txBox="1"/>
          <p:nvPr/>
        </p:nvSpPr>
        <p:spPr>
          <a:xfrm>
            <a:off x="759487" y="1174262"/>
            <a:ext cx="3607334" cy="369332"/>
          </a:xfrm>
          <a:prstGeom prst="rect">
            <a:avLst/>
          </a:prstGeom>
          <a:noFill/>
        </p:spPr>
        <p:txBody>
          <a:bodyPr wrap="none" rtlCol="0">
            <a:spAutoFit/>
          </a:bodyPr>
          <a:lstStyle/>
          <a:p>
            <a:r>
              <a:rPr lang="en-US" dirty="0">
                <a:solidFill>
                  <a:schemeClr val="accent2"/>
                </a:solidFill>
              </a:rPr>
              <a:t>Lifetime is both a blessing an a curse</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0D4F60F-DA31-4A5E-900C-BC11E44BD6CA}"/>
                  </a:ext>
                </a:extLst>
              </p:cNvPr>
              <p:cNvSpPr txBox="1"/>
              <p:nvPr/>
            </p:nvSpPr>
            <p:spPr>
              <a:xfrm>
                <a:off x="7593412" y="1559445"/>
                <a:ext cx="1999906"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𝜏</m:t>
                    </m:r>
                  </m:oMath>
                </a14:m>
                <a:r>
                  <a:rPr lang="en-US" dirty="0"/>
                  <a:t> (proper lifetime)</a:t>
                </a:r>
              </a:p>
            </p:txBody>
          </p:sp>
        </mc:Choice>
        <mc:Fallback xmlns="">
          <p:sp>
            <p:nvSpPr>
              <p:cNvPr id="54" name="TextBox 53">
                <a:extLst>
                  <a:ext uri="{FF2B5EF4-FFF2-40B4-BE49-F238E27FC236}">
                    <a16:creationId xmlns:a16="http://schemas.microsoft.com/office/drawing/2014/main" id="{60D4F60F-DA31-4A5E-900C-BC11E44BD6CA}"/>
                  </a:ext>
                </a:extLst>
              </p:cNvPr>
              <p:cNvSpPr txBox="1">
                <a:spLocks noRot="1" noChangeAspect="1" noMove="1" noResize="1" noEditPoints="1" noAdjustHandles="1" noChangeArrowheads="1" noChangeShapeType="1" noTextEdit="1"/>
              </p:cNvSpPr>
              <p:nvPr/>
            </p:nvSpPr>
            <p:spPr>
              <a:xfrm>
                <a:off x="7593412" y="1559445"/>
                <a:ext cx="1999906" cy="369332"/>
              </a:xfrm>
              <a:prstGeom prst="rect">
                <a:avLst/>
              </a:prstGeom>
              <a:blipFill>
                <a:blip r:embed="rId4"/>
                <a:stretch>
                  <a:fillRect t="-10000" r="-2439" b="-26667"/>
                </a:stretch>
              </a:blipFill>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31639B34-5EE4-4512-A851-C055BD6DE1E8}"/>
              </a:ext>
            </a:extLst>
          </p:cNvPr>
          <p:cNvCxnSpPr>
            <a:cxnSpLocks/>
          </p:cNvCxnSpPr>
          <p:nvPr/>
        </p:nvCxnSpPr>
        <p:spPr>
          <a:xfrm flipV="1">
            <a:off x="9502672" y="1737279"/>
            <a:ext cx="319246" cy="6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FB3AD62-0ED0-45F9-919A-571C80146C79}"/>
              </a:ext>
            </a:extLst>
          </p:cNvPr>
          <p:cNvSpPr>
            <a:spLocks noGrp="1"/>
          </p:cNvSpPr>
          <p:nvPr>
            <p:ph type="ftr" sz="quarter" idx="11"/>
          </p:nvPr>
        </p:nvSpPr>
        <p:spPr/>
        <p:txBody>
          <a:bodyPr/>
          <a:lstStyle/>
          <a:p>
            <a:r>
              <a:rPr lang="en-US"/>
              <a:t>G. Watts (UW/Seattle)</a:t>
            </a:r>
          </a:p>
        </p:txBody>
      </p:sp>
      <p:sp>
        <p:nvSpPr>
          <p:cNvPr id="5" name="Slide Number Placeholder 4">
            <a:extLst>
              <a:ext uri="{FF2B5EF4-FFF2-40B4-BE49-F238E27FC236}">
                <a16:creationId xmlns:a16="http://schemas.microsoft.com/office/drawing/2014/main" id="{FADC80A1-90A9-45D3-A4A4-8B6336B3BEFE}"/>
              </a:ext>
            </a:extLst>
          </p:cNvPr>
          <p:cNvSpPr>
            <a:spLocks noGrp="1"/>
          </p:cNvSpPr>
          <p:nvPr>
            <p:ph type="sldNum" sz="quarter" idx="12"/>
          </p:nvPr>
        </p:nvSpPr>
        <p:spPr/>
        <p:txBody>
          <a:bodyPr/>
          <a:lstStyle/>
          <a:p>
            <a:fld id="{ADF9FD5E-B7B7-4A2F-8FF8-7736F5E59B8C}" type="slidenum">
              <a:rPr lang="en-US" smtClean="0"/>
              <a:t>12</a:t>
            </a:fld>
            <a:endParaRPr lang="en-US"/>
          </a:p>
        </p:txBody>
      </p:sp>
      <p:sp>
        <p:nvSpPr>
          <p:cNvPr id="34" name="TextBox 33">
            <a:extLst>
              <a:ext uri="{FF2B5EF4-FFF2-40B4-BE49-F238E27FC236}">
                <a16:creationId xmlns:a16="http://schemas.microsoft.com/office/drawing/2014/main" id="{90D92B7B-7214-4D88-929A-63B51AF49C03}"/>
              </a:ext>
            </a:extLst>
          </p:cNvPr>
          <p:cNvSpPr txBox="1"/>
          <p:nvPr/>
        </p:nvSpPr>
        <p:spPr>
          <a:xfrm>
            <a:off x="759487" y="3296398"/>
            <a:ext cx="6611425" cy="369332"/>
          </a:xfrm>
          <a:prstGeom prst="rect">
            <a:avLst/>
          </a:prstGeom>
          <a:noFill/>
        </p:spPr>
        <p:txBody>
          <a:bodyPr wrap="none" rtlCol="0">
            <a:spAutoFit/>
          </a:bodyPr>
          <a:lstStyle/>
          <a:p>
            <a:r>
              <a:rPr lang="en-US" dirty="0"/>
              <a:t>No real constraint on their proper lifetime from theoretical bounds…</a:t>
            </a:r>
          </a:p>
        </p:txBody>
      </p:sp>
      <p:sp>
        <p:nvSpPr>
          <p:cNvPr id="3" name="TextBox 2">
            <a:extLst>
              <a:ext uri="{FF2B5EF4-FFF2-40B4-BE49-F238E27FC236}">
                <a16:creationId xmlns:a16="http://schemas.microsoft.com/office/drawing/2014/main" id="{BF28F2D4-4C87-4B85-83D3-46AC7F1FC2ED}"/>
              </a:ext>
            </a:extLst>
          </p:cNvPr>
          <p:cNvSpPr txBox="1"/>
          <p:nvPr/>
        </p:nvSpPr>
        <p:spPr>
          <a:xfrm>
            <a:off x="1286341" y="4234214"/>
            <a:ext cx="3530138" cy="923330"/>
          </a:xfrm>
          <a:prstGeom prst="rect">
            <a:avLst/>
          </a:prstGeom>
          <a:noFill/>
        </p:spPr>
        <p:txBody>
          <a:bodyPr wrap="square" rtlCol="0">
            <a:spAutoFit/>
          </a:bodyPr>
          <a:lstStyle/>
          <a:p>
            <a:pPr>
              <a:tabLst>
                <a:tab pos="171450" algn="l"/>
              </a:tabLst>
            </a:pPr>
            <a:r>
              <a:rPr lang="en-US" dirty="0"/>
              <a:t>Production in the early universe can alter relative abundances of heavy elements</a:t>
            </a:r>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01A4ECA-74A8-46FC-A2BE-10C214B7AD2A}"/>
                  </a:ext>
                </a:extLst>
              </p:cNvPr>
              <p:cNvSpPr txBox="1"/>
              <p:nvPr/>
            </p:nvSpPr>
            <p:spPr>
              <a:xfrm>
                <a:off x="5828343" y="4372713"/>
                <a:ext cx="3530138" cy="646331"/>
              </a:xfrm>
              <a:prstGeom prst="rect">
                <a:avLst/>
              </a:prstGeom>
              <a:noFill/>
            </p:spPr>
            <p:txBody>
              <a:bodyPr wrap="square" rtlCol="0">
                <a:spAutoFit/>
              </a:bodyPr>
              <a:lstStyle/>
              <a:p>
                <a:pPr>
                  <a:tabLst>
                    <a:tab pos="171450" algn="l"/>
                  </a:tabLst>
                </a:pPr>
                <a:r>
                  <a:rPr lang="en-US" dirty="0"/>
                  <a:t>Observation of current universe leads to an upper limit of </a:t>
                </a:r>
                <a14:m>
                  <m:oMath xmlns:m="http://schemas.openxmlformats.org/officeDocument/2006/math">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oMath>
                </a14:m>
                <a:r>
                  <a:rPr lang="en-US" dirty="0"/>
                  <a:t> m.</a:t>
                </a:r>
              </a:p>
            </p:txBody>
          </p:sp>
        </mc:Choice>
        <mc:Fallback xmlns="">
          <p:sp>
            <p:nvSpPr>
              <p:cNvPr id="36" name="TextBox 35">
                <a:extLst>
                  <a:ext uri="{FF2B5EF4-FFF2-40B4-BE49-F238E27FC236}">
                    <a16:creationId xmlns:a16="http://schemas.microsoft.com/office/drawing/2014/main" id="{101A4ECA-74A8-46FC-A2BE-10C214B7AD2A}"/>
                  </a:ext>
                </a:extLst>
              </p:cNvPr>
              <p:cNvSpPr txBox="1">
                <a:spLocks noRot="1" noChangeAspect="1" noMove="1" noResize="1" noEditPoints="1" noAdjustHandles="1" noChangeArrowheads="1" noChangeShapeType="1" noTextEdit="1"/>
              </p:cNvSpPr>
              <p:nvPr/>
            </p:nvSpPr>
            <p:spPr>
              <a:xfrm>
                <a:off x="5828343" y="4372713"/>
                <a:ext cx="3530138" cy="646331"/>
              </a:xfrm>
              <a:prstGeom prst="rect">
                <a:avLst/>
              </a:prstGeom>
              <a:blipFill>
                <a:blip r:embed="rId5"/>
                <a:stretch>
                  <a:fillRect l="-1382" t="-4717" b="-14151"/>
                </a:stretch>
              </a:blipFill>
            </p:spPr>
            <p:txBody>
              <a:bodyPr/>
              <a:lstStyle/>
              <a:p>
                <a:r>
                  <a:rPr lang="en-US">
                    <a:noFill/>
                  </a:rPr>
                  <a:t> </a:t>
                </a:r>
              </a:p>
            </p:txBody>
          </p:sp>
        </mc:Fallback>
      </mc:AlternateContent>
      <p:sp>
        <p:nvSpPr>
          <p:cNvPr id="6" name="Arrow: Right 5">
            <a:extLst>
              <a:ext uri="{FF2B5EF4-FFF2-40B4-BE49-F238E27FC236}">
                <a16:creationId xmlns:a16="http://schemas.microsoft.com/office/drawing/2014/main" id="{A4F1FECA-069B-4195-80CB-B43C43D7BC60}"/>
              </a:ext>
            </a:extLst>
          </p:cNvPr>
          <p:cNvSpPr/>
          <p:nvPr/>
        </p:nvSpPr>
        <p:spPr>
          <a:xfrm>
            <a:off x="4932218" y="4522463"/>
            <a:ext cx="737062"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5771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6194F4-14E3-44A0-A7D5-F7F6DE8DA756}"/>
              </a:ext>
            </a:extLst>
          </p:cNvPr>
          <p:cNvSpPr txBox="1"/>
          <p:nvPr/>
        </p:nvSpPr>
        <p:spPr>
          <a:xfrm>
            <a:off x="399011" y="423949"/>
            <a:ext cx="3446713" cy="584775"/>
          </a:xfrm>
          <a:prstGeom prst="rect">
            <a:avLst/>
          </a:prstGeom>
          <a:noFill/>
        </p:spPr>
        <p:txBody>
          <a:bodyPr wrap="none" rtlCol="0">
            <a:spAutoFit/>
          </a:bodyPr>
          <a:lstStyle/>
          <a:p>
            <a:r>
              <a:rPr lang="en-US" sz="3200" dirty="0"/>
              <a:t>Long Lived Particles</a:t>
            </a:r>
          </a:p>
        </p:txBody>
      </p:sp>
      <p:cxnSp>
        <p:nvCxnSpPr>
          <p:cNvPr id="12" name="Straight Connector 11">
            <a:extLst>
              <a:ext uri="{FF2B5EF4-FFF2-40B4-BE49-F238E27FC236}">
                <a16:creationId xmlns:a16="http://schemas.microsoft.com/office/drawing/2014/main" id="{B64944DF-9D2A-4CEE-B0CC-B6C657FF7394}"/>
              </a:ext>
            </a:extLst>
          </p:cNvPr>
          <p:cNvCxnSpPr>
            <a:cxnSpLocks/>
          </p:cNvCxnSpPr>
          <p:nvPr/>
        </p:nvCxnSpPr>
        <p:spPr>
          <a:xfrm>
            <a:off x="1016876" y="2016508"/>
            <a:ext cx="8805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EBBEED-A04A-4B55-81EC-BAE9EAD9F16F}"/>
              </a:ext>
            </a:extLst>
          </p:cNvPr>
          <p:cNvCxnSpPr/>
          <p:nvPr/>
        </p:nvCxnSpPr>
        <p:spPr>
          <a:xfrm>
            <a:off x="1024759"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872EEA-3761-429A-A9CD-82D19B79EF60}"/>
              </a:ext>
            </a:extLst>
          </p:cNvPr>
          <p:cNvCxnSpPr/>
          <p:nvPr/>
        </p:nvCxnSpPr>
        <p:spPr>
          <a:xfrm>
            <a:off x="9829801"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CC6E66B-005E-4775-89C4-5DE115E19492}"/>
              </a:ext>
            </a:extLst>
          </p:cNvPr>
          <p:cNvSpPr txBox="1"/>
          <p:nvPr/>
        </p:nvSpPr>
        <p:spPr>
          <a:xfrm>
            <a:off x="1016876" y="2229327"/>
            <a:ext cx="538930" cy="369332"/>
          </a:xfrm>
          <a:prstGeom prst="rect">
            <a:avLst/>
          </a:prstGeom>
          <a:noFill/>
        </p:spPr>
        <p:txBody>
          <a:bodyPr wrap="none" rtlCol="0">
            <a:spAutoFit/>
          </a:bodyPr>
          <a:lstStyle/>
          <a:p>
            <a:r>
              <a:rPr lang="en-US" dirty="0"/>
              <a:t>0 m</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0B8597B-9198-43B3-B47E-C335245EE8CD}"/>
                  </a:ext>
                </a:extLst>
              </p:cNvPr>
              <p:cNvSpPr txBox="1"/>
              <p:nvPr/>
            </p:nvSpPr>
            <p:spPr>
              <a:xfrm>
                <a:off x="9821918" y="2229327"/>
                <a:ext cx="785728" cy="369332"/>
              </a:xfrm>
              <a:prstGeom prst="rect">
                <a:avLst/>
              </a:prstGeom>
              <a:noFill/>
            </p:spPr>
            <p:txBody>
              <a:bodyPr wrap="none" rtlCol="0">
                <a:spAutoFit/>
              </a:bodyPr>
              <a:lstStyle/>
              <a:p>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7</m:t>
                        </m:r>
                      </m:sup>
                    </m:sSup>
                  </m:oMath>
                </a14:m>
                <a:r>
                  <a:rPr lang="en-US" dirty="0"/>
                  <a:t> m</a:t>
                </a:r>
              </a:p>
            </p:txBody>
          </p:sp>
        </mc:Choice>
        <mc:Fallback xmlns="">
          <p:sp>
            <p:nvSpPr>
              <p:cNvPr id="18" name="TextBox 17">
                <a:extLst>
                  <a:ext uri="{FF2B5EF4-FFF2-40B4-BE49-F238E27FC236}">
                    <a16:creationId xmlns:a16="http://schemas.microsoft.com/office/drawing/2014/main" id="{20B8597B-9198-43B3-B47E-C335245EE8CD}"/>
                  </a:ext>
                </a:extLst>
              </p:cNvPr>
              <p:cNvSpPr txBox="1">
                <a:spLocks noRot="1" noChangeAspect="1" noMove="1" noResize="1" noEditPoints="1" noAdjustHandles="1" noChangeArrowheads="1" noChangeShapeType="1" noTextEdit="1"/>
              </p:cNvSpPr>
              <p:nvPr/>
            </p:nvSpPr>
            <p:spPr>
              <a:xfrm>
                <a:off x="9821918" y="2229327"/>
                <a:ext cx="785728" cy="369332"/>
              </a:xfrm>
              <a:prstGeom prst="rect">
                <a:avLst/>
              </a:prstGeom>
              <a:blipFill>
                <a:blip r:embed="rId2"/>
                <a:stretch>
                  <a:fillRect t="-10000" r="-6202" b="-26667"/>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AE0F6DD5-B944-40D6-A071-05A5E4410B58}"/>
              </a:ext>
            </a:extLst>
          </p:cNvPr>
          <p:cNvCxnSpPr/>
          <p:nvPr/>
        </p:nvCxnSpPr>
        <p:spPr>
          <a:xfrm>
            <a:off x="2492266"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E33509-E308-4A6D-B52A-E390711B8905}"/>
              </a:ext>
            </a:extLst>
          </p:cNvPr>
          <p:cNvCxnSpPr/>
          <p:nvPr/>
        </p:nvCxnSpPr>
        <p:spPr>
          <a:xfrm>
            <a:off x="3959773"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F7B601-A2ED-4472-8256-14846BFAC260}"/>
              </a:ext>
            </a:extLst>
          </p:cNvPr>
          <p:cNvCxnSpPr/>
          <p:nvPr/>
        </p:nvCxnSpPr>
        <p:spPr>
          <a:xfrm>
            <a:off x="5427280"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407D4E-AFB9-49D5-9C4B-CF9DC9FABA35}"/>
              </a:ext>
            </a:extLst>
          </p:cNvPr>
          <p:cNvCxnSpPr/>
          <p:nvPr/>
        </p:nvCxnSpPr>
        <p:spPr>
          <a:xfrm>
            <a:off x="6894787"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A6E0A5-B24C-442E-862D-BE0EBB357C2A}"/>
              </a:ext>
            </a:extLst>
          </p:cNvPr>
          <p:cNvCxnSpPr/>
          <p:nvPr/>
        </p:nvCxnSpPr>
        <p:spPr>
          <a:xfrm>
            <a:off x="8362294" y="2016508"/>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9FAF04D-F6A2-4A10-B540-239FB4D8C29F}"/>
                  </a:ext>
                </a:extLst>
              </p:cNvPr>
              <p:cNvSpPr txBox="1"/>
              <p:nvPr/>
            </p:nvSpPr>
            <p:spPr>
              <a:xfrm>
                <a:off x="2467344" y="2229327"/>
                <a:ext cx="785728" cy="369332"/>
              </a:xfrm>
              <a:prstGeom prst="rect">
                <a:avLst/>
              </a:prstGeom>
              <a:noFill/>
            </p:spPr>
            <p:txBody>
              <a:bodyPr wrap="none" rtlCol="0">
                <a:spAutoFit/>
              </a:bodyPr>
              <a:lstStyle/>
              <a:p>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1</m:t>
                        </m:r>
                      </m:sup>
                    </m:sSup>
                  </m:oMath>
                </a14:m>
                <a:r>
                  <a:rPr lang="en-US" dirty="0"/>
                  <a:t> m</a:t>
                </a:r>
              </a:p>
            </p:txBody>
          </p:sp>
        </mc:Choice>
        <mc:Fallback xmlns="">
          <p:sp>
            <p:nvSpPr>
              <p:cNvPr id="24" name="TextBox 23">
                <a:extLst>
                  <a:ext uri="{FF2B5EF4-FFF2-40B4-BE49-F238E27FC236}">
                    <a16:creationId xmlns:a16="http://schemas.microsoft.com/office/drawing/2014/main" id="{39FAF04D-F6A2-4A10-B540-239FB4D8C29F}"/>
                  </a:ext>
                </a:extLst>
              </p:cNvPr>
              <p:cNvSpPr txBox="1">
                <a:spLocks noRot="1" noChangeAspect="1" noMove="1" noResize="1" noEditPoints="1" noAdjustHandles="1" noChangeArrowheads="1" noChangeShapeType="1" noTextEdit="1"/>
              </p:cNvSpPr>
              <p:nvPr/>
            </p:nvSpPr>
            <p:spPr>
              <a:xfrm>
                <a:off x="2467344" y="2229327"/>
                <a:ext cx="785728" cy="369332"/>
              </a:xfrm>
              <a:prstGeom prst="rect">
                <a:avLst/>
              </a:prstGeom>
              <a:blipFill>
                <a:blip r:embed="rId3"/>
                <a:stretch>
                  <a:fillRect t="-10000" r="-4651" b="-26667"/>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370FD968-6AE9-4AF0-A4A1-E86DC1098D66}"/>
              </a:ext>
            </a:extLst>
          </p:cNvPr>
          <p:cNvSpPr txBox="1"/>
          <p:nvPr/>
        </p:nvSpPr>
        <p:spPr>
          <a:xfrm>
            <a:off x="6408684" y="2652377"/>
            <a:ext cx="3093989" cy="369332"/>
          </a:xfrm>
          <a:prstGeom prst="rect">
            <a:avLst/>
          </a:prstGeom>
          <a:noFill/>
        </p:spPr>
        <p:txBody>
          <a:bodyPr wrap="none" rtlCol="0">
            <a:spAutoFit/>
          </a:bodyPr>
          <a:lstStyle/>
          <a:p>
            <a:pPr algn="r"/>
            <a:r>
              <a:rPr lang="en-US" dirty="0"/>
              <a:t>Big Bang Nucleosynthesis Limit</a:t>
            </a:r>
          </a:p>
        </p:txBody>
      </p:sp>
      <p:cxnSp>
        <p:nvCxnSpPr>
          <p:cNvPr id="27" name="Straight Arrow Connector 26">
            <a:extLst>
              <a:ext uri="{FF2B5EF4-FFF2-40B4-BE49-F238E27FC236}">
                <a16:creationId xmlns:a16="http://schemas.microsoft.com/office/drawing/2014/main" id="{2385D617-A4C6-4BDC-B1D1-556E205C6E9D}"/>
              </a:ext>
            </a:extLst>
          </p:cNvPr>
          <p:cNvCxnSpPr>
            <a:stCxn id="25" idx="3"/>
            <a:endCxn id="18" idx="1"/>
          </p:cNvCxnSpPr>
          <p:nvPr/>
        </p:nvCxnSpPr>
        <p:spPr>
          <a:xfrm flipV="1">
            <a:off x="9502673" y="2413993"/>
            <a:ext cx="319245" cy="4230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0D4F60F-DA31-4A5E-900C-BC11E44BD6CA}"/>
                  </a:ext>
                </a:extLst>
              </p:cNvPr>
              <p:cNvSpPr txBox="1"/>
              <p:nvPr/>
            </p:nvSpPr>
            <p:spPr>
              <a:xfrm>
                <a:off x="7593412" y="1559445"/>
                <a:ext cx="1999906"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𝜏</m:t>
                    </m:r>
                  </m:oMath>
                </a14:m>
                <a:r>
                  <a:rPr lang="en-US" dirty="0"/>
                  <a:t> (proper lifetime)</a:t>
                </a:r>
              </a:p>
            </p:txBody>
          </p:sp>
        </mc:Choice>
        <mc:Fallback xmlns="">
          <p:sp>
            <p:nvSpPr>
              <p:cNvPr id="54" name="TextBox 53">
                <a:extLst>
                  <a:ext uri="{FF2B5EF4-FFF2-40B4-BE49-F238E27FC236}">
                    <a16:creationId xmlns:a16="http://schemas.microsoft.com/office/drawing/2014/main" id="{60D4F60F-DA31-4A5E-900C-BC11E44BD6CA}"/>
                  </a:ext>
                </a:extLst>
              </p:cNvPr>
              <p:cNvSpPr txBox="1">
                <a:spLocks noRot="1" noChangeAspect="1" noMove="1" noResize="1" noEditPoints="1" noAdjustHandles="1" noChangeArrowheads="1" noChangeShapeType="1" noTextEdit="1"/>
              </p:cNvSpPr>
              <p:nvPr/>
            </p:nvSpPr>
            <p:spPr>
              <a:xfrm>
                <a:off x="7593412" y="1559445"/>
                <a:ext cx="1999906" cy="369332"/>
              </a:xfrm>
              <a:prstGeom prst="rect">
                <a:avLst/>
              </a:prstGeom>
              <a:blipFill>
                <a:blip r:embed="rId4"/>
                <a:stretch>
                  <a:fillRect t="-10000" r="-2439" b="-26667"/>
                </a:stretch>
              </a:blipFill>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31639B34-5EE4-4512-A851-C055BD6DE1E8}"/>
              </a:ext>
            </a:extLst>
          </p:cNvPr>
          <p:cNvCxnSpPr>
            <a:cxnSpLocks/>
          </p:cNvCxnSpPr>
          <p:nvPr/>
        </p:nvCxnSpPr>
        <p:spPr>
          <a:xfrm flipV="1">
            <a:off x="9502672" y="1737279"/>
            <a:ext cx="319246" cy="6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FB3AD62-0ED0-45F9-919A-571C80146C79}"/>
              </a:ext>
            </a:extLst>
          </p:cNvPr>
          <p:cNvSpPr>
            <a:spLocks noGrp="1"/>
          </p:cNvSpPr>
          <p:nvPr>
            <p:ph type="ftr" sz="quarter" idx="11"/>
          </p:nvPr>
        </p:nvSpPr>
        <p:spPr/>
        <p:txBody>
          <a:bodyPr/>
          <a:lstStyle/>
          <a:p>
            <a:r>
              <a:rPr lang="en-US"/>
              <a:t>G. Watts (UW/Seattle)</a:t>
            </a:r>
          </a:p>
        </p:txBody>
      </p:sp>
      <p:sp>
        <p:nvSpPr>
          <p:cNvPr id="5" name="Slide Number Placeholder 4">
            <a:extLst>
              <a:ext uri="{FF2B5EF4-FFF2-40B4-BE49-F238E27FC236}">
                <a16:creationId xmlns:a16="http://schemas.microsoft.com/office/drawing/2014/main" id="{FADC80A1-90A9-45D3-A4A4-8B6336B3BEFE}"/>
              </a:ext>
            </a:extLst>
          </p:cNvPr>
          <p:cNvSpPr>
            <a:spLocks noGrp="1"/>
          </p:cNvSpPr>
          <p:nvPr>
            <p:ph type="sldNum" sz="quarter" idx="12"/>
          </p:nvPr>
        </p:nvSpPr>
        <p:spPr/>
        <p:txBody>
          <a:bodyPr/>
          <a:lstStyle/>
          <a:p>
            <a:fld id="{ADF9FD5E-B7B7-4A2F-8FF8-7736F5E59B8C}" type="slidenum">
              <a:rPr lang="en-US" smtClean="0"/>
              <a:t>13</a:t>
            </a:fld>
            <a:endParaRPr lang="en-US"/>
          </a:p>
        </p:txBody>
      </p:sp>
      <p:grpSp>
        <p:nvGrpSpPr>
          <p:cNvPr id="40" name="Group 39">
            <a:extLst>
              <a:ext uri="{FF2B5EF4-FFF2-40B4-BE49-F238E27FC236}">
                <a16:creationId xmlns:a16="http://schemas.microsoft.com/office/drawing/2014/main" id="{403BD586-E5B4-4BFE-8B69-DF01AB3C444C}"/>
              </a:ext>
            </a:extLst>
          </p:cNvPr>
          <p:cNvGrpSpPr/>
          <p:nvPr/>
        </p:nvGrpSpPr>
        <p:grpSpPr>
          <a:xfrm>
            <a:off x="4974431" y="2996143"/>
            <a:ext cx="6357938" cy="3657600"/>
            <a:chOff x="1393031" y="2448698"/>
            <a:chExt cx="6357938" cy="3657600"/>
          </a:xfrm>
        </p:grpSpPr>
        <mc:AlternateContent xmlns:mc="http://schemas.openxmlformats.org/markup-compatibility/2006" xmlns:a14="http://schemas.microsoft.com/office/drawing/2010/main">
          <mc:Choice Requires="a14">
            <p:graphicFrame>
              <p:nvGraphicFramePr>
                <p:cNvPr id="41" name="Chart 40">
                  <a:extLst>
                    <a:ext uri="{FF2B5EF4-FFF2-40B4-BE49-F238E27FC236}">
                      <a16:creationId xmlns:a16="http://schemas.microsoft.com/office/drawing/2014/main" id="{4A2C6889-98F8-411D-9759-926482743995}"/>
                    </a:ext>
                  </a:extLst>
                </p:cNvPr>
                <p:cNvGraphicFramePr>
                  <a:graphicFrameLocks/>
                </p:cNvGraphicFramePr>
                <p:nvPr>
                  <p:extLst/>
                </p:nvPr>
              </p:nvGraphicFramePr>
              <p:xfrm>
                <a:off x="1393031" y="2448698"/>
                <a:ext cx="6357938" cy="3657600"/>
              </p:xfrm>
              <a:graphic>
                <a:graphicData uri="http://schemas.openxmlformats.org/drawingml/2006/chart">
                  <c:chart xmlns:c="http://schemas.openxmlformats.org/drawingml/2006/chart" xmlns:r="http://schemas.openxmlformats.org/officeDocument/2006/relationships" r:id="rId5"/>
                </a:graphicData>
              </a:graphic>
            </p:graphicFrame>
          </mc:Choice>
          <mc:Fallback xmlns="">
            <p:graphicFrame>
              <p:nvGraphicFramePr>
                <p:cNvPr id="7" name="Chart 6"/>
                <p:cNvGraphicFramePr>
                  <a:graphicFrameLocks/>
                </p:cNvGraphicFramePr>
                <p:nvPr>
                  <p:extLst>
                    <p:ext uri="{D42A27DB-BD31-4B8C-83A1-F6EECF244321}">
                      <p14:modId xmlns:p14="http://schemas.microsoft.com/office/powerpoint/2010/main" val="99579650"/>
                    </p:ext>
                  </p:extLst>
                </p:nvPr>
              </p:nvGraphicFramePr>
              <p:xfrm>
                <a:off x="1393031" y="2448698"/>
                <a:ext cx="6357938" cy="3657600"/>
              </p:xfrm>
              <a:graphic>
                <a:graphicData uri="http://schemas.openxmlformats.org/drawingml/2006/chart">
                  <c:chart xmlns:c="http://schemas.openxmlformats.org/drawingml/2006/chart" xmlns:r="http://schemas.openxmlformats.org/officeDocument/2006/relationships" r:id="rId6"/>
                </a:graphicData>
              </a:graphic>
            </p:graphicFrame>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6D1D085-858A-42BE-B0DA-A9BD7D03F44B}"/>
                    </a:ext>
                  </a:extLst>
                </p:cNvPr>
                <p:cNvSpPr txBox="1"/>
                <p:nvPr/>
              </p:nvSpPr>
              <p:spPr>
                <a:xfrm>
                  <a:off x="4011827" y="4234249"/>
                  <a:ext cx="1244380" cy="369332"/>
                </a:xfrm>
                <a:prstGeom prst="rect">
                  <a:avLst/>
                </a:prstGeom>
                <a:noFill/>
              </p:spPr>
              <p:txBody>
                <a:bodyPr wrap="none" rtlCol="0">
                  <a:spAutoFit/>
                </a:bodyPr>
                <a:lstStyle/>
                <a:p>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𝜏</m:t>
                      </m:r>
                      <m:r>
                        <a:rPr lang="en-US" i="1">
                          <a:latin typeface="Cambria Math" panose="02040503050406030204" pitchFamily="18" charset="0"/>
                        </a:rPr>
                        <m:t>=0.5</m:t>
                      </m:r>
                    </m:oMath>
                  </a14:m>
                  <a:r>
                    <a:rPr lang="en-US" dirty="0"/>
                    <a:t> m</a:t>
                  </a:r>
                </a:p>
              </p:txBody>
            </p:sp>
          </mc:Choice>
          <mc:Fallback xmlns="">
            <p:sp>
              <p:nvSpPr>
                <p:cNvPr id="8" name="TextBox 7"/>
                <p:cNvSpPr txBox="1">
                  <a:spLocks noRot="1" noChangeAspect="1" noMove="1" noResize="1" noEditPoints="1" noAdjustHandles="1" noChangeArrowheads="1" noChangeShapeType="1" noTextEdit="1"/>
                </p:cNvSpPr>
                <p:nvPr/>
              </p:nvSpPr>
              <p:spPr>
                <a:xfrm>
                  <a:off x="4011827" y="4234249"/>
                  <a:ext cx="1244380" cy="369332"/>
                </a:xfrm>
                <a:prstGeom prst="rect">
                  <a:avLst/>
                </a:prstGeom>
                <a:blipFill>
                  <a:blip r:embed="rId7"/>
                  <a:stretch>
                    <a:fillRect t="-9836" r="-392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9CCC4D69-D63A-4E89-9DEE-2A47252BA361}"/>
                    </a:ext>
                  </a:extLst>
                </p:cNvPr>
                <p:cNvSpPr txBox="1"/>
                <p:nvPr/>
              </p:nvSpPr>
              <p:spPr>
                <a:xfrm>
                  <a:off x="3662642" y="3772584"/>
                  <a:ext cx="1068049" cy="369332"/>
                </a:xfrm>
                <a:prstGeom prst="rect">
                  <a:avLst/>
                </a:prstGeom>
                <a:noFill/>
              </p:spPr>
              <p:txBody>
                <a:bodyPr wrap="none" rtlCol="0">
                  <a:spAutoFit/>
                </a:bodyPr>
                <a:lstStyle/>
                <a:p>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𝜏</m:t>
                      </m:r>
                      <m:r>
                        <a:rPr lang="en-US" i="1">
                          <a:latin typeface="Cambria Math" panose="02040503050406030204" pitchFamily="18" charset="0"/>
                        </a:rPr>
                        <m:t>=1</m:t>
                      </m:r>
                    </m:oMath>
                  </a14:m>
                  <a:r>
                    <a:rPr lang="en-US" dirty="0"/>
                    <a:t> m</a:t>
                  </a:r>
                </a:p>
              </p:txBody>
            </p:sp>
          </mc:Choice>
          <mc:Fallback xmlns="">
            <p:sp>
              <p:nvSpPr>
                <p:cNvPr id="9" name="TextBox 8"/>
                <p:cNvSpPr txBox="1">
                  <a:spLocks noRot="1" noChangeAspect="1" noMove="1" noResize="1" noEditPoints="1" noAdjustHandles="1" noChangeArrowheads="1" noChangeShapeType="1" noTextEdit="1"/>
                </p:cNvSpPr>
                <p:nvPr/>
              </p:nvSpPr>
              <p:spPr>
                <a:xfrm>
                  <a:off x="3662642" y="3772584"/>
                  <a:ext cx="1068049" cy="369332"/>
                </a:xfrm>
                <a:prstGeom prst="rect">
                  <a:avLst/>
                </a:prstGeom>
                <a:blipFill rotWithShape="0">
                  <a:blip r:embed="rId8"/>
                  <a:stretch>
                    <a:fillRect t="-10000" r="-4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6C868C5-95C7-4AE7-8A7B-43428B58D2BB}"/>
                    </a:ext>
                  </a:extLst>
                </p:cNvPr>
                <p:cNvSpPr txBox="1"/>
                <p:nvPr/>
              </p:nvSpPr>
              <p:spPr>
                <a:xfrm>
                  <a:off x="3299195" y="3310919"/>
                  <a:ext cx="1068049" cy="369332"/>
                </a:xfrm>
                <a:prstGeom prst="rect">
                  <a:avLst/>
                </a:prstGeom>
                <a:noFill/>
              </p:spPr>
              <p:txBody>
                <a:bodyPr wrap="none" rtlCol="0">
                  <a:spAutoFit/>
                </a:bodyPr>
                <a:lstStyle/>
                <a:p>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𝜏</m:t>
                      </m:r>
                      <m:r>
                        <a:rPr lang="en-US" i="1">
                          <a:latin typeface="Cambria Math" panose="02040503050406030204" pitchFamily="18" charset="0"/>
                        </a:rPr>
                        <m:t>=2</m:t>
                      </m:r>
                    </m:oMath>
                  </a14:m>
                  <a:r>
                    <a:rPr lang="en-US" dirty="0"/>
                    <a:t> m</a:t>
                  </a:r>
                </a:p>
              </p:txBody>
            </p:sp>
          </mc:Choice>
          <mc:Fallback xmlns="">
            <p:sp>
              <p:nvSpPr>
                <p:cNvPr id="10" name="TextBox 9"/>
                <p:cNvSpPr txBox="1">
                  <a:spLocks noRot="1" noChangeAspect="1" noMove="1" noResize="1" noEditPoints="1" noAdjustHandles="1" noChangeArrowheads="1" noChangeShapeType="1" noTextEdit="1"/>
                </p:cNvSpPr>
                <p:nvPr/>
              </p:nvSpPr>
              <p:spPr>
                <a:xfrm>
                  <a:off x="3299195" y="3310919"/>
                  <a:ext cx="1068049" cy="369332"/>
                </a:xfrm>
                <a:prstGeom prst="rect">
                  <a:avLst/>
                </a:prstGeom>
                <a:blipFill rotWithShape="0">
                  <a:blip r:embed="rId9"/>
                  <a:stretch>
                    <a:fillRect t="-8197" r="-4571" b="-24590"/>
                  </a:stretch>
                </a:blipFill>
              </p:spPr>
              <p:txBody>
                <a:bodyPr/>
                <a:lstStyle/>
                <a:p>
                  <a:r>
                    <a:rPr lang="en-US">
                      <a:noFill/>
                    </a:rPr>
                    <a:t> </a:t>
                  </a:r>
                </a:p>
              </p:txBody>
            </p:sp>
          </mc:Fallback>
        </mc:AlternateContent>
        <p:cxnSp>
          <p:nvCxnSpPr>
            <p:cNvPr id="50" name="Straight Arrow Connector 49">
              <a:extLst>
                <a:ext uri="{FF2B5EF4-FFF2-40B4-BE49-F238E27FC236}">
                  <a16:creationId xmlns:a16="http://schemas.microsoft.com/office/drawing/2014/main" id="{D624F097-C21F-4841-A2DC-F12885AC557D}"/>
                </a:ext>
              </a:extLst>
            </p:cNvPr>
            <p:cNvCxnSpPr/>
            <p:nvPr/>
          </p:nvCxnSpPr>
          <p:spPr>
            <a:xfrm flipH="1">
              <a:off x="2685535" y="3495585"/>
              <a:ext cx="613660" cy="461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445254DB-956B-49DF-A5F4-997D4FCAE7AD}"/>
                </a:ext>
              </a:extLst>
            </p:cNvPr>
            <p:cNvCxnSpPr>
              <a:stCxn id="47" idx="1"/>
            </p:cNvCxnSpPr>
            <p:nvPr/>
          </p:nvCxnSpPr>
          <p:spPr>
            <a:xfrm flipH="1">
              <a:off x="2702011" y="3957250"/>
              <a:ext cx="960631" cy="8371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2ABE728-CBF5-4C76-BC07-83DA094679EC}"/>
                </a:ext>
              </a:extLst>
            </p:cNvPr>
            <p:cNvCxnSpPr>
              <a:stCxn id="46" idx="1"/>
            </p:cNvCxnSpPr>
            <p:nvPr/>
          </p:nvCxnSpPr>
          <p:spPr>
            <a:xfrm flipH="1">
              <a:off x="3000603" y="4418915"/>
              <a:ext cx="1011224" cy="9243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A0EFFA13-13D7-4556-B934-2379F23C9EA6}"/>
              </a:ext>
            </a:extLst>
          </p:cNvPr>
          <p:cNvSpPr/>
          <p:nvPr/>
        </p:nvSpPr>
        <p:spPr>
          <a:xfrm>
            <a:off x="7948643" y="5890701"/>
            <a:ext cx="1881157" cy="312425"/>
          </a:xfrm>
          <a:prstGeom prst="rect">
            <a:avLst/>
          </a:prstGeom>
          <a:solidFill>
            <a:srgbClr val="C76141">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89C282DF-7ACE-4306-A22C-6147A4986ECE}"/>
              </a:ext>
            </a:extLst>
          </p:cNvPr>
          <p:cNvSpPr txBox="1"/>
          <p:nvPr/>
        </p:nvSpPr>
        <p:spPr>
          <a:xfrm>
            <a:off x="9773438" y="5098319"/>
            <a:ext cx="1295035" cy="369332"/>
          </a:xfrm>
          <a:prstGeom prst="rect">
            <a:avLst/>
          </a:prstGeom>
          <a:noFill/>
        </p:spPr>
        <p:txBody>
          <a:bodyPr wrap="none" rtlCol="0">
            <a:spAutoFit/>
          </a:bodyPr>
          <a:lstStyle/>
          <a:p>
            <a:r>
              <a:rPr lang="en-US" dirty="0"/>
              <a:t>Calorimeter</a:t>
            </a:r>
          </a:p>
        </p:txBody>
      </p:sp>
      <p:cxnSp>
        <p:nvCxnSpPr>
          <p:cNvPr id="7" name="Straight Arrow Connector 6">
            <a:extLst>
              <a:ext uri="{FF2B5EF4-FFF2-40B4-BE49-F238E27FC236}">
                <a16:creationId xmlns:a16="http://schemas.microsoft.com/office/drawing/2014/main" id="{8B37B136-D123-4723-95C3-3F2AE97B8E3F}"/>
              </a:ext>
            </a:extLst>
          </p:cNvPr>
          <p:cNvCxnSpPr>
            <a:stCxn id="59" idx="1"/>
          </p:cNvCxnSpPr>
          <p:nvPr/>
        </p:nvCxnSpPr>
        <p:spPr>
          <a:xfrm flipH="1">
            <a:off x="9200799" y="5282985"/>
            <a:ext cx="572639" cy="5565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0AF8A61-7314-4CF4-9AD7-02BE510383D7}"/>
              </a:ext>
            </a:extLst>
          </p:cNvPr>
          <p:cNvSpPr txBox="1"/>
          <p:nvPr/>
        </p:nvSpPr>
        <p:spPr>
          <a:xfrm>
            <a:off x="1024759" y="3482126"/>
            <a:ext cx="2924093" cy="923330"/>
          </a:xfrm>
          <a:prstGeom prst="rect">
            <a:avLst/>
          </a:prstGeom>
          <a:noFill/>
        </p:spPr>
        <p:txBody>
          <a:bodyPr wrap="square" rtlCol="0">
            <a:spAutoFit/>
          </a:bodyPr>
          <a:lstStyle/>
          <a:p>
            <a:r>
              <a:rPr lang="en-US" dirty="0"/>
              <a:t>Lifetime of each LLP is a falling exponential of the proper lifetime</a:t>
            </a:r>
          </a:p>
        </p:txBody>
      </p:sp>
      <p:sp>
        <p:nvSpPr>
          <p:cNvPr id="60" name="TextBox 59">
            <a:extLst>
              <a:ext uri="{FF2B5EF4-FFF2-40B4-BE49-F238E27FC236}">
                <a16:creationId xmlns:a16="http://schemas.microsoft.com/office/drawing/2014/main" id="{CAAD5178-DB9F-449A-BF4E-0303663531B8}"/>
              </a:ext>
            </a:extLst>
          </p:cNvPr>
          <p:cNvSpPr txBox="1"/>
          <p:nvPr/>
        </p:nvSpPr>
        <p:spPr>
          <a:xfrm>
            <a:off x="1016876" y="4819506"/>
            <a:ext cx="2924093" cy="646331"/>
          </a:xfrm>
          <a:prstGeom prst="rect">
            <a:avLst/>
          </a:prstGeom>
          <a:noFill/>
        </p:spPr>
        <p:txBody>
          <a:bodyPr wrap="square" rtlCol="0">
            <a:spAutoFit/>
          </a:bodyPr>
          <a:lstStyle/>
          <a:p>
            <a:r>
              <a:rPr lang="en-US" dirty="0"/>
              <a:t>We are sensitive to more than what we detect</a:t>
            </a:r>
          </a:p>
        </p:txBody>
      </p:sp>
      <p:sp>
        <p:nvSpPr>
          <p:cNvPr id="34" name="TextBox 33">
            <a:extLst>
              <a:ext uri="{FF2B5EF4-FFF2-40B4-BE49-F238E27FC236}">
                <a16:creationId xmlns:a16="http://schemas.microsoft.com/office/drawing/2014/main" id="{69C48632-056E-495B-A38D-C65E08C61CBE}"/>
              </a:ext>
            </a:extLst>
          </p:cNvPr>
          <p:cNvSpPr txBox="1"/>
          <p:nvPr/>
        </p:nvSpPr>
        <p:spPr>
          <a:xfrm>
            <a:off x="1016875" y="5787720"/>
            <a:ext cx="2924093" cy="369332"/>
          </a:xfrm>
          <a:prstGeom prst="rect">
            <a:avLst/>
          </a:prstGeom>
          <a:noFill/>
        </p:spPr>
        <p:txBody>
          <a:bodyPr wrap="square" rtlCol="0">
            <a:spAutoFit/>
          </a:bodyPr>
          <a:lstStyle/>
          <a:p>
            <a:r>
              <a:rPr lang="en-US" dirty="0">
                <a:solidFill>
                  <a:schemeClr val="accent2"/>
                </a:solidFill>
              </a:rPr>
              <a:t>Extrapolation is tricky!</a:t>
            </a:r>
          </a:p>
        </p:txBody>
      </p:sp>
    </p:spTree>
    <p:extLst>
      <p:ext uri="{BB962C8B-B14F-4D97-AF65-F5344CB8AC3E}">
        <p14:creationId xmlns:p14="http://schemas.microsoft.com/office/powerpoint/2010/main" val="3042220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6194F4-14E3-44A0-A7D5-F7F6DE8DA756}"/>
              </a:ext>
            </a:extLst>
          </p:cNvPr>
          <p:cNvSpPr txBox="1"/>
          <p:nvPr/>
        </p:nvSpPr>
        <p:spPr>
          <a:xfrm>
            <a:off x="399011" y="423949"/>
            <a:ext cx="3446713" cy="584775"/>
          </a:xfrm>
          <a:prstGeom prst="rect">
            <a:avLst/>
          </a:prstGeom>
          <a:noFill/>
        </p:spPr>
        <p:txBody>
          <a:bodyPr wrap="none" rtlCol="0">
            <a:spAutoFit/>
          </a:bodyPr>
          <a:lstStyle/>
          <a:p>
            <a:r>
              <a:rPr lang="en-US" sz="3200" dirty="0"/>
              <a:t>Long Lived Particles</a:t>
            </a:r>
          </a:p>
        </p:txBody>
      </p:sp>
      <p:cxnSp>
        <p:nvCxnSpPr>
          <p:cNvPr id="12" name="Straight Connector 11">
            <a:extLst>
              <a:ext uri="{FF2B5EF4-FFF2-40B4-BE49-F238E27FC236}">
                <a16:creationId xmlns:a16="http://schemas.microsoft.com/office/drawing/2014/main" id="{B64944DF-9D2A-4CEE-B0CC-B6C657FF7394}"/>
              </a:ext>
            </a:extLst>
          </p:cNvPr>
          <p:cNvCxnSpPr>
            <a:cxnSpLocks/>
          </p:cNvCxnSpPr>
          <p:nvPr/>
        </p:nvCxnSpPr>
        <p:spPr>
          <a:xfrm>
            <a:off x="1236500" y="2165177"/>
            <a:ext cx="8805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BEBBEED-A04A-4B55-81EC-BAE9EAD9F16F}"/>
              </a:ext>
            </a:extLst>
          </p:cNvPr>
          <p:cNvCxnSpPr/>
          <p:nvPr/>
        </p:nvCxnSpPr>
        <p:spPr>
          <a:xfrm>
            <a:off x="1244383" y="2165177"/>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872EEA-3761-429A-A9CD-82D19B79EF60}"/>
              </a:ext>
            </a:extLst>
          </p:cNvPr>
          <p:cNvCxnSpPr/>
          <p:nvPr/>
        </p:nvCxnSpPr>
        <p:spPr>
          <a:xfrm>
            <a:off x="10049425" y="2165177"/>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CC6E66B-005E-4775-89C4-5DE115E19492}"/>
              </a:ext>
            </a:extLst>
          </p:cNvPr>
          <p:cNvSpPr txBox="1"/>
          <p:nvPr/>
        </p:nvSpPr>
        <p:spPr>
          <a:xfrm>
            <a:off x="1236500" y="2377996"/>
            <a:ext cx="538930" cy="369332"/>
          </a:xfrm>
          <a:prstGeom prst="rect">
            <a:avLst/>
          </a:prstGeom>
          <a:noFill/>
        </p:spPr>
        <p:txBody>
          <a:bodyPr wrap="none" rtlCol="0">
            <a:spAutoFit/>
          </a:bodyPr>
          <a:lstStyle/>
          <a:p>
            <a:r>
              <a:rPr lang="en-US" dirty="0"/>
              <a:t>0 m</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20B8597B-9198-43B3-B47E-C335245EE8CD}"/>
                  </a:ext>
                </a:extLst>
              </p:cNvPr>
              <p:cNvSpPr txBox="1"/>
              <p:nvPr/>
            </p:nvSpPr>
            <p:spPr>
              <a:xfrm>
                <a:off x="10041542" y="2377996"/>
                <a:ext cx="785728" cy="369332"/>
              </a:xfrm>
              <a:prstGeom prst="rect">
                <a:avLst/>
              </a:prstGeom>
              <a:noFill/>
            </p:spPr>
            <p:txBody>
              <a:bodyPr wrap="none" rtlCol="0">
                <a:spAutoFit/>
              </a:bodyPr>
              <a:lstStyle/>
              <a:p>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7</m:t>
                        </m:r>
                      </m:sup>
                    </m:sSup>
                  </m:oMath>
                </a14:m>
                <a:r>
                  <a:rPr lang="en-US" dirty="0"/>
                  <a:t> m</a:t>
                </a:r>
              </a:p>
            </p:txBody>
          </p:sp>
        </mc:Choice>
        <mc:Fallback xmlns="">
          <p:sp>
            <p:nvSpPr>
              <p:cNvPr id="18" name="TextBox 17">
                <a:extLst>
                  <a:ext uri="{FF2B5EF4-FFF2-40B4-BE49-F238E27FC236}">
                    <a16:creationId xmlns:a16="http://schemas.microsoft.com/office/drawing/2014/main" id="{20B8597B-9198-43B3-B47E-C335245EE8CD}"/>
                  </a:ext>
                </a:extLst>
              </p:cNvPr>
              <p:cNvSpPr txBox="1">
                <a:spLocks noRot="1" noChangeAspect="1" noMove="1" noResize="1" noEditPoints="1" noAdjustHandles="1" noChangeArrowheads="1" noChangeShapeType="1" noTextEdit="1"/>
              </p:cNvSpPr>
              <p:nvPr/>
            </p:nvSpPr>
            <p:spPr>
              <a:xfrm>
                <a:off x="10041542" y="2377996"/>
                <a:ext cx="785728" cy="369332"/>
              </a:xfrm>
              <a:prstGeom prst="rect">
                <a:avLst/>
              </a:prstGeom>
              <a:blipFill>
                <a:blip r:embed="rId2"/>
                <a:stretch>
                  <a:fillRect t="-8197" r="-6202" b="-24590"/>
                </a:stretch>
              </a:blipFill>
            </p:spPr>
            <p:txBody>
              <a:bodyPr/>
              <a:lstStyle/>
              <a:p>
                <a:r>
                  <a:rPr lang="en-US">
                    <a:noFill/>
                  </a:rPr>
                  <a:t> </a:t>
                </a:r>
              </a:p>
            </p:txBody>
          </p:sp>
        </mc:Fallback>
      </mc:AlternateContent>
      <p:cxnSp>
        <p:nvCxnSpPr>
          <p:cNvPr id="19" name="Straight Connector 18">
            <a:extLst>
              <a:ext uri="{FF2B5EF4-FFF2-40B4-BE49-F238E27FC236}">
                <a16:creationId xmlns:a16="http://schemas.microsoft.com/office/drawing/2014/main" id="{AE0F6DD5-B944-40D6-A071-05A5E4410B58}"/>
              </a:ext>
            </a:extLst>
          </p:cNvPr>
          <p:cNvCxnSpPr/>
          <p:nvPr/>
        </p:nvCxnSpPr>
        <p:spPr>
          <a:xfrm>
            <a:off x="2711890" y="2165177"/>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E33509-E308-4A6D-B52A-E390711B8905}"/>
              </a:ext>
            </a:extLst>
          </p:cNvPr>
          <p:cNvCxnSpPr/>
          <p:nvPr/>
        </p:nvCxnSpPr>
        <p:spPr>
          <a:xfrm>
            <a:off x="4179397" y="2165177"/>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F7B601-A2ED-4472-8256-14846BFAC260}"/>
              </a:ext>
            </a:extLst>
          </p:cNvPr>
          <p:cNvCxnSpPr/>
          <p:nvPr/>
        </p:nvCxnSpPr>
        <p:spPr>
          <a:xfrm>
            <a:off x="5646904" y="2165177"/>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407D4E-AFB9-49D5-9C4B-CF9DC9FABA35}"/>
              </a:ext>
            </a:extLst>
          </p:cNvPr>
          <p:cNvCxnSpPr/>
          <p:nvPr/>
        </p:nvCxnSpPr>
        <p:spPr>
          <a:xfrm>
            <a:off x="7114411" y="2165177"/>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A6E0A5-B24C-442E-862D-BE0EBB357C2A}"/>
              </a:ext>
            </a:extLst>
          </p:cNvPr>
          <p:cNvCxnSpPr/>
          <p:nvPr/>
        </p:nvCxnSpPr>
        <p:spPr>
          <a:xfrm>
            <a:off x="8581918" y="2165177"/>
            <a:ext cx="0" cy="3153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39FAF04D-F6A2-4A10-B540-239FB4D8C29F}"/>
                  </a:ext>
                </a:extLst>
              </p:cNvPr>
              <p:cNvSpPr txBox="1"/>
              <p:nvPr/>
            </p:nvSpPr>
            <p:spPr>
              <a:xfrm>
                <a:off x="2686968" y="2377996"/>
                <a:ext cx="785728" cy="369332"/>
              </a:xfrm>
              <a:prstGeom prst="rect">
                <a:avLst/>
              </a:prstGeom>
              <a:noFill/>
            </p:spPr>
            <p:txBody>
              <a:bodyPr wrap="none" rtlCol="0">
                <a:spAutoFit/>
              </a:bodyPr>
              <a:lstStyle/>
              <a:p>
                <a14:m>
                  <m:oMath xmlns:m="http://schemas.openxmlformats.org/officeDocument/2006/math">
                    <m:sSup>
                      <m:sSupPr>
                        <m:ctrlPr>
                          <a:rPr lang="en-US" b="0" i="1" dirty="0" smtClean="0">
                            <a:latin typeface="Cambria Math" panose="02040503050406030204" pitchFamily="18" charset="0"/>
                          </a:rPr>
                        </m:ctrlPr>
                      </m:sSupPr>
                      <m:e>
                        <m:r>
                          <a:rPr lang="en-US" b="0" i="1" dirty="0" smtClean="0">
                            <a:latin typeface="Cambria Math" panose="02040503050406030204" pitchFamily="18" charset="0"/>
                          </a:rPr>
                          <m:t>10</m:t>
                        </m:r>
                      </m:e>
                      <m:sup>
                        <m:r>
                          <a:rPr lang="en-US" b="0" i="1" dirty="0" smtClean="0">
                            <a:latin typeface="Cambria Math" panose="02040503050406030204" pitchFamily="18" charset="0"/>
                          </a:rPr>
                          <m:t>1</m:t>
                        </m:r>
                      </m:sup>
                    </m:sSup>
                  </m:oMath>
                </a14:m>
                <a:r>
                  <a:rPr lang="en-US" dirty="0"/>
                  <a:t> m</a:t>
                </a:r>
              </a:p>
            </p:txBody>
          </p:sp>
        </mc:Choice>
        <mc:Fallback xmlns="">
          <p:sp>
            <p:nvSpPr>
              <p:cNvPr id="24" name="TextBox 23">
                <a:extLst>
                  <a:ext uri="{FF2B5EF4-FFF2-40B4-BE49-F238E27FC236}">
                    <a16:creationId xmlns:a16="http://schemas.microsoft.com/office/drawing/2014/main" id="{39FAF04D-F6A2-4A10-B540-239FB4D8C29F}"/>
                  </a:ext>
                </a:extLst>
              </p:cNvPr>
              <p:cNvSpPr txBox="1">
                <a:spLocks noRot="1" noChangeAspect="1" noMove="1" noResize="1" noEditPoints="1" noAdjustHandles="1" noChangeArrowheads="1" noChangeShapeType="1" noTextEdit="1"/>
              </p:cNvSpPr>
              <p:nvPr/>
            </p:nvSpPr>
            <p:spPr>
              <a:xfrm>
                <a:off x="2686968" y="2377996"/>
                <a:ext cx="785728" cy="369332"/>
              </a:xfrm>
              <a:prstGeom prst="rect">
                <a:avLst/>
              </a:prstGeom>
              <a:blipFill>
                <a:blip r:embed="rId3"/>
                <a:stretch>
                  <a:fillRect t="-8197" r="-4651" b="-24590"/>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370FD968-6AE9-4AF0-A4A1-E86DC1098D66}"/>
              </a:ext>
            </a:extLst>
          </p:cNvPr>
          <p:cNvSpPr txBox="1"/>
          <p:nvPr/>
        </p:nvSpPr>
        <p:spPr>
          <a:xfrm>
            <a:off x="6628308" y="2801046"/>
            <a:ext cx="3093989" cy="369332"/>
          </a:xfrm>
          <a:prstGeom prst="rect">
            <a:avLst/>
          </a:prstGeom>
          <a:noFill/>
        </p:spPr>
        <p:txBody>
          <a:bodyPr wrap="none" rtlCol="0">
            <a:spAutoFit/>
          </a:bodyPr>
          <a:lstStyle/>
          <a:p>
            <a:pPr algn="r"/>
            <a:r>
              <a:rPr lang="en-US" dirty="0"/>
              <a:t>Big Bang Nucleosynthesis Limit</a:t>
            </a:r>
          </a:p>
        </p:txBody>
      </p:sp>
      <p:cxnSp>
        <p:nvCxnSpPr>
          <p:cNvPr id="27" name="Straight Arrow Connector 26">
            <a:extLst>
              <a:ext uri="{FF2B5EF4-FFF2-40B4-BE49-F238E27FC236}">
                <a16:creationId xmlns:a16="http://schemas.microsoft.com/office/drawing/2014/main" id="{2385D617-A4C6-4BDC-B1D1-556E205C6E9D}"/>
              </a:ext>
            </a:extLst>
          </p:cNvPr>
          <p:cNvCxnSpPr>
            <a:stCxn id="25" idx="3"/>
            <a:endCxn id="18" idx="1"/>
          </p:cNvCxnSpPr>
          <p:nvPr/>
        </p:nvCxnSpPr>
        <p:spPr>
          <a:xfrm flipV="1">
            <a:off x="9722297" y="2562662"/>
            <a:ext cx="319245" cy="4230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13A08A98-DD52-49D3-A9E4-32B578873DDF}"/>
              </a:ext>
            </a:extLst>
          </p:cNvPr>
          <p:cNvSpPr/>
          <p:nvPr/>
        </p:nvSpPr>
        <p:spPr>
          <a:xfrm>
            <a:off x="1505965" y="1999639"/>
            <a:ext cx="1614515" cy="315266"/>
          </a:xfrm>
          <a:prstGeom prst="rect">
            <a:avLst/>
          </a:prstGeom>
          <a:solidFill>
            <a:srgbClr val="4472C4">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A362C88D-168F-4096-864C-FC2C7DD7BA2F}"/>
              </a:ext>
            </a:extLst>
          </p:cNvPr>
          <p:cNvCxnSpPr>
            <a:stCxn id="30" idx="1"/>
            <a:endCxn id="29" idx="2"/>
          </p:cNvCxnSpPr>
          <p:nvPr/>
        </p:nvCxnSpPr>
        <p:spPr>
          <a:xfrm flipH="1" flipV="1">
            <a:off x="2313223" y="2314905"/>
            <a:ext cx="339390" cy="7094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F9627FFD-FAB0-450C-9317-3526F46351CF}"/>
              </a:ext>
            </a:extLst>
          </p:cNvPr>
          <p:cNvSpPr/>
          <p:nvPr/>
        </p:nvSpPr>
        <p:spPr>
          <a:xfrm>
            <a:off x="2018551" y="3639827"/>
            <a:ext cx="678938" cy="315266"/>
          </a:xfrm>
          <a:prstGeom prst="rect">
            <a:avLst/>
          </a:prstGeom>
          <a:solidFill>
            <a:srgbClr val="4472C4">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102F6392-2BA4-4C83-A337-4969B5288A4E}"/>
              </a:ext>
            </a:extLst>
          </p:cNvPr>
          <p:cNvSpPr/>
          <p:nvPr/>
        </p:nvSpPr>
        <p:spPr>
          <a:xfrm>
            <a:off x="2679659" y="3639827"/>
            <a:ext cx="1499738" cy="312425"/>
          </a:xfrm>
          <a:prstGeom prst="rect">
            <a:avLst/>
          </a:prstGeom>
          <a:solidFill>
            <a:srgbClr val="C76141">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38F6804-F9EC-4600-BAF5-C52ACE8EF5D6}"/>
              </a:ext>
            </a:extLst>
          </p:cNvPr>
          <p:cNvSpPr/>
          <p:nvPr/>
        </p:nvSpPr>
        <p:spPr>
          <a:xfrm>
            <a:off x="4189614" y="3639828"/>
            <a:ext cx="3656450" cy="312424"/>
          </a:xfrm>
          <a:prstGeom prst="rect">
            <a:avLst/>
          </a:prstGeom>
          <a:solidFill>
            <a:srgbClr val="3CCC6C">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66FC18D0-9184-4153-8139-CA8A3775EE31}"/>
              </a:ext>
            </a:extLst>
          </p:cNvPr>
          <p:cNvCxnSpPr/>
          <p:nvPr/>
        </p:nvCxnSpPr>
        <p:spPr>
          <a:xfrm>
            <a:off x="1505965" y="2314905"/>
            <a:ext cx="467711" cy="132492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79A6506-A248-4B4F-9D04-FB1AF404D3E8}"/>
              </a:ext>
            </a:extLst>
          </p:cNvPr>
          <p:cNvCxnSpPr>
            <a:cxnSpLocks/>
          </p:cNvCxnSpPr>
          <p:nvPr/>
        </p:nvCxnSpPr>
        <p:spPr>
          <a:xfrm>
            <a:off x="3158104" y="2330716"/>
            <a:ext cx="4655126" cy="130911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75CCE99-7280-45F4-BE6E-A3D7529A1E95}"/>
              </a:ext>
            </a:extLst>
          </p:cNvPr>
          <p:cNvSpPr txBox="1"/>
          <p:nvPr/>
        </p:nvSpPr>
        <p:spPr>
          <a:xfrm>
            <a:off x="2652613" y="2839732"/>
            <a:ext cx="3656450" cy="369332"/>
          </a:xfrm>
          <a:prstGeom prst="rect">
            <a:avLst/>
          </a:prstGeom>
          <a:noFill/>
        </p:spPr>
        <p:txBody>
          <a:bodyPr wrap="none" rtlCol="0">
            <a:spAutoFit/>
          </a:bodyPr>
          <a:lstStyle/>
          <a:p>
            <a:r>
              <a:rPr lang="en-US" dirty="0"/>
              <a:t>ATLAS/CMS/</a:t>
            </a:r>
            <a:r>
              <a:rPr lang="en-US" dirty="0" err="1"/>
              <a:t>LHCb</a:t>
            </a:r>
            <a:r>
              <a:rPr lang="en-US" dirty="0"/>
              <a:t> Potential Coverage</a:t>
            </a:r>
          </a:p>
        </p:txBody>
      </p:sp>
      <p:sp>
        <p:nvSpPr>
          <p:cNvPr id="42" name="TextBox 41">
            <a:extLst>
              <a:ext uri="{FF2B5EF4-FFF2-40B4-BE49-F238E27FC236}">
                <a16:creationId xmlns:a16="http://schemas.microsoft.com/office/drawing/2014/main" id="{918C2BE6-9775-49CA-8C6D-9CCABA782187}"/>
              </a:ext>
            </a:extLst>
          </p:cNvPr>
          <p:cNvSpPr txBox="1"/>
          <p:nvPr/>
        </p:nvSpPr>
        <p:spPr>
          <a:xfrm>
            <a:off x="2482918" y="4455343"/>
            <a:ext cx="1555682" cy="369332"/>
          </a:xfrm>
          <a:prstGeom prst="rect">
            <a:avLst/>
          </a:prstGeom>
          <a:noFill/>
        </p:spPr>
        <p:txBody>
          <a:bodyPr wrap="none" rtlCol="0">
            <a:spAutoFit/>
          </a:bodyPr>
          <a:lstStyle/>
          <a:p>
            <a:r>
              <a:rPr lang="en-US" dirty="0"/>
              <a:t>Inner Detector</a:t>
            </a:r>
          </a:p>
        </p:txBody>
      </p:sp>
      <p:sp>
        <p:nvSpPr>
          <p:cNvPr id="43" name="TextBox 42">
            <a:extLst>
              <a:ext uri="{FF2B5EF4-FFF2-40B4-BE49-F238E27FC236}">
                <a16:creationId xmlns:a16="http://schemas.microsoft.com/office/drawing/2014/main" id="{A2BA029C-340B-43B5-852C-86B1715DFF75}"/>
              </a:ext>
            </a:extLst>
          </p:cNvPr>
          <p:cNvSpPr txBox="1"/>
          <p:nvPr/>
        </p:nvSpPr>
        <p:spPr>
          <a:xfrm>
            <a:off x="3716942" y="4143536"/>
            <a:ext cx="1295035" cy="369332"/>
          </a:xfrm>
          <a:prstGeom prst="rect">
            <a:avLst/>
          </a:prstGeom>
          <a:noFill/>
        </p:spPr>
        <p:txBody>
          <a:bodyPr wrap="none" rtlCol="0">
            <a:spAutoFit/>
          </a:bodyPr>
          <a:lstStyle/>
          <a:p>
            <a:r>
              <a:rPr lang="en-US" dirty="0"/>
              <a:t>Calorimeter</a:t>
            </a:r>
          </a:p>
        </p:txBody>
      </p:sp>
      <p:sp>
        <p:nvSpPr>
          <p:cNvPr id="44" name="TextBox 43">
            <a:extLst>
              <a:ext uri="{FF2B5EF4-FFF2-40B4-BE49-F238E27FC236}">
                <a16:creationId xmlns:a16="http://schemas.microsoft.com/office/drawing/2014/main" id="{A1F9A750-D535-417A-A3D6-F391E8A35D8B}"/>
              </a:ext>
            </a:extLst>
          </p:cNvPr>
          <p:cNvSpPr txBox="1"/>
          <p:nvPr/>
        </p:nvSpPr>
        <p:spPr>
          <a:xfrm>
            <a:off x="6814841" y="4140227"/>
            <a:ext cx="1621406" cy="369332"/>
          </a:xfrm>
          <a:prstGeom prst="rect">
            <a:avLst/>
          </a:prstGeom>
          <a:noFill/>
        </p:spPr>
        <p:txBody>
          <a:bodyPr wrap="none" rtlCol="0">
            <a:spAutoFit/>
          </a:bodyPr>
          <a:lstStyle/>
          <a:p>
            <a:r>
              <a:rPr lang="en-US" dirty="0"/>
              <a:t>Muon Detector</a:t>
            </a:r>
          </a:p>
        </p:txBody>
      </p:sp>
      <p:cxnSp>
        <p:nvCxnSpPr>
          <p:cNvPr id="45" name="Straight Arrow Connector 44">
            <a:extLst>
              <a:ext uri="{FF2B5EF4-FFF2-40B4-BE49-F238E27FC236}">
                <a16:creationId xmlns:a16="http://schemas.microsoft.com/office/drawing/2014/main" id="{C01082EF-E8AF-4277-91D0-073911EF6168}"/>
              </a:ext>
            </a:extLst>
          </p:cNvPr>
          <p:cNvCxnSpPr>
            <a:cxnSpLocks/>
            <a:stCxn id="43" idx="1"/>
            <a:endCxn id="35" idx="2"/>
          </p:cNvCxnSpPr>
          <p:nvPr/>
        </p:nvCxnSpPr>
        <p:spPr>
          <a:xfrm flipH="1" flipV="1">
            <a:off x="3429528" y="3952252"/>
            <a:ext cx="287414" cy="3759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820E0AD-FAEE-4184-A44C-43F029B5BE62}"/>
              </a:ext>
            </a:extLst>
          </p:cNvPr>
          <p:cNvCxnSpPr>
            <a:cxnSpLocks/>
            <a:stCxn id="44" idx="1"/>
            <a:endCxn id="36" idx="2"/>
          </p:cNvCxnSpPr>
          <p:nvPr/>
        </p:nvCxnSpPr>
        <p:spPr>
          <a:xfrm flipH="1" flipV="1">
            <a:off x="6017839" y="3952252"/>
            <a:ext cx="797002" cy="3726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9C70F57-B4DE-418B-A9DF-68519F8AAC41}"/>
              </a:ext>
            </a:extLst>
          </p:cNvPr>
          <p:cNvCxnSpPr>
            <a:cxnSpLocks/>
            <a:stCxn id="42" idx="1"/>
            <a:endCxn id="34" idx="2"/>
          </p:cNvCxnSpPr>
          <p:nvPr/>
        </p:nvCxnSpPr>
        <p:spPr>
          <a:xfrm flipH="1" flipV="1">
            <a:off x="2358020" y="3955093"/>
            <a:ext cx="124898" cy="6849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0D4F60F-DA31-4A5E-900C-BC11E44BD6CA}"/>
                  </a:ext>
                </a:extLst>
              </p:cNvPr>
              <p:cNvSpPr txBox="1"/>
              <p:nvPr/>
            </p:nvSpPr>
            <p:spPr>
              <a:xfrm>
                <a:off x="7813036" y="1708114"/>
                <a:ext cx="1933093" cy="369332"/>
              </a:xfrm>
              <a:prstGeom prst="rect">
                <a:avLst/>
              </a:prstGeom>
              <a:noFill/>
            </p:spPr>
            <p:txBody>
              <a:bodyPr wrap="none" rtlCol="0">
                <a:spAutoFit/>
              </a:bodyPr>
              <a:lstStyle/>
              <a:p>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𝜏</m:t>
                    </m:r>
                  </m:oMath>
                </a14:m>
                <a:r>
                  <a:rPr lang="en-US" dirty="0"/>
                  <a:t> (actual lifetime)</a:t>
                </a:r>
              </a:p>
            </p:txBody>
          </p:sp>
        </mc:Choice>
        <mc:Fallback xmlns="">
          <p:sp>
            <p:nvSpPr>
              <p:cNvPr id="54" name="TextBox 53">
                <a:extLst>
                  <a:ext uri="{FF2B5EF4-FFF2-40B4-BE49-F238E27FC236}">
                    <a16:creationId xmlns:a16="http://schemas.microsoft.com/office/drawing/2014/main" id="{60D4F60F-DA31-4A5E-900C-BC11E44BD6CA}"/>
                  </a:ext>
                </a:extLst>
              </p:cNvPr>
              <p:cNvSpPr txBox="1">
                <a:spLocks noRot="1" noChangeAspect="1" noMove="1" noResize="1" noEditPoints="1" noAdjustHandles="1" noChangeArrowheads="1" noChangeShapeType="1" noTextEdit="1"/>
              </p:cNvSpPr>
              <p:nvPr/>
            </p:nvSpPr>
            <p:spPr>
              <a:xfrm>
                <a:off x="7813036" y="1708114"/>
                <a:ext cx="1933093" cy="369332"/>
              </a:xfrm>
              <a:prstGeom prst="rect">
                <a:avLst/>
              </a:prstGeom>
              <a:blipFill>
                <a:blip r:embed="rId4"/>
                <a:stretch>
                  <a:fillRect t="-8197" r="-2524" b="-24590"/>
                </a:stretch>
              </a:blipFill>
            </p:spPr>
            <p:txBody>
              <a:bodyPr/>
              <a:lstStyle/>
              <a:p>
                <a:r>
                  <a:rPr lang="en-US">
                    <a:noFill/>
                  </a:rPr>
                  <a:t> </a:t>
                </a:r>
              </a:p>
            </p:txBody>
          </p:sp>
        </mc:Fallback>
      </mc:AlternateContent>
      <p:cxnSp>
        <p:nvCxnSpPr>
          <p:cNvPr id="55" name="Straight Arrow Connector 54">
            <a:extLst>
              <a:ext uri="{FF2B5EF4-FFF2-40B4-BE49-F238E27FC236}">
                <a16:creationId xmlns:a16="http://schemas.microsoft.com/office/drawing/2014/main" id="{31639B34-5EE4-4512-A851-C055BD6DE1E8}"/>
              </a:ext>
            </a:extLst>
          </p:cNvPr>
          <p:cNvCxnSpPr>
            <a:cxnSpLocks/>
          </p:cNvCxnSpPr>
          <p:nvPr/>
        </p:nvCxnSpPr>
        <p:spPr>
          <a:xfrm flipV="1">
            <a:off x="9722296" y="1885948"/>
            <a:ext cx="319246" cy="68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5F4E5B05-F1D6-4291-AA65-5659EB985023}"/>
              </a:ext>
            </a:extLst>
          </p:cNvPr>
          <p:cNvSpPr txBox="1"/>
          <p:nvPr/>
        </p:nvSpPr>
        <p:spPr>
          <a:xfrm>
            <a:off x="1244383" y="5262674"/>
            <a:ext cx="3154325" cy="369332"/>
          </a:xfrm>
          <a:prstGeom prst="rect">
            <a:avLst/>
          </a:prstGeom>
          <a:noFill/>
        </p:spPr>
        <p:txBody>
          <a:bodyPr wrap="none" rtlCol="0">
            <a:spAutoFit/>
          </a:bodyPr>
          <a:lstStyle/>
          <a:p>
            <a:r>
              <a:rPr lang="en-US" dirty="0"/>
              <a:t>Significant Detector Challenges:</a:t>
            </a:r>
          </a:p>
        </p:txBody>
      </p:sp>
      <p:sp>
        <p:nvSpPr>
          <p:cNvPr id="58" name="TextBox 57">
            <a:extLst>
              <a:ext uri="{FF2B5EF4-FFF2-40B4-BE49-F238E27FC236}">
                <a16:creationId xmlns:a16="http://schemas.microsoft.com/office/drawing/2014/main" id="{6D32DCDB-5617-4ADF-97EC-3698C145820E}"/>
              </a:ext>
            </a:extLst>
          </p:cNvPr>
          <p:cNvSpPr txBox="1"/>
          <p:nvPr/>
        </p:nvSpPr>
        <p:spPr>
          <a:xfrm>
            <a:off x="1830527" y="5632006"/>
            <a:ext cx="4416145" cy="369332"/>
          </a:xfrm>
          <a:prstGeom prst="rect">
            <a:avLst/>
          </a:prstGeom>
          <a:noFill/>
        </p:spPr>
        <p:txBody>
          <a:bodyPr wrap="none" rtlCol="0">
            <a:spAutoFit/>
          </a:bodyPr>
          <a:lstStyle/>
          <a:p>
            <a:r>
              <a:rPr lang="en-US" dirty="0"/>
              <a:t>A different strategy is required in each region</a:t>
            </a:r>
          </a:p>
        </p:txBody>
      </p:sp>
      <p:sp>
        <p:nvSpPr>
          <p:cNvPr id="4" name="Footer Placeholder 3">
            <a:extLst>
              <a:ext uri="{FF2B5EF4-FFF2-40B4-BE49-F238E27FC236}">
                <a16:creationId xmlns:a16="http://schemas.microsoft.com/office/drawing/2014/main" id="{3FB3AD62-0ED0-45F9-919A-571C80146C79}"/>
              </a:ext>
            </a:extLst>
          </p:cNvPr>
          <p:cNvSpPr>
            <a:spLocks noGrp="1"/>
          </p:cNvSpPr>
          <p:nvPr>
            <p:ph type="ftr" sz="quarter" idx="11"/>
          </p:nvPr>
        </p:nvSpPr>
        <p:spPr/>
        <p:txBody>
          <a:bodyPr/>
          <a:lstStyle/>
          <a:p>
            <a:r>
              <a:rPr lang="en-US"/>
              <a:t>G. Watts (UW/Seattle)</a:t>
            </a:r>
          </a:p>
        </p:txBody>
      </p:sp>
      <p:sp>
        <p:nvSpPr>
          <p:cNvPr id="5" name="Slide Number Placeholder 4">
            <a:extLst>
              <a:ext uri="{FF2B5EF4-FFF2-40B4-BE49-F238E27FC236}">
                <a16:creationId xmlns:a16="http://schemas.microsoft.com/office/drawing/2014/main" id="{FADC80A1-90A9-45D3-A4A4-8B6336B3BEFE}"/>
              </a:ext>
            </a:extLst>
          </p:cNvPr>
          <p:cNvSpPr>
            <a:spLocks noGrp="1"/>
          </p:cNvSpPr>
          <p:nvPr>
            <p:ph type="sldNum" sz="quarter" idx="12"/>
          </p:nvPr>
        </p:nvSpPr>
        <p:spPr/>
        <p:txBody>
          <a:bodyPr/>
          <a:lstStyle/>
          <a:p>
            <a:fld id="{ADF9FD5E-B7B7-4A2F-8FF8-7736F5E59B8C}" type="slidenum">
              <a:rPr lang="en-US" smtClean="0"/>
              <a:t>14</a:t>
            </a:fld>
            <a:endParaRPr lang="en-US"/>
          </a:p>
        </p:txBody>
      </p:sp>
    </p:spTree>
    <p:extLst>
      <p:ext uri="{BB962C8B-B14F-4D97-AF65-F5344CB8AC3E}">
        <p14:creationId xmlns:p14="http://schemas.microsoft.com/office/powerpoint/2010/main" val="1933006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154" y="1328058"/>
            <a:ext cx="8237692" cy="4201887"/>
          </a:xfrm>
          <a:prstGeom prst="rect">
            <a:avLst/>
          </a:prstGeom>
        </p:spPr>
      </p:pic>
      <p:grpSp>
        <p:nvGrpSpPr>
          <p:cNvPr id="7" name="Group 6"/>
          <p:cNvGrpSpPr/>
          <p:nvPr/>
        </p:nvGrpSpPr>
        <p:grpSpPr>
          <a:xfrm>
            <a:off x="2964382" y="3307980"/>
            <a:ext cx="2403218" cy="492491"/>
            <a:chOff x="1440382" y="3307979"/>
            <a:chExt cx="2403218" cy="492491"/>
          </a:xfrm>
        </p:grpSpPr>
        <p:cxnSp>
          <p:nvCxnSpPr>
            <p:cNvPr id="4" name="Straight Connector 3"/>
            <p:cNvCxnSpPr>
              <a:cxnSpLocks/>
            </p:cNvCxnSpPr>
            <p:nvPr/>
          </p:nvCxnSpPr>
          <p:spPr>
            <a:xfrm>
              <a:off x="1440382" y="3325827"/>
              <a:ext cx="1861168" cy="17802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3"/>
            <a:srcRect t="30875" r="12366" b="15266"/>
            <a:stretch/>
          </p:blipFill>
          <p:spPr>
            <a:xfrm rot="20569381">
              <a:off x="3192524" y="3307979"/>
              <a:ext cx="651076" cy="492491"/>
            </a:xfrm>
            <a:prstGeom prst="rect">
              <a:avLst/>
            </a:prstGeom>
          </p:spPr>
        </p:pic>
      </p:grpSp>
      <p:sp>
        <p:nvSpPr>
          <p:cNvPr id="8" name="Footer Placeholder 7"/>
          <p:cNvSpPr>
            <a:spLocks noGrp="1"/>
          </p:cNvSpPr>
          <p:nvPr>
            <p:ph type="ftr" sz="quarter" idx="11"/>
          </p:nvPr>
        </p:nvSpPr>
        <p:spPr/>
        <p:txBody>
          <a:bodyPr/>
          <a:lstStyle/>
          <a:p>
            <a:r>
              <a:rPr lang="en-US"/>
              <a:t>G. Watts (UW/Seattle)</a:t>
            </a:r>
          </a:p>
        </p:txBody>
      </p:sp>
      <p:sp>
        <p:nvSpPr>
          <p:cNvPr id="9" name="Slide Number Placeholder 8"/>
          <p:cNvSpPr>
            <a:spLocks noGrp="1"/>
          </p:cNvSpPr>
          <p:nvPr>
            <p:ph type="sldNum" sz="quarter" idx="12"/>
          </p:nvPr>
        </p:nvSpPr>
        <p:spPr/>
        <p:txBody>
          <a:bodyPr/>
          <a:lstStyle/>
          <a:p>
            <a:fld id="{C2CEE9E9-B335-403A-B7E1-25FF144E47B9}" type="slidenum">
              <a:rPr lang="en-US" smtClean="0"/>
              <a:t>15</a:t>
            </a:fld>
            <a:endParaRPr lang="en-US"/>
          </a:p>
        </p:txBody>
      </p:sp>
    </p:spTree>
    <p:extLst>
      <p:ext uri="{BB962C8B-B14F-4D97-AF65-F5344CB8AC3E}">
        <p14:creationId xmlns:p14="http://schemas.microsoft.com/office/powerpoint/2010/main" val="76494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C47AD0-1644-4DE8-B05F-5B4832B6A1B9}"/>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108EA61E-0BD5-467A-AACD-FDC519E6FAB3}"/>
              </a:ext>
            </a:extLst>
          </p:cNvPr>
          <p:cNvSpPr>
            <a:spLocks noGrp="1"/>
          </p:cNvSpPr>
          <p:nvPr>
            <p:ph type="sldNum" sz="quarter" idx="12"/>
          </p:nvPr>
        </p:nvSpPr>
        <p:spPr/>
        <p:txBody>
          <a:bodyPr/>
          <a:lstStyle/>
          <a:p>
            <a:fld id="{ADF9FD5E-B7B7-4A2F-8FF8-7736F5E59B8C}" type="slidenum">
              <a:rPr lang="en-US" smtClean="0"/>
              <a:t>16</a:t>
            </a:fld>
            <a:endParaRPr lang="en-US"/>
          </a:p>
        </p:txBody>
      </p:sp>
      <p:sp>
        <p:nvSpPr>
          <p:cNvPr id="4" name="TextBox 3">
            <a:extLst>
              <a:ext uri="{FF2B5EF4-FFF2-40B4-BE49-F238E27FC236}">
                <a16:creationId xmlns:a16="http://schemas.microsoft.com/office/drawing/2014/main" id="{FAA03186-1E93-4F09-8D6F-E9054EE9C43E}"/>
              </a:ext>
            </a:extLst>
          </p:cNvPr>
          <p:cNvSpPr txBox="1"/>
          <p:nvPr/>
        </p:nvSpPr>
        <p:spPr>
          <a:xfrm>
            <a:off x="331239" y="251084"/>
            <a:ext cx="3004349" cy="523220"/>
          </a:xfrm>
          <a:prstGeom prst="rect">
            <a:avLst/>
          </a:prstGeom>
          <a:noFill/>
        </p:spPr>
        <p:txBody>
          <a:bodyPr wrap="none" rtlCol="0">
            <a:spAutoFit/>
          </a:bodyPr>
          <a:lstStyle/>
          <a:p>
            <a:r>
              <a:rPr lang="en-US" sz="2800" dirty="0"/>
              <a:t>Benchmark Models</a:t>
            </a:r>
          </a:p>
        </p:txBody>
      </p:sp>
      <p:pic>
        <p:nvPicPr>
          <p:cNvPr id="7" name="Picture 6" descr="A close up of a watch&#10;&#10;Description generated with very high confidence">
            <a:extLst>
              <a:ext uri="{FF2B5EF4-FFF2-40B4-BE49-F238E27FC236}">
                <a16:creationId xmlns:a16="http://schemas.microsoft.com/office/drawing/2014/main" id="{08B9FDD8-65DC-4C22-997D-11E7FD6853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84282" y="774304"/>
            <a:ext cx="3241638" cy="1828800"/>
          </a:xfrm>
          <a:prstGeom prst="rect">
            <a:avLst/>
          </a:prstGeom>
        </p:spPr>
      </p:pic>
      <p:pic>
        <p:nvPicPr>
          <p:cNvPr id="9" name="Picture 8" descr="A picture containing object, watch&#10;&#10;Description generated with very high confidence">
            <a:extLst>
              <a:ext uri="{FF2B5EF4-FFF2-40B4-BE49-F238E27FC236}">
                <a16:creationId xmlns:a16="http://schemas.microsoft.com/office/drawing/2014/main" id="{B3A9AF15-B369-47E3-9DF5-D6BB0F1F3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4282" y="2764707"/>
            <a:ext cx="2522641" cy="1828800"/>
          </a:xfrm>
          <a:prstGeom prst="rect">
            <a:avLst/>
          </a:prstGeom>
        </p:spPr>
      </p:pic>
      <p:pic>
        <p:nvPicPr>
          <p:cNvPr id="11" name="Picture 10" descr="A close up of a logo&#10;&#10;Description generated with very high confidence">
            <a:extLst>
              <a:ext uri="{FF2B5EF4-FFF2-40B4-BE49-F238E27FC236}">
                <a16:creationId xmlns:a16="http://schemas.microsoft.com/office/drawing/2014/main" id="{AD9FEE9E-1F1F-4EBF-835D-F824F6E3B4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4282" y="4755110"/>
            <a:ext cx="2699411" cy="1828800"/>
          </a:xfrm>
          <a:prstGeom prst="rect">
            <a:avLst/>
          </a:prstGeom>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EE4E7E30-6CFA-44CC-9DE2-E7459CF139CC}"/>
                  </a:ext>
                </a:extLst>
              </p:cNvPr>
              <p:cNvSpPr txBox="1"/>
              <p:nvPr/>
            </p:nvSpPr>
            <p:spPr>
              <a:xfrm>
                <a:off x="531119" y="881548"/>
                <a:ext cx="6242012" cy="1489510"/>
              </a:xfrm>
              <a:prstGeom prst="rect">
                <a:avLst/>
              </a:prstGeom>
              <a:noFill/>
            </p:spPr>
            <p:txBody>
              <a:bodyPr wrap="square" rtlCol="0">
                <a:spAutoFit/>
              </a:bodyPr>
              <a:lstStyle/>
              <a:p>
                <a:r>
                  <a:rPr lang="en-US" dirty="0">
                    <a:solidFill>
                      <a:schemeClr val="accent2"/>
                    </a:solidFill>
                  </a:rPr>
                  <a:t>Hidden Valley – Scalar</a:t>
                </a:r>
              </a:p>
              <a:p>
                <a:pPr marL="169863" indent="-169863">
                  <a:buFont typeface="Arial" panose="020B0604020202020204" pitchFamily="34" charset="0"/>
                  <a:buChar char="•"/>
                </a:pPr>
                <a14:m>
                  <m:oMath xmlns:m="http://schemas.openxmlformats.org/officeDocument/2006/math">
                    <m:r>
                      <m:rPr>
                        <m:sty m:val="p"/>
                      </m:rPr>
                      <a:rPr lang="en-US" b="0" i="0" smtClean="0">
                        <a:latin typeface="Cambria Math" panose="02040503050406030204" pitchFamily="18" charset="0"/>
                      </a:rPr>
                      <m:t>Φ</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𝑣</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𝑣</m:t>
                        </m:r>
                      </m:sub>
                    </m:sSub>
                    <m:r>
                      <a:rPr lang="en-US" b="0" i="1" smtClean="0">
                        <a:latin typeface="Cambria Math" panose="02040503050406030204" pitchFamily="18" charset="0"/>
                      </a:rPr>
                      <m:t>→</m:t>
                    </m:r>
                    <m:r>
                      <a:rPr lang="en-US" b="0" i="1" smtClean="0">
                        <a:latin typeface="Cambria Math" panose="02040503050406030204" pitchFamily="18" charset="0"/>
                      </a:rPr>
                      <m:t>𝑏</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𝑏</m:t>
                        </m:r>
                      </m:e>
                    </m:acc>
                    <m:r>
                      <a:rPr lang="en-US" b="0" i="1" dirty="0" smtClean="0">
                        <a:latin typeface="Cambria Math" panose="02040503050406030204" pitchFamily="18" charset="0"/>
                      </a:rPr>
                      <m:t>𝑏</m:t>
                    </m:r>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𝑏</m:t>
                        </m:r>
                      </m:e>
                    </m:acc>
                  </m:oMath>
                </a14:m>
                <a:endParaRPr lang="en-US" dirty="0"/>
              </a:p>
              <a:p>
                <a:pPr marL="169863" indent="-169863">
                  <a:buFont typeface="Arial" panose="020B0604020202020204" pitchFamily="34" charset="0"/>
                  <a:buChar char="•"/>
                </a:pPr>
                <a:r>
                  <a:rPr lang="en-US" dirty="0"/>
                  <a:t>The </a:t>
                </a:r>
                <a14:m>
                  <m:oMath xmlns:m="http://schemas.openxmlformats.org/officeDocument/2006/math">
                    <m:r>
                      <m:rPr>
                        <m:sty m:val="p"/>
                      </m:rPr>
                      <a:rPr lang="en-US" b="0" i="0" smtClean="0">
                        <a:latin typeface="Cambria Math" panose="02040503050406030204" pitchFamily="18" charset="0"/>
                      </a:rPr>
                      <m:t>Φ</m:t>
                    </m:r>
                  </m:oMath>
                </a14:m>
                <a:r>
                  <a:rPr lang="en-US" dirty="0"/>
                  <a:t> could be the Higgs in a rare decay search</a:t>
                </a:r>
              </a:p>
              <a:p>
                <a:pPr marL="169863" indent="-169863">
                  <a:buFont typeface="Arial" panose="020B0604020202020204" pitchFamily="34" charset="0"/>
                  <a:buChar char="•"/>
                </a:pPr>
                <a:r>
                  <a:rPr lang="en-US" dirty="0"/>
                  <a:t>Final state are displaced jets, low missing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oMath>
                </a14:m>
                <a:endParaRPr lang="en-US" dirty="0"/>
              </a:p>
              <a:p>
                <a:pPr marL="169863" indent="-169863">
                  <a:buFont typeface="Arial" panose="020B0604020202020204" pitchFamily="34" charset="0"/>
                  <a:buChar char="•"/>
                </a:pPr>
                <a:r>
                  <a:rPr lang="en-US" dirty="0"/>
                  <a:t>Normally two as the </a:t>
                </a:r>
                <a14:m>
                  <m:oMath xmlns:m="http://schemas.openxmlformats.org/officeDocument/2006/math">
                    <m:r>
                      <a:rPr lang="en-US" b="0" i="1" smtClean="0">
                        <a:latin typeface="Cambria Math" panose="02040503050406030204" pitchFamily="18" charset="0"/>
                      </a:rPr>
                      <m:t>𝑏</m:t>
                    </m:r>
                  </m:oMath>
                </a14:m>
                <a:r>
                  <a:rPr lang="en-US" dirty="0"/>
                  <a:t> and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𝑏</m:t>
                        </m:r>
                      </m:e>
                    </m:acc>
                  </m:oMath>
                </a14:m>
                <a:r>
                  <a:rPr lang="en-US" dirty="0"/>
                  <a:t> do not have time to separate</a:t>
                </a:r>
              </a:p>
            </p:txBody>
          </p:sp>
        </mc:Choice>
        <mc:Fallback>
          <p:sp>
            <p:nvSpPr>
              <p:cNvPr id="12" name="TextBox 11">
                <a:extLst>
                  <a:ext uri="{FF2B5EF4-FFF2-40B4-BE49-F238E27FC236}">
                    <a16:creationId xmlns:a16="http://schemas.microsoft.com/office/drawing/2014/main" id="{EE4E7E30-6CFA-44CC-9DE2-E7459CF139CC}"/>
                  </a:ext>
                </a:extLst>
              </p:cNvPr>
              <p:cNvSpPr txBox="1">
                <a:spLocks noRot="1" noChangeAspect="1" noMove="1" noResize="1" noEditPoints="1" noAdjustHandles="1" noChangeArrowheads="1" noChangeShapeType="1" noTextEdit="1"/>
              </p:cNvSpPr>
              <p:nvPr/>
            </p:nvSpPr>
            <p:spPr>
              <a:xfrm>
                <a:off x="531119" y="881548"/>
                <a:ext cx="6242012" cy="1489510"/>
              </a:xfrm>
              <a:prstGeom prst="rect">
                <a:avLst/>
              </a:prstGeom>
              <a:blipFill>
                <a:blip r:embed="rId5"/>
                <a:stretch>
                  <a:fillRect l="-781" t="-2459" b="-57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555FA902-D77F-4547-AD0E-3C1E9033CB13}"/>
                  </a:ext>
                </a:extLst>
              </p:cNvPr>
              <p:cNvSpPr txBox="1"/>
              <p:nvPr/>
            </p:nvSpPr>
            <p:spPr>
              <a:xfrm>
                <a:off x="531119" y="2764707"/>
                <a:ext cx="6242012" cy="1499257"/>
              </a:xfrm>
              <a:prstGeom prst="rect">
                <a:avLst/>
              </a:prstGeom>
              <a:noFill/>
            </p:spPr>
            <p:txBody>
              <a:bodyPr wrap="square" rtlCol="0">
                <a:spAutoFit/>
              </a:bodyPr>
              <a:lstStyle/>
              <a:p>
                <a:r>
                  <a:rPr lang="en-US" dirty="0">
                    <a:solidFill>
                      <a:schemeClr val="accent2"/>
                    </a:solidFill>
                  </a:rPr>
                  <a:t>Hidden Valley – Z’</a:t>
                </a:r>
              </a:p>
              <a:p>
                <a:pPr marL="169863" indent="-169863">
                  <a:buFont typeface="Arial" panose="020B0604020202020204" pitchFamily="34" charset="0"/>
                  <a:buChar char="•"/>
                </a:pPr>
                <a14:m>
                  <m:oMath xmlns:m="http://schemas.openxmlformats.org/officeDocument/2006/math">
                    <m:sSup>
                      <m:sSupPr>
                        <m:ctrlPr>
                          <a:rPr lang="en-US" b="0" i="0" smtClean="0">
                            <a:latin typeface="Cambria Math" panose="02040503050406030204" pitchFamily="18" charset="0"/>
                          </a:rPr>
                        </m:ctrlPr>
                      </m:sSupPr>
                      <m:e>
                        <m:r>
                          <m:rPr>
                            <m:sty m:val="p"/>
                          </m:rPr>
                          <a:rPr lang="en-US" b="0" i="0" smtClean="0">
                            <a:latin typeface="Cambria Math" panose="02040503050406030204" pitchFamily="18" charset="0"/>
                          </a:rPr>
                          <m:t>Z</m:t>
                        </m:r>
                      </m:e>
                      <m:sup>
                        <m:r>
                          <a:rPr lang="en-US" b="0" i="0" smtClean="0">
                            <a:latin typeface="Cambria Math" panose="02040503050406030204" pitchFamily="18" charset="0"/>
                          </a:rPr>
                          <m:t>′</m:t>
                        </m:r>
                      </m:sup>
                    </m:s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𝑁</m:t>
                        </m:r>
                        <m:r>
                          <a:rPr lang="en-US" b="0" i="1" smtClean="0">
                            <a:latin typeface="Cambria Math" panose="02040503050406030204" pitchFamily="18" charset="0"/>
                          </a:rPr>
                          <m:t>𝜋</m:t>
                        </m:r>
                      </m:e>
                      <m:sub>
                        <m:r>
                          <a:rPr lang="en-US" b="0" i="1" smtClean="0">
                            <a:latin typeface="Cambria Math" panose="02040503050406030204" pitchFamily="18" charset="0"/>
                          </a:rPr>
                          <m:t>𝑣</m:t>
                        </m:r>
                      </m:sub>
                      <m:sup>
                        <m:r>
                          <a:rPr lang="en-US" b="0" i="1" smtClean="0">
                            <a:latin typeface="Cambria Math" panose="02040503050406030204" pitchFamily="18" charset="0"/>
                          </a:rPr>
                          <m:t>±</m:t>
                        </m:r>
                      </m:sup>
                    </m:sSubSup>
                    <m:r>
                      <a:rPr lang="en-US" b="0" i="1" smtClean="0">
                        <a:latin typeface="Cambria Math" panose="02040503050406030204" pitchFamily="18" charset="0"/>
                      </a:rPr>
                      <m:t>𝑀</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𝜋</m:t>
                        </m:r>
                      </m:e>
                      <m:sub>
                        <m:r>
                          <a:rPr lang="en-US" b="0" i="1" smtClean="0">
                            <a:latin typeface="Cambria Math" panose="02040503050406030204" pitchFamily="18" charset="0"/>
                          </a:rPr>
                          <m:t>𝑣</m:t>
                        </m:r>
                      </m:sub>
                    </m:sSub>
                    <m:r>
                      <a:rPr lang="en-US" b="0" i="1" smtClean="0">
                        <a:latin typeface="Cambria Math" panose="02040503050406030204" pitchFamily="18" charset="0"/>
                      </a:rPr>
                      <m:t>→</m:t>
                    </m:r>
                    <m:r>
                      <a:rPr lang="en-US" b="0" i="1" smtClean="0">
                        <a:latin typeface="Cambria Math" panose="02040503050406030204" pitchFamily="18" charset="0"/>
                      </a:rPr>
                      <m:t>𝑓</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r>
                      <a:rPr lang="en-US" b="0" i="1" smtClean="0">
                        <a:latin typeface="Cambria Math" panose="02040503050406030204" pitchFamily="18" charset="0"/>
                      </a:rPr>
                      <m:t>𝑓</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𝑓</m:t>
                        </m:r>
                      </m:e>
                    </m:acc>
                    <m:r>
                      <a:rPr lang="en-US" b="0" i="1" smtClean="0">
                        <a:latin typeface="Cambria Math" panose="02040503050406030204" pitchFamily="18" charset="0"/>
                      </a:rPr>
                      <m:t>…</m:t>
                    </m:r>
                  </m:oMath>
                </a14:m>
                <a:endParaRPr lang="en-US" dirty="0"/>
              </a:p>
              <a:p>
                <a:pPr marL="169863" indent="-169863">
                  <a:buFont typeface="Arial" panose="020B0604020202020204" pitchFamily="34" charset="0"/>
                  <a:buChar char="•"/>
                </a:pPr>
                <a:r>
                  <a:rPr lang="en-US" dirty="0"/>
                  <a:t>Large number of hidden valley pions</a:t>
                </a:r>
              </a:p>
              <a:p>
                <a:pPr marL="169863" indent="-169863">
                  <a:buFont typeface="Arial" panose="020B0604020202020204" pitchFamily="34" charset="0"/>
                  <a:buChar char="•"/>
                </a:pPr>
                <a:r>
                  <a:rPr lang="en-US" dirty="0"/>
                  <a:t>Final state contains jets, missing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oMath>
                </a14:m>
                <a:r>
                  <a:rPr lang="en-US" dirty="0"/>
                  <a:t>.</a:t>
                </a:r>
              </a:p>
              <a:p>
                <a:pPr marL="169863" indent="-169863">
                  <a:buFont typeface="Arial" panose="020B0604020202020204" pitchFamily="34" charset="0"/>
                  <a:buChar char="•"/>
                </a:pPr>
                <a:r>
                  <a:rPr lang="en-US" dirty="0"/>
                  <a:t>Large number of objects means isolation criteria often fails</a:t>
                </a:r>
              </a:p>
            </p:txBody>
          </p:sp>
        </mc:Choice>
        <mc:Fallback>
          <p:sp>
            <p:nvSpPr>
              <p:cNvPr id="13" name="TextBox 12">
                <a:extLst>
                  <a:ext uri="{FF2B5EF4-FFF2-40B4-BE49-F238E27FC236}">
                    <a16:creationId xmlns:a16="http://schemas.microsoft.com/office/drawing/2014/main" id="{555FA902-D77F-4547-AD0E-3C1E9033CB13}"/>
                  </a:ext>
                </a:extLst>
              </p:cNvPr>
              <p:cNvSpPr txBox="1">
                <a:spLocks noRot="1" noChangeAspect="1" noMove="1" noResize="1" noEditPoints="1" noAdjustHandles="1" noChangeArrowheads="1" noChangeShapeType="1" noTextEdit="1"/>
              </p:cNvSpPr>
              <p:nvPr/>
            </p:nvSpPr>
            <p:spPr>
              <a:xfrm>
                <a:off x="531119" y="2764707"/>
                <a:ext cx="6242012" cy="1499257"/>
              </a:xfrm>
              <a:prstGeom prst="rect">
                <a:avLst/>
              </a:prstGeom>
              <a:blipFill>
                <a:blip r:embed="rId6"/>
                <a:stretch>
                  <a:fillRect l="-781" t="-2449" b="-61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5CCFAC9-D0A6-4296-8657-060CB3F4CED3}"/>
                  </a:ext>
                </a:extLst>
              </p:cNvPr>
              <p:cNvSpPr txBox="1"/>
              <p:nvPr/>
            </p:nvSpPr>
            <p:spPr>
              <a:xfrm>
                <a:off x="531119" y="4420786"/>
                <a:ext cx="6242012" cy="2315121"/>
              </a:xfrm>
              <a:prstGeom prst="rect">
                <a:avLst/>
              </a:prstGeom>
              <a:noFill/>
            </p:spPr>
            <p:txBody>
              <a:bodyPr wrap="square" rtlCol="0">
                <a:spAutoFit/>
              </a:bodyPr>
              <a:lstStyle/>
              <a:p>
                <a:r>
                  <a:rPr lang="en-US" dirty="0">
                    <a:solidFill>
                      <a:schemeClr val="accent2"/>
                    </a:solidFill>
                  </a:rPr>
                  <a:t>Stealth SUSY</a:t>
                </a:r>
              </a:p>
              <a:p>
                <a:pPr marL="285750" indent="-285750">
                  <a:buFont typeface="Arial" panose="020B0604020202020204" pitchFamily="34" charset="0"/>
                  <a:buChar char="•"/>
                </a:pPr>
                <a:r>
                  <a:rPr lang="en-US" dirty="0">
                    <a:latin typeface="Cambria Math" panose="02040503050406030204" pitchFamily="18" charset="0"/>
                  </a:rPr>
                  <a:t>Stealth means low missing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oMath>
                </a14:m>
                <a:endParaRPr lang="en-US" b="0" dirty="0">
                  <a:solidFill>
                    <a:schemeClr val="tx1"/>
                  </a:solidFill>
                  <a:latin typeface="Cambria Math" panose="02040503050406030204" pitchFamily="18" charset="0"/>
                </a:endParaRPr>
              </a:p>
              <a:p>
                <a:pPr marL="285750" indent="-285750">
                  <a:buFont typeface="Arial" panose="020B0604020202020204" pitchFamily="34" charset="0"/>
                  <a:buChar char="•"/>
                </a:pPr>
                <a14:m>
                  <m:oMath xmlns:m="http://schemas.openxmlformats.org/officeDocument/2006/math">
                    <m:acc>
                      <m:accPr>
                        <m:chr m:val="̃"/>
                        <m:ctrlPr>
                          <a:rPr lang="en-US" b="0" i="1" smtClean="0">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𝑔</m:t>
                        </m:r>
                      </m:e>
                    </m:acc>
                    <m:acc>
                      <m:accPr>
                        <m:chr m:val="̃"/>
                        <m:ctrlPr>
                          <a:rPr lang="en-US" b="0" i="1" dirty="0" smtClean="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𝑔</m:t>
                        </m:r>
                      </m:e>
                    </m:acc>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𝑔𝑔𝑆𝑆</m:t>
                    </m:r>
                    <m:r>
                      <a:rPr lang="en-US" b="0" i="1" dirty="0" smtClean="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𝑔𝑔𝑔𝑔</m:t>
                    </m:r>
                    <m:acc>
                      <m:accPr>
                        <m:chr m:val="̃"/>
                        <m:ctrlPr>
                          <a:rPr lang="en-US" b="0" i="1" dirty="0" smtClean="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𝐺</m:t>
                        </m:r>
                      </m:e>
                    </m:acc>
                    <m:acc>
                      <m:accPr>
                        <m:chr m:val="̃"/>
                        <m:ctrlPr>
                          <a:rPr lang="en-US" b="0" i="1" dirty="0" smtClean="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𝐺</m:t>
                        </m:r>
                      </m:e>
                    </m:acc>
                  </m:oMath>
                </a14:m>
                <a:r>
                  <a:rPr lang="en-US" dirty="0">
                    <a:solidFill>
                      <a:schemeClr val="tx1"/>
                    </a:solidFill>
                  </a:rPr>
                  <a:t> </a:t>
                </a:r>
              </a:p>
              <a:p>
                <a:pPr marL="285750" indent="-285750">
                  <a:buFont typeface="Arial" panose="020B0604020202020204" pitchFamily="34" charset="0"/>
                  <a:buChar char="•"/>
                </a:pPr>
                <a:r>
                  <a:rPr lang="en-US" dirty="0">
                    <a:solidFill>
                      <a:schemeClr val="tx1"/>
                    </a:solidFill>
                  </a:rPr>
                  <a:t>A pair of gluinos decay to long-lived singlinos, which in turn each decay to a low-mass gravitino and a pair of hadronic jets. </a:t>
                </a:r>
              </a:p>
              <a:p>
                <a:pPr marL="285750" indent="-285750">
                  <a:buFont typeface="Arial" panose="020B0604020202020204" pitchFamily="34" charset="0"/>
                  <a:buChar char="•"/>
                </a:pPr>
                <a:r>
                  <a:rPr lang="en-US" dirty="0">
                    <a:solidFill>
                      <a:schemeClr val="tx1"/>
                    </a:solidFill>
                  </a:rPr>
                  <a:t>Low missing </a:t>
                </a:r>
                <a14:m>
                  <m:oMath xmlns:m="http://schemas.openxmlformats.org/officeDocument/2006/math">
                    <m:sSub>
                      <m:sSubPr>
                        <m:ctrlPr>
                          <a:rPr lang="en-US" b="0" i="1" smtClean="0">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𝐸</m:t>
                        </m:r>
                      </m:e>
                      <m:sub>
                        <m:r>
                          <a:rPr lang="en-US" b="0" i="1" smtClean="0">
                            <a:solidFill>
                              <a:schemeClr val="tx1"/>
                            </a:solidFill>
                            <a:latin typeface="Cambria Math" panose="02040503050406030204" pitchFamily="18" charset="0"/>
                          </a:rPr>
                          <m:t>𝑇</m:t>
                        </m:r>
                      </m:sub>
                    </m:sSub>
                  </m:oMath>
                </a14:m>
                <a:r>
                  <a:rPr lang="en-US" dirty="0">
                    <a:solidFill>
                      <a:schemeClr val="tx1"/>
                    </a:solidFill>
                  </a:rPr>
                  <a:t> because back-to-back, two displaced jets, and other jets</a:t>
                </a:r>
              </a:p>
            </p:txBody>
          </p:sp>
        </mc:Choice>
        <mc:Fallback>
          <p:sp>
            <p:nvSpPr>
              <p:cNvPr id="14" name="TextBox 13">
                <a:extLst>
                  <a:ext uri="{FF2B5EF4-FFF2-40B4-BE49-F238E27FC236}">
                    <a16:creationId xmlns:a16="http://schemas.microsoft.com/office/drawing/2014/main" id="{05CCFAC9-D0A6-4296-8657-060CB3F4CED3}"/>
                  </a:ext>
                </a:extLst>
              </p:cNvPr>
              <p:cNvSpPr txBox="1">
                <a:spLocks noRot="1" noChangeAspect="1" noMove="1" noResize="1" noEditPoints="1" noAdjustHandles="1" noChangeArrowheads="1" noChangeShapeType="1" noTextEdit="1"/>
              </p:cNvSpPr>
              <p:nvPr/>
            </p:nvSpPr>
            <p:spPr>
              <a:xfrm>
                <a:off x="531119" y="4420786"/>
                <a:ext cx="6242012" cy="2315121"/>
              </a:xfrm>
              <a:prstGeom prst="rect">
                <a:avLst/>
              </a:prstGeom>
              <a:blipFill>
                <a:blip r:embed="rId7"/>
                <a:stretch>
                  <a:fillRect l="-781" t="-1316" r="-1563"/>
                </a:stretch>
              </a:blipFill>
            </p:spPr>
            <p:txBody>
              <a:bodyPr/>
              <a:lstStyle/>
              <a:p>
                <a:r>
                  <a:rPr lang="en-US">
                    <a:noFill/>
                  </a:rPr>
                  <a:t> </a:t>
                </a:r>
              </a:p>
            </p:txBody>
          </p:sp>
        </mc:Fallback>
      </mc:AlternateContent>
    </p:spTree>
    <p:extLst>
      <p:ext uri="{BB962C8B-B14F-4D97-AF65-F5344CB8AC3E}">
        <p14:creationId xmlns:p14="http://schemas.microsoft.com/office/powerpoint/2010/main" val="4148610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book&#10;&#10;Description generated with very high confidence">
            <a:extLst>
              <a:ext uri="{FF2B5EF4-FFF2-40B4-BE49-F238E27FC236}">
                <a16:creationId xmlns:a16="http://schemas.microsoft.com/office/drawing/2014/main" id="{3B2BED11-38B2-4594-9916-A8C7BD49B9AE}"/>
              </a:ext>
            </a:extLst>
          </p:cNvPr>
          <p:cNvPicPr>
            <a:picLocks noChangeAspect="1"/>
          </p:cNvPicPr>
          <p:nvPr/>
        </p:nvPicPr>
        <p:blipFill rotWithShape="1">
          <a:blip r:embed="rId3">
            <a:extLst>
              <a:ext uri="{28A0092B-C50C-407E-A947-70E740481C1C}">
                <a14:useLocalDpi xmlns:a14="http://schemas.microsoft.com/office/drawing/2010/main" val="0"/>
              </a:ext>
            </a:extLst>
          </a:blip>
          <a:srcRect t="25353" b="34882"/>
          <a:stretch/>
        </p:blipFill>
        <p:spPr>
          <a:xfrm>
            <a:off x="0" y="1"/>
            <a:ext cx="12192000" cy="6913418"/>
          </a:xfrm>
          <a:prstGeom prst="rect">
            <a:avLst/>
          </a:prstGeom>
        </p:spPr>
      </p:pic>
      <p:sp>
        <p:nvSpPr>
          <p:cNvPr id="6" name="Title 5">
            <a:extLst>
              <a:ext uri="{FF2B5EF4-FFF2-40B4-BE49-F238E27FC236}">
                <a16:creationId xmlns:a16="http://schemas.microsoft.com/office/drawing/2014/main" id="{9AAE9810-002D-40EA-9273-75FAE036793A}"/>
              </a:ext>
            </a:extLst>
          </p:cNvPr>
          <p:cNvSpPr>
            <a:spLocks noGrp="1"/>
          </p:cNvSpPr>
          <p:nvPr>
            <p:ph type="title"/>
          </p:nvPr>
        </p:nvSpPr>
        <p:spPr/>
        <p:txBody>
          <a:bodyPr/>
          <a:lstStyle/>
          <a:p>
            <a:r>
              <a:rPr lang="en-US" dirty="0"/>
              <a:t>Displaced Vertex Detection</a:t>
            </a:r>
          </a:p>
        </p:txBody>
      </p:sp>
      <p:sp>
        <p:nvSpPr>
          <p:cNvPr id="7" name="Text Placeholder 6">
            <a:extLst>
              <a:ext uri="{FF2B5EF4-FFF2-40B4-BE49-F238E27FC236}">
                <a16:creationId xmlns:a16="http://schemas.microsoft.com/office/drawing/2014/main" id="{F35CE9AB-11C7-46D5-9B01-9139FEB570FC}"/>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0B314AA3-2479-4A5D-B3D7-889B27CE6C6A}"/>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7EEC7912-F6B1-4C95-8341-1FC74F413687}"/>
              </a:ext>
            </a:extLst>
          </p:cNvPr>
          <p:cNvSpPr>
            <a:spLocks noGrp="1"/>
          </p:cNvSpPr>
          <p:nvPr>
            <p:ph type="sldNum" sz="quarter" idx="12"/>
          </p:nvPr>
        </p:nvSpPr>
        <p:spPr/>
        <p:txBody>
          <a:bodyPr/>
          <a:lstStyle/>
          <a:p>
            <a:fld id="{ADF9FD5E-B7B7-4A2F-8FF8-7736F5E59B8C}" type="slidenum">
              <a:rPr lang="en-US" smtClean="0"/>
              <a:t>17</a:t>
            </a:fld>
            <a:endParaRPr lang="en-US"/>
          </a:p>
        </p:txBody>
      </p:sp>
    </p:spTree>
    <p:extLst>
      <p:ext uri="{BB962C8B-B14F-4D97-AF65-F5344CB8AC3E}">
        <p14:creationId xmlns:p14="http://schemas.microsoft.com/office/powerpoint/2010/main" val="21053191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89055B-A1BB-47A3-A962-1A3CA0095D5E}"/>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FFC009E9-B877-459E-A672-454E44F07068}"/>
              </a:ext>
            </a:extLst>
          </p:cNvPr>
          <p:cNvSpPr>
            <a:spLocks noGrp="1"/>
          </p:cNvSpPr>
          <p:nvPr>
            <p:ph type="sldNum" sz="quarter" idx="12"/>
          </p:nvPr>
        </p:nvSpPr>
        <p:spPr/>
        <p:txBody>
          <a:bodyPr/>
          <a:lstStyle/>
          <a:p>
            <a:fld id="{ADF9FD5E-B7B7-4A2F-8FF8-7736F5E59B8C}" type="slidenum">
              <a:rPr lang="en-US" smtClean="0"/>
              <a:t>18</a:t>
            </a:fld>
            <a:endParaRPr lang="en-US"/>
          </a:p>
        </p:txBody>
      </p:sp>
      <p:sp>
        <p:nvSpPr>
          <p:cNvPr id="4" name="TextBox 3">
            <a:extLst>
              <a:ext uri="{FF2B5EF4-FFF2-40B4-BE49-F238E27FC236}">
                <a16:creationId xmlns:a16="http://schemas.microsoft.com/office/drawing/2014/main" id="{395ED624-F723-483C-BF7A-F907079DE11C}"/>
              </a:ext>
            </a:extLst>
          </p:cNvPr>
          <p:cNvSpPr txBox="1"/>
          <p:nvPr/>
        </p:nvSpPr>
        <p:spPr>
          <a:xfrm>
            <a:off x="3931689" y="1705234"/>
            <a:ext cx="4328621" cy="523220"/>
          </a:xfrm>
          <a:prstGeom prst="rect">
            <a:avLst/>
          </a:prstGeom>
          <a:noFill/>
        </p:spPr>
        <p:txBody>
          <a:bodyPr wrap="none" rtlCol="0">
            <a:spAutoFit/>
          </a:bodyPr>
          <a:lstStyle/>
          <a:p>
            <a:r>
              <a:rPr lang="en-US" sz="2800" dirty="0"/>
              <a:t>Decays in the Inner Detector</a:t>
            </a:r>
          </a:p>
        </p:txBody>
      </p:sp>
      <p:sp>
        <p:nvSpPr>
          <p:cNvPr id="5" name="TextBox 4">
            <a:extLst>
              <a:ext uri="{FF2B5EF4-FFF2-40B4-BE49-F238E27FC236}">
                <a16:creationId xmlns:a16="http://schemas.microsoft.com/office/drawing/2014/main" id="{674D968A-24C6-423D-ACA5-4ADD434D3DDA}"/>
              </a:ext>
            </a:extLst>
          </p:cNvPr>
          <p:cNvSpPr txBox="1"/>
          <p:nvPr/>
        </p:nvSpPr>
        <p:spPr>
          <a:xfrm>
            <a:off x="4098593" y="2863099"/>
            <a:ext cx="3994812" cy="646331"/>
          </a:xfrm>
          <a:prstGeom prst="rect">
            <a:avLst/>
          </a:prstGeom>
          <a:noFill/>
        </p:spPr>
        <p:txBody>
          <a:bodyPr wrap="none" rtlCol="0">
            <a:spAutoFit/>
          </a:bodyPr>
          <a:lstStyle/>
          <a:p>
            <a:pPr marL="342900" indent="-342900">
              <a:buAutoNum type="arabicPeriod"/>
            </a:pPr>
            <a:r>
              <a:rPr lang="en-US" dirty="0"/>
              <a:t>Increased impact-parameter tracking</a:t>
            </a:r>
          </a:p>
          <a:p>
            <a:pPr marL="342900" indent="-342900">
              <a:buAutoNum type="arabicPeriod"/>
            </a:pPr>
            <a:r>
              <a:rPr lang="en-US" dirty="0"/>
              <a:t>Vertex Reconstruction</a:t>
            </a:r>
          </a:p>
        </p:txBody>
      </p:sp>
      <p:pic>
        <p:nvPicPr>
          <p:cNvPr id="6" name="Picture 2">
            <a:extLst>
              <a:ext uri="{FF2B5EF4-FFF2-40B4-BE49-F238E27FC236}">
                <a16:creationId xmlns:a16="http://schemas.microsoft.com/office/drawing/2014/main" id="{1D08DEA0-E152-4E44-91C5-E9A5464C16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987" t="36312" r="37987" b="37208"/>
          <a:stretch/>
        </p:blipFill>
        <p:spPr bwMode="auto">
          <a:xfrm>
            <a:off x="5258873" y="3834599"/>
            <a:ext cx="1674254" cy="188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670D9D5-A99C-4BF3-8B72-8EF0993E9151}"/>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7368CDDC-4D7F-4471-B777-2D800637AA9D}"/>
              </a:ext>
            </a:extLst>
          </p:cNvPr>
          <p:cNvSpPr>
            <a:spLocks noGrp="1"/>
          </p:cNvSpPr>
          <p:nvPr>
            <p:ph type="sldNum" sz="quarter" idx="12"/>
          </p:nvPr>
        </p:nvSpPr>
        <p:spPr/>
        <p:txBody>
          <a:bodyPr/>
          <a:lstStyle/>
          <a:p>
            <a:fld id="{ADF9FD5E-B7B7-4A2F-8FF8-7736F5E59B8C}" type="slidenum">
              <a:rPr lang="en-US" smtClean="0"/>
              <a:t>19</a:t>
            </a:fld>
            <a:endParaRPr lang="en-US"/>
          </a:p>
        </p:txBody>
      </p:sp>
      <p:sp>
        <p:nvSpPr>
          <p:cNvPr id="4" name="TextBox 3">
            <a:extLst>
              <a:ext uri="{FF2B5EF4-FFF2-40B4-BE49-F238E27FC236}">
                <a16:creationId xmlns:a16="http://schemas.microsoft.com/office/drawing/2014/main" id="{8E9FD196-84E8-4FE9-9747-C8001724587F}"/>
              </a:ext>
            </a:extLst>
          </p:cNvPr>
          <p:cNvSpPr txBox="1"/>
          <p:nvPr/>
        </p:nvSpPr>
        <p:spPr>
          <a:xfrm>
            <a:off x="517929" y="502660"/>
            <a:ext cx="4821384" cy="523220"/>
          </a:xfrm>
          <a:prstGeom prst="rect">
            <a:avLst/>
          </a:prstGeom>
          <a:noFill/>
        </p:spPr>
        <p:txBody>
          <a:bodyPr wrap="none" rtlCol="0">
            <a:spAutoFit/>
          </a:bodyPr>
          <a:lstStyle/>
          <a:p>
            <a:r>
              <a:rPr lang="en-US" sz="2800" dirty="0"/>
              <a:t>High Impact Parameter Tracking</a:t>
            </a:r>
          </a:p>
        </p:txBody>
      </p:sp>
      <p:pic>
        <p:nvPicPr>
          <p:cNvPr id="5" name="Picture 4">
            <a:extLst>
              <a:ext uri="{FF2B5EF4-FFF2-40B4-BE49-F238E27FC236}">
                <a16:creationId xmlns:a16="http://schemas.microsoft.com/office/drawing/2014/main" id="{74F2281A-0A3E-48ED-8A19-7D9604448B8D}"/>
              </a:ext>
            </a:extLst>
          </p:cNvPr>
          <p:cNvPicPr>
            <a:picLocks noChangeAspect="1"/>
          </p:cNvPicPr>
          <p:nvPr/>
        </p:nvPicPr>
        <p:blipFill>
          <a:blip r:embed="rId2"/>
          <a:stretch>
            <a:fillRect/>
          </a:stretch>
        </p:blipFill>
        <p:spPr>
          <a:xfrm>
            <a:off x="650932" y="1817847"/>
            <a:ext cx="5201228" cy="1247882"/>
          </a:xfrm>
          <a:prstGeom prst="rect">
            <a:avLst/>
          </a:prstGeom>
        </p:spPr>
      </p:pic>
      <p:pic>
        <p:nvPicPr>
          <p:cNvPr id="6" name="Picture 5">
            <a:extLst>
              <a:ext uri="{FF2B5EF4-FFF2-40B4-BE49-F238E27FC236}">
                <a16:creationId xmlns:a16="http://schemas.microsoft.com/office/drawing/2014/main" id="{D3FE52DD-DEE8-48A8-B034-EAC7A4B54B5F}"/>
              </a:ext>
            </a:extLst>
          </p:cNvPr>
          <p:cNvPicPr>
            <a:picLocks noChangeAspect="1"/>
          </p:cNvPicPr>
          <p:nvPr/>
        </p:nvPicPr>
        <p:blipFill>
          <a:blip r:embed="rId3"/>
          <a:stretch>
            <a:fillRect/>
          </a:stretch>
        </p:blipFill>
        <p:spPr>
          <a:xfrm>
            <a:off x="6856580" y="1817847"/>
            <a:ext cx="5002620" cy="3243262"/>
          </a:xfrm>
          <a:prstGeom prst="rect">
            <a:avLst/>
          </a:prstGeom>
        </p:spPr>
      </p:pic>
      <p:sp>
        <p:nvSpPr>
          <p:cNvPr id="7" name="Rectangle 6">
            <a:extLst>
              <a:ext uri="{FF2B5EF4-FFF2-40B4-BE49-F238E27FC236}">
                <a16:creationId xmlns:a16="http://schemas.microsoft.com/office/drawing/2014/main" id="{CD7326C6-B57A-48AC-B189-92E032FA49AD}"/>
              </a:ext>
            </a:extLst>
          </p:cNvPr>
          <p:cNvSpPr/>
          <p:nvPr/>
        </p:nvSpPr>
        <p:spPr>
          <a:xfrm>
            <a:off x="7876285" y="2105061"/>
            <a:ext cx="1054173" cy="2493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6F2D59B0-A126-4608-B787-614D931CD830}"/>
              </a:ext>
            </a:extLst>
          </p:cNvPr>
          <p:cNvSpPr/>
          <p:nvPr/>
        </p:nvSpPr>
        <p:spPr>
          <a:xfrm>
            <a:off x="6055846" y="2305164"/>
            <a:ext cx="662529"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1334797-CFBB-4CF6-8727-6F4E1A8691E7}"/>
              </a:ext>
            </a:extLst>
          </p:cNvPr>
          <p:cNvSpPr txBox="1"/>
          <p:nvPr/>
        </p:nvSpPr>
        <p:spPr>
          <a:xfrm>
            <a:off x="517929" y="3429000"/>
            <a:ext cx="6079987" cy="923330"/>
          </a:xfrm>
          <a:prstGeom prst="rect">
            <a:avLst/>
          </a:prstGeom>
          <a:noFill/>
        </p:spPr>
        <p:txBody>
          <a:bodyPr wrap="square" rtlCol="0">
            <a:spAutoFit/>
          </a:bodyPr>
          <a:lstStyle/>
          <a:p>
            <a:r>
              <a:rPr lang="en-US" dirty="0"/>
              <a:t>Expensive operation to re-track</a:t>
            </a:r>
          </a:p>
          <a:p>
            <a:pPr marL="169863" indent="-169863">
              <a:buFont typeface="Arial" panose="020B0604020202020204" pitchFamily="34" charset="0"/>
              <a:buChar char="•"/>
            </a:pPr>
            <a:r>
              <a:rPr lang="en-US" dirty="0"/>
              <a:t>Unused hits considered</a:t>
            </a:r>
          </a:p>
          <a:p>
            <a:pPr marL="169863" indent="-169863">
              <a:buFont typeface="Arial" panose="020B0604020202020204" pitchFamily="34" charset="0"/>
              <a:buChar char="•"/>
            </a:pPr>
            <a:r>
              <a:rPr lang="en-US" dirty="0"/>
              <a:t>Hit sharing allowed – uniqueness requirement reduced</a:t>
            </a:r>
          </a:p>
        </p:txBody>
      </p:sp>
      <p:sp>
        <p:nvSpPr>
          <p:cNvPr id="10" name="Rectangle 9">
            <a:extLst>
              <a:ext uri="{FF2B5EF4-FFF2-40B4-BE49-F238E27FC236}">
                <a16:creationId xmlns:a16="http://schemas.microsoft.com/office/drawing/2014/main" id="{FC23E9DE-B142-4EFF-88E2-763067C5E4CA}"/>
              </a:ext>
            </a:extLst>
          </p:cNvPr>
          <p:cNvSpPr/>
          <p:nvPr/>
        </p:nvSpPr>
        <p:spPr>
          <a:xfrm>
            <a:off x="7324327" y="5710019"/>
            <a:ext cx="4398610" cy="646331"/>
          </a:xfrm>
          <a:prstGeom prst="rect">
            <a:avLst/>
          </a:prstGeom>
        </p:spPr>
        <p:txBody>
          <a:bodyPr wrap="square">
            <a:spAutoFit/>
          </a:bodyPr>
          <a:lstStyle/>
          <a:p>
            <a:pPr algn="ctr"/>
            <a:r>
              <a:rPr lang="en-US" dirty="0">
                <a:solidFill>
                  <a:schemeClr val="accent2"/>
                </a:solidFill>
              </a:rPr>
              <a:t>Working to make high impact parameter tracks part of our reconstruction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D7AE46A-7CF8-44BE-836F-C3C1670EAA13}"/>
                  </a:ext>
                </a:extLst>
              </p:cNvPr>
              <p:cNvSpPr txBox="1"/>
              <p:nvPr/>
            </p:nvSpPr>
            <p:spPr>
              <a:xfrm>
                <a:off x="7722795" y="2031922"/>
                <a:ext cx="1504258" cy="646331"/>
              </a:xfrm>
              <a:prstGeom prst="rect">
                <a:avLst/>
              </a:prstGeom>
              <a:noFill/>
            </p:spPr>
            <p:txBody>
              <a:bodyPr wrap="none" rtlCol="0">
                <a:spAutoFit/>
              </a:bodyPr>
              <a:lstStyle/>
              <a:p>
                <a:r>
                  <a:rPr lang="en-US" dirty="0">
                    <a:solidFill>
                      <a:schemeClr val="bg1"/>
                    </a:solidFill>
                  </a:rPr>
                  <a:t>1 TeV Z’</a:t>
                </a:r>
              </a:p>
              <a:p>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𝑚</m:t>
                        </m:r>
                      </m:e>
                      <m:sub>
                        <m:r>
                          <a:rPr lang="en-US" b="0" i="1" smtClean="0">
                            <a:solidFill>
                              <a:schemeClr val="bg1"/>
                            </a:solidFill>
                            <a:latin typeface="Cambria Math" panose="02040503050406030204" pitchFamily="18" charset="0"/>
                          </a:rPr>
                          <m:t>𝜋</m:t>
                        </m:r>
                      </m:sub>
                    </m:sSub>
                    <m:r>
                      <a:rPr lang="en-US" b="0" i="1" smtClean="0">
                        <a:solidFill>
                          <a:schemeClr val="bg1"/>
                        </a:solidFill>
                        <a:latin typeface="Cambria Math" panose="02040503050406030204" pitchFamily="18" charset="0"/>
                      </a:rPr>
                      <m:t>=50 </m:t>
                    </m:r>
                  </m:oMath>
                </a14:m>
                <a:r>
                  <a:rPr lang="en-US" dirty="0">
                    <a:solidFill>
                      <a:schemeClr val="bg1"/>
                    </a:solidFill>
                  </a:rPr>
                  <a:t>GeV</a:t>
                </a:r>
              </a:p>
            </p:txBody>
          </p:sp>
        </mc:Choice>
        <mc:Fallback xmlns="">
          <p:sp>
            <p:nvSpPr>
              <p:cNvPr id="11" name="TextBox 10">
                <a:extLst>
                  <a:ext uri="{FF2B5EF4-FFF2-40B4-BE49-F238E27FC236}">
                    <a16:creationId xmlns:a16="http://schemas.microsoft.com/office/drawing/2014/main" id="{CD7AE46A-7CF8-44BE-836F-C3C1670EAA13}"/>
                  </a:ext>
                </a:extLst>
              </p:cNvPr>
              <p:cNvSpPr txBox="1">
                <a:spLocks noRot="1" noChangeAspect="1" noMove="1" noResize="1" noEditPoints="1" noAdjustHandles="1" noChangeArrowheads="1" noChangeShapeType="1" noTextEdit="1"/>
              </p:cNvSpPr>
              <p:nvPr/>
            </p:nvSpPr>
            <p:spPr>
              <a:xfrm>
                <a:off x="7722795" y="2031922"/>
                <a:ext cx="1504258" cy="646331"/>
              </a:xfrm>
              <a:prstGeom prst="rect">
                <a:avLst/>
              </a:prstGeom>
              <a:blipFill>
                <a:blip r:embed="rId4"/>
                <a:stretch>
                  <a:fillRect l="-3644" t="-4717" r="-2834" b="-14151"/>
                </a:stretch>
              </a:blipFill>
            </p:spPr>
            <p:txBody>
              <a:bodyPr/>
              <a:lstStyle/>
              <a:p>
                <a:r>
                  <a:rPr lang="en-US">
                    <a:noFill/>
                  </a:rPr>
                  <a:t> </a:t>
                </a:r>
              </a:p>
            </p:txBody>
          </p:sp>
        </mc:Fallback>
      </mc:AlternateContent>
    </p:spTree>
    <p:extLst>
      <p:ext uri="{BB962C8B-B14F-4D97-AF65-F5344CB8AC3E}">
        <p14:creationId xmlns:p14="http://schemas.microsoft.com/office/powerpoint/2010/main" val="373268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43D9001-E8AB-4E78-AC42-E4C3749EE7E5}"/>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Title 10">
            <a:extLst>
              <a:ext uri="{FF2B5EF4-FFF2-40B4-BE49-F238E27FC236}">
                <a16:creationId xmlns:a16="http://schemas.microsoft.com/office/drawing/2014/main" id="{AAAEF76A-D3BE-405A-86E1-D85ECD104567}"/>
              </a:ext>
            </a:extLst>
          </p:cNvPr>
          <p:cNvSpPr>
            <a:spLocks noGrp="1"/>
          </p:cNvSpPr>
          <p:nvPr>
            <p:ph type="title"/>
          </p:nvPr>
        </p:nvSpPr>
        <p:spPr/>
        <p:txBody>
          <a:bodyPr/>
          <a:lstStyle/>
          <a:p>
            <a:r>
              <a:rPr lang="en-US" dirty="0"/>
              <a:t>Introduction</a:t>
            </a:r>
          </a:p>
        </p:txBody>
      </p:sp>
      <p:sp>
        <p:nvSpPr>
          <p:cNvPr id="12" name="Text Placeholder 11">
            <a:extLst>
              <a:ext uri="{FF2B5EF4-FFF2-40B4-BE49-F238E27FC236}">
                <a16:creationId xmlns:a16="http://schemas.microsoft.com/office/drawing/2014/main" id="{10120290-A629-4758-9E2B-EFF3BDF0BA53}"/>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D7BA5BAC-9CFA-4D34-B09D-8905BFEC226B}"/>
              </a:ext>
            </a:extLst>
          </p:cNvPr>
          <p:cNvSpPr>
            <a:spLocks noGrp="1"/>
          </p:cNvSpPr>
          <p:nvPr>
            <p:ph type="ftr" sz="quarter" idx="11"/>
          </p:nvPr>
        </p:nvSpPr>
        <p:spPr/>
        <p:txBody>
          <a:bodyPr vert="horz" lIns="91440" tIns="45720" rIns="91440" bIns="45720" rtlCol="0" anchor="ctr">
            <a:normAutofit/>
          </a:bodyPr>
          <a:lstStyle/>
          <a:p>
            <a:pPr defTabSz="914400">
              <a:spcAft>
                <a:spcPts val="600"/>
              </a:spcAft>
            </a:pPr>
            <a:r>
              <a:rPr lang="en-US" kern="1200">
                <a:solidFill>
                  <a:srgbClr val="FFFFFF"/>
                </a:solidFill>
                <a:latin typeface="+mn-lt"/>
                <a:ea typeface="+mn-ea"/>
                <a:cs typeface="+mn-cs"/>
              </a:rPr>
              <a:t>G. Watts (UW/Seattle)</a:t>
            </a:r>
          </a:p>
        </p:txBody>
      </p:sp>
      <p:sp>
        <p:nvSpPr>
          <p:cNvPr id="5" name="Slide Number Placeholder 4">
            <a:extLst>
              <a:ext uri="{FF2B5EF4-FFF2-40B4-BE49-F238E27FC236}">
                <a16:creationId xmlns:a16="http://schemas.microsoft.com/office/drawing/2014/main" id="{39A0245E-1B2B-4099-8046-4AEFC0DCEC19}"/>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ADF9FD5E-B7B7-4A2F-8FF8-7736F5E59B8C}" type="slidenum">
              <a:rPr lang="en-US">
                <a:solidFill>
                  <a:srgbClr val="FFFFFF"/>
                </a:solidFill>
              </a:rPr>
              <a:pPr defTabSz="914400">
                <a:spcAft>
                  <a:spcPts val="600"/>
                </a:spcAft>
              </a:pPr>
              <a:t>2</a:t>
            </a:fld>
            <a:endParaRPr lang="en-US">
              <a:solidFill>
                <a:srgbClr val="FFFFFF"/>
              </a:solidFill>
            </a:endParaRPr>
          </a:p>
        </p:txBody>
      </p:sp>
    </p:spTree>
    <p:extLst>
      <p:ext uri="{BB962C8B-B14F-4D97-AF65-F5344CB8AC3E}">
        <p14:creationId xmlns:p14="http://schemas.microsoft.com/office/powerpoint/2010/main" val="3364714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0640C2-9E45-4F75-AEA0-7BD9A0F2C805}"/>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DA0DB00F-03DD-4F66-989B-44A0FF786493}"/>
              </a:ext>
            </a:extLst>
          </p:cNvPr>
          <p:cNvSpPr>
            <a:spLocks noGrp="1"/>
          </p:cNvSpPr>
          <p:nvPr>
            <p:ph type="sldNum" sz="quarter" idx="12"/>
          </p:nvPr>
        </p:nvSpPr>
        <p:spPr/>
        <p:txBody>
          <a:bodyPr/>
          <a:lstStyle/>
          <a:p>
            <a:fld id="{ADF9FD5E-B7B7-4A2F-8FF8-7736F5E59B8C}" type="slidenum">
              <a:rPr lang="en-US" smtClean="0"/>
              <a:t>20</a:t>
            </a:fld>
            <a:endParaRPr lang="en-US"/>
          </a:p>
        </p:txBody>
      </p:sp>
      <p:sp>
        <p:nvSpPr>
          <p:cNvPr id="4" name="TextBox 3">
            <a:extLst>
              <a:ext uri="{FF2B5EF4-FFF2-40B4-BE49-F238E27FC236}">
                <a16:creationId xmlns:a16="http://schemas.microsoft.com/office/drawing/2014/main" id="{DCB4F023-0D4C-4576-98C5-96FF1B24A7BF}"/>
              </a:ext>
            </a:extLst>
          </p:cNvPr>
          <p:cNvSpPr txBox="1"/>
          <p:nvPr/>
        </p:nvSpPr>
        <p:spPr>
          <a:xfrm>
            <a:off x="517929" y="502660"/>
            <a:ext cx="3398303" cy="523220"/>
          </a:xfrm>
          <a:prstGeom prst="rect">
            <a:avLst/>
          </a:prstGeom>
          <a:noFill/>
        </p:spPr>
        <p:txBody>
          <a:bodyPr wrap="none" rtlCol="0">
            <a:spAutoFit/>
          </a:bodyPr>
          <a:lstStyle/>
          <a:p>
            <a:r>
              <a:rPr lang="en-US" sz="2800" dirty="0"/>
              <a:t>Vertex Reconstruction</a:t>
            </a:r>
          </a:p>
        </p:txBody>
      </p:sp>
      <p:sp>
        <p:nvSpPr>
          <p:cNvPr id="5" name="TextBox 4">
            <a:extLst>
              <a:ext uri="{FF2B5EF4-FFF2-40B4-BE49-F238E27FC236}">
                <a16:creationId xmlns:a16="http://schemas.microsoft.com/office/drawing/2014/main" id="{C2D4005B-FE22-41B8-BDCD-C31E31F30422}"/>
              </a:ext>
            </a:extLst>
          </p:cNvPr>
          <p:cNvSpPr txBox="1"/>
          <p:nvPr/>
        </p:nvSpPr>
        <p:spPr>
          <a:xfrm>
            <a:off x="657054" y="1390764"/>
            <a:ext cx="5239896" cy="369332"/>
          </a:xfrm>
          <a:prstGeom prst="rect">
            <a:avLst/>
          </a:prstGeom>
          <a:noFill/>
        </p:spPr>
        <p:txBody>
          <a:bodyPr wrap="none" rtlCol="0">
            <a:spAutoFit/>
          </a:bodyPr>
          <a:lstStyle/>
          <a:p>
            <a:r>
              <a:rPr lang="en-US" dirty="0"/>
              <a:t>Reused the ATLAS primary vertex reconstruction code!</a:t>
            </a:r>
          </a:p>
        </p:txBody>
      </p:sp>
      <p:pic>
        <p:nvPicPr>
          <p:cNvPr id="7" name="Picture 6">
            <a:extLst>
              <a:ext uri="{FF2B5EF4-FFF2-40B4-BE49-F238E27FC236}">
                <a16:creationId xmlns:a16="http://schemas.microsoft.com/office/drawing/2014/main" id="{8722BED0-C4F8-441F-BE88-A41ECCA814DC}"/>
              </a:ext>
            </a:extLst>
          </p:cNvPr>
          <p:cNvPicPr>
            <a:picLocks noChangeAspect="1"/>
          </p:cNvPicPr>
          <p:nvPr/>
        </p:nvPicPr>
        <p:blipFill>
          <a:blip r:embed="rId2"/>
          <a:stretch>
            <a:fillRect/>
          </a:stretch>
        </p:blipFill>
        <p:spPr>
          <a:xfrm>
            <a:off x="7077933" y="1877094"/>
            <a:ext cx="4625758" cy="3103812"/>
          </a:xfrm>
          <a:prstGeom prst="rect">
            <a:avLst/>
          </a:prstGeom>
        </p:spPr>
      </p:pic>
      <p:pic>
        <p:nvPicPr>
          <p:cNvPr id="8" name="Picture 7">
            <a:extLst>
              <a:ext uri="{FF2B5EF4-FFF2-40B4-BE49-F238E27FC236}">
                <a16:creationId xmlns:a16="http://schemas.microsoft.com/office/drawing/2014/main" id="{31C4E790-D730-40B8-8FAB-3E08C56989DE}"/>
              </a:ext>
            </a:extLst>
          </p:cNvPr>
          <p:cNvPicPr>
            <a:picLocks noChangeAspect="1"/>
          </p:cNvPicPr>
          <p:nvPr/>
        </p:nvPicPr>
        <p:blipFill>
          <a:blip r:embed="rId3"/>
          <a:stretch>
            <a:fillRect/>
          </a:stretch>
        </p:blipFill>
        <p:spPr>
          <a:xfrm>
            <a:off x="1284306" y="2212265"/>
            <a:ext cx="3829763" cy="2645046"/>
          </a:xfrm>
          <a:prstGeom prst="rect">
            <a:avLst/>
          </a:prstGeom>
        </p:spPr>
      </p:pic>
      <p:cxnSp>
        <p:nvCxnSpPr>
          <p:cNvPr id="10" name="Straight Connector 9">
            <a:extLst>
              <a:ext uri="{FF2B5EF4-FFF2-40B4-BE49-F238E27FC236}">
                <a16:creationId xmlns:a16="http://schemas.microsoft.com/office/drawing/2014/main" id="{249C1303-9F39-4F28-99E0-CF86C9EF586E}"/>
              </a:ext>
            </a:extLst>
          </p:cNvPr>
          <p:cNvCxnSpPr/>
          <p:nvPr/>
        </p:nvCxnSpPr>
        <p:spPr>
          <a:xfrm flipV="1">
            <a:off x="7753236" y="2677495"/>
            <a:ext cx="3361926" cy="1806898"/>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1" name="TextBox 10">
            <a:extLst>
              <a:ext uri="{FF2B5EF4-FFF2-40B4-BE49-F238E27FC236}">
                <a16:creationId xmlns:a16="http://schemas.microsoft.com/office/drawing/2014/main" id="{06E0B255-CE29-4E60-A492-5DC65E65DA91}"/>
              </a:ext>
            </a:extLst>
          </p:cNvPr>
          <p:cNvSpPr txBox="1"/>
          <p:nvPr/>
        </p:nvSpPr>
        <p:spPr>
          <a:xfrm>
            <a:off x="1284306" y="5282570"/>
            <a:ext cx="3634521" cy="369332"/>
          </a:xfrm>
          <a:prstGeom prst="rect">
            <a:avLst/>
          </a:prstGeom>
          <a:noFill/>
        </p:spPr>
        <p:txBody>
          <a:bodyPr wrap="none" rtlCol="0">
            <a:spAutoFit/>
          </a:bodyPr>
          <a:lstStyle/>
          <a:p>
            <a:r>
              <a:rPr lang="en-US" dirty="0"/>
              <a:t>Of course this increases background!</a:t>
            </a:r>
          </a:p>
        </p:txBody>
      </p:sp>
      <p:sp>
        <p:nvSpPr>
          <p:cNvPr id="12" name="TextBox 11">
            <a:extLst>
              <a:ext uri="{FF2B5EF4-FFF2-40B4-BE49-F238E27FC236}">
                <a16:creationId xmlns:a16="http://schemas.microsoft.com/office/drawing/2014/main" id="{93E80FFA-14BD-4F5E-A341-B9B8D3C7ECE6}"/>
              </a:ext>
            </a:extLst>
          </p:cNvPr>
          <p:cNvSpPr txBox="1"/>
          <p:nvPr/>
        </p:nvSpPr>
        <p:spPr>
          <a:xfrm>
            <a:off x="3531187" y="5839629"/>
            <a:ext cx="5470793" cy="369332"/>
          </a:xfrm>
          <a:prstGeom prst="rect">
            <a:avLst/>
          </a:prstGeom>
          <a:noFill/>
        </p:spPr>
        <p:txBody>
          <a:bodyPr wrap="none" rtlCol="0">
            <a:spAutoFit/>
          </a:bodyPr>
          <a:lstStyle/>
          <a:p>
            <a:r>
              <a:rPr lang="en-US" dirty="0">
                <a:solidFill>
                  <a:schemeClr val="accent2"/>
                </a:solidFill>
              </a:rPr>
              <a:t>Must use event-level quantities to keep it under control!</a:t>
            </a:r>
          </a:p>
        </p:txBody>
      </p:sp>
      <p:sp>
        <p:nvSpPr>
          <p:cNvPr id="6" name="Rectangle 5">
            <a:extLst>
              <a:ext uri="{FF2B5EF4-FFF2-40B4-BE49-F238E27FC236}">
                <a16:creationId xmlns:a16="http://schemas.microsoft.com/office/drawing/2014/main" id="{9A450AF8-ED90-4F99-9D66-7DC58ADD999F}"/>
              </a:ext>
            </a:extLst>
          </p:cNvPr>
          <p:cNvSpPr/>
          <p:nvPr/>
        </p:nvSpPr>
        <p:spPr>
          <a:xfrm>
            <a:off x="8048625" y="2095500"/>
            <a:ext cx="1033463"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3439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CD70AA-D931-4859-BDF1-2A6EFD024E92}"/>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4633C88A-88CB-4AB2-A935-313EE0408FFE}"/>
              </a:ext>
            </a:extLst>
          </p:cNvPr>
          <p:cNvSpPr>
            <a:spLocks noGrp="1"/>
          </p:cNvSpPr>
          <p:nvPr>
            <p:ph type="sldNum" sz="quarter" idx="12"/>
          </p:nvPr>
        </p:nvSpPr>
        <p:spPr/>
        <p:txBody>
          <a:bodyPr/>
          <a:lstStyle/>
          <a:p>
            <a:fld id="{ADF9FD5E-B7B7-4A2F-8FF8-7736F5E59B8C}" type="slidenum">
              <a:rPr lang="en-US" smtClean="0"/>
              <a:t>21</a:t>
            </a:fld>
            <a:endParaRPr lang="en-US"/>
          </a:p>
        </p:txBody>
      </p:sp>
      <p:pic>
        <p:nvPicPr>
          <p:cNvPr id="5" name="Picture 4">
            <a:extLst>
              <a:ext uri="{FF2B5EF4-FFF2-40B4-BE49-F238E27FC236}">
                <a16:creationId xmlns:a16="http://schemas.microsoft.com/office/drawing/2014/main" id="{14FF9F83-C911-4AEE-B44D-3CC0007B4661}"/>
              </a:ext>
            </a:extLst>
          </p:cNvPr>
          <p:cNvPicPr>
            <a:picLocks noChangeAspect="1"/>
          </p:cNvPicPr>
          <p:nvPr/>
        </p:nvPicPr>
        <p:blipFill>
          <a:blip r:embed="rId2"/>
          <a:stretch>
            <a:fillRect/>
          </a:stretch>
        </p:blipFill>
        <p:spPr>
          <a:xfrm>
            <a:off x="863809" y="1410787"/>
            <a:ext cx="4880643" cy="3443637"/>
          </a:xfrm>
          <a:prstGeom prst="rect">
            <a:avLst/>
          </a:prstGeom>
        </p:spPr>
      </p:pic>
      <p:sp>
        <p:nvSpPr>
          <p:cNvPr id="6" name="TextBox 5">
            <a:extLst>
              <a:ext uri="{FF2B5EF4-FFF2-40B4-BE49-F238E27FC236}">
                <a16:creationId xmlns:a16="http://schemas.microsoft.com/office/drawing/2014/main" id="{627EAD20-DD9F-43A2-A745-3C5203A5FEE2}"/>
              </a:ext>
            </a:extLst>
          </p:cNvPr>
          <p:cNvSpPr txBox="1"/>
          <p:nvPr/>
        </p:nvSpPr>
        <p:spPr>
          <a:xfrm>
            <a:off x="517929" y="502660"/>
            <a:ext cx="3398303" cy="523220"/>
          </a:xfrm>
          <a:prstGeom prst="rect">
            <a:avLst/>
          </a:prstGeom>
          <a:noFill/>
        </p:spPr>
        <p:txBody>
          <a:bodyPr wrap="none" rtlCol="0">
            <a:spAutoFit/>
          </a:bodyPr>
          <a:lstStyle/>
          <a:p>
            <a:r>
              <a:rPr lang="en-US" sz="2800" dirty="0"/>
              <a:t>Vertex Reconstruction</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1929DB34-CDA4-44C7-953F-243C50696C2B}"/>
                  </a:ext>
                </a:extLst>
              </p:cNvPr>
              <p:cNvSpPr txBox="1"/>
              <p:nvPr/>
            </p:nvSpPr>
            <p:spPr>
              <a:xfrm>
                <a:off x="6970246" y="1505749"/>
                <a:ext cx="3996944" cy="2465419"/>
              </a:xfrm>
              <a:prstGeom prst="rect">
                <a:avLst/>
              </a:prstGeom>
              <a:noFill/>
            </p:spPr>
            <p:txBody>
              <a:bodyPr wrap="square" rtlCol="0">
                <a:spAutoFit/>
              </a:bodyPr>
              <a:lstStyle/>
              <a:p>
                <a:r>
                  <a:rPr lang="en-US" u="sng" dirty="0"/>
                  <a:t>Backgrounds:</a:t>
                </a:r>
              </a:p>
              <a:p>
                <a:pPr marL="174625" indent="-174625">
                  <a:buFont typeface="Arial" panose="020B0604020202020204" pitchFamily="34" charset="0"/>
                  <a:buChar char="•"/>
                </a:pPr>
                <a:r>
                  <a:rPr lang="en-US" dirty="0"/>
                  <a:t>Material interaction vetoed with Geant4 Material model (</a:t>
                </a:r>
                <a14:m>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𝑑</m:t>
                            </m:r>
                          </m:sub>
                        </m:sSub>
                      </m:den>
                    </m:f>
                    <m:r>
                      <a:rPr lang="en-US" b="0" i="1" smtClean="0">
                        <a:latin typeface="Cambria Math" panose="02040503050406030204" pitchFamily="18" charset="0"/>
                      </a:rPr>
                      <m:t>&lt;6</m:t>
                    </m:r>
                  </m:oMath>
                </a14:m>
                <a:r>
                  <a:rPr lang="en-US" dirty="0"/>
                  <a:t>)</a:t>
                </a:r>
              </a:p>
              <a:p>
                <a:pPr marL="174625" indent="-174625">
                  <a:buFont typeface="Arial" panose="020B0604020202020204" pitchFamily="34" charset="0"/>
                  <a:buChar char="•"/>
                </a:pPr>
                <a:r>
                  <a:rPr lang="en-US" dirty="0"/>
                  <a:t>Vertex quality cuts to reject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𝐾</m:t>
                        </m:r>
                      </m:e>
                      <m:sub>
                        <m:r>
                          <a:rPr lang="en-US" b="0" i="1" smtClean="0">
                            <a:latin typeface="Cambria Math" panose="02040503050406030204" pitchFamily="18" charset="0"/>
                          </a:rPr>
                          <m:t>𝑆</m:t>
                        </m:r>
                      </m:sub>
                    </m:sSub>
                  </m:oMath>
                </a14:m>
                <a:r>
                  <a:rPr lang="en-US" dirty="0"/>
                  <a:t>, etc., along with extra by-chance track from emulating a trigger</a:t>
                </a:r>
              </a:p>
              <a:p>
                <a:pPr marL="174625" indent="-174625">
                  <a:buFont typeface="Arial" panose="020B0604020202020204" pitchFamily="34" charset="0"/>
                  <a:buChar char="•"/>
                </a:pPr>
                <a:r>
                  <a:rPr lang="en-US" dirty="0"/>
                  <a:t>Quality cuts adjusted for type of signal model!</a:t>
                </a:r>
              </a:p>
            </p:txBody>
          </p:sp>
        </mc:Choice>
        <mc:Fallback>
          <p:sp>
            <p:nvSpPr>
              <p:cNvPr id="4" name="TextBox 3">
                <a:extLst>
                  <a:ext uri="{FF2B5EF4-FFF2-40B4-BE49-F238E27FC236}">
                    <a16:creationId xmlns:a16="http://schemas.microsoft.com/office/drawing/2014/main" id="{1929DB34-CDA4-44C7-953F-243C50696C2B}"/>
                  </a:ext>
                </a:extLst>
              </p:cNvPr>
              <p:cNvSpPr txBox="1">
                <a:spLocks noRot="1" noChangeAspect="1" noMove="1" noResize="1" noEditPoints="1" noAdjustHandles="1" noChangeArrowheads="1" noChangeShapeType="1" noTextEdit="1"/>
              </p:cNvSpPr>
              <p:nvPr/>
            </p:nvSpPr>
            <p:spPr>
              <a:xfrm>
                <a:off x="6970246" y="1505749"/>
                <a:ext cx="3996944" cy="2465419"/>
              </a:xfrm>
              <a:prstGeom prst="rect">
                <a:avLst/>
              </a:prstGeom>
              <a:blipFill>
                <a:blip r:embed="rId3"/>
                <a:stretch>
                  <a:fillRect l="-1220" t="-1238" b="-3218"/>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DE37E9F4-7C50-4DFE-AA77-60B4F14B3D3A}"/>
              </a:ext>
            </a:extLst>
          </p:cNvPr>
          <p:cNvPicPr>
            <a:picLocks noChangeAspect="1"/>
          </p:cNvPicPr>
          <p:nvPr/>
        </p:nvPicPr>
        <p:blipFill>
          <a:blip r:embed="rId4"/>
          <a:stretch>
            <a:fillRect/>
          </a:stretch>
        </p:blipFill>
        <p:spPr>
          <a:xfrm>
            <a:off x="6134826" y="544254"/>
            <a:ext cx="5667783" cy="696373"/>
          </a:xfrm>
          <a:prstGeom prst="rect">
            <a:avLst/>
          </a:prstGeom>
        </p:spPr>
      </p:pic>
      <p:sp>
        <p:nvSpPr>
          <p:cNvPr id="8" name="Rectangle 7">
            <a:extLst>
              <a:ext uri="{FF2B5EF4-FFF2-40B4-BE49-F238E27FC236}">
                <a16:creationId xmlns:a16="http://schemas.microsoft.com/office/drawing/2014/main" id="{FEC6D7CF-78FF-4C6D-A073-1C45FB3C965A}"/>
              </a:ext>
            </a:extLst>
          </p:cNvPr>
          <p:cNvSpPr/>
          <p:nvPr/>
        </p:nvSpPr>
        <p:spPr>
          <a:xfrm>
            <a:off x="1843088" y="1733980"/>
            <a:ext cx="1185862" cy="1924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EA020F8-A49B-4E5E-975F-7F5AD1BFD1FA}"/>
              </a:ext>
            </a:extLst>
          </p:cNvPr>
          <p:cNvSpPr txBox="1"/>
          <p:nvPr/>
        </p:nvSpPr>
        <p:spPr>
          <a:xfrm>
            <a:off x="3862009" y="5433907"/>
            <a:ext cx="3042532" cy="646331"/>
          </a:xfrm>
          <a:prstGeom prst="rect">
            <a:avLst/>
          </a:prstGeom>
          <a:noFill/>
        </p:spPr>
        <p:txBody>
          <a:bodyPr wrap="square" rtlCol="0">
            <a:spAutoFit/>
          </a:bodyPr>
          <a:lstStyle/>
          <a:p>
            <a:pPr algn="r"/>
            <a:r>
              <a:rPr lang="en-US" dirty="0">
                <a:solidFill>
                  <a:schemeClr val="accent2"/>
                </a:solidFill>
              </a:rPr>
              <a:t>Efficiencies vary widely depending on kinematics!</a:t>
            </a:r>
          </a:p>
        </p:txBody>
      </p:sp>
      <p:pic>
        <p:nvPicPr>
          <p:cNvPr id="13" name="Picture 12" descr="A close up of a map&#10;&#10;Description generated with high confidence">
            <a:extLst>
              <a:ext uri="{FF2B5EF4-FFF2-40B4-BE49-F238E27FC236}">
                <a16:creationId xmlns:a16="http://schemas.microsoft.com/office/drawing/2014/main" id="{8959DC9D-1026-4619-8CAB-3374B2DEB6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0246" y="4044946"/>
            <a:ext cx="4033514" cy="2749554"/>
          </a:xfrm>
          <a:prstGeom prst="rect">
            <a:avLst/>
          </a:prstGeom>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3E81F0D8-04AD-4DD1-A80A-92180986AC44}"/>
                  </a:ext>
                </a:extLst>
              </p:cNvPr>
              <p:cNvSpPr txBox="1"/>
              <p:nvPr/>
            </p:nvSpPr>
            <p:spPr>
              <a:xfrm>
                <a:off x="751166" y="5447213"/>
                <a:ext cx="2435982" cy="1209305"/>
              </a:xfrm>
              <a:prstGeom prst="rect">
                <a:avLst/>
              </a:prstGeom>
              <a:noFill/>
            </p:spPr>
            <p:txBody>
              <a:bodyPr wrap="square" rtlCol="0">
                <a:spAutoFit/>
              </a:bodyPr>
              <a:lstStyle/>
              <a:p>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𝐾</m:t>
                        </m:r>
                      </m:e>
                      <m:sub>
                        <m:r>
                          <a:rPr lang="en-US" b="0" i="1" smtClean="0">
                            <a:latin typeface="Cambria Math" panose="02040503050406030204" pitchFamily="18" charset="0"/>
                          </a:rPr>
                          <m:t>𝑆</m:t>
                        </m:r>
                      </m:sub>
                      <m:sup>
                        <m:r>
                          <a:rPr lang="en-US" b="0" i="1" smtClean="0">
                            <a:latin typeface="Cambria Math" panose="02040503050406030204" pitchFamily="18" charset="0"/>
                          </a:rPr>
                          <m:t>0</m:t>
                        </m:r>
                      </m:sup>
                    </m:sSubSup>
                  </m:oMath>
                </a14:m>
                <a:r>
                  <a:rPr lang="en-US" dirty="0"/>
                  <a:t> reconstruction used to establish systematic errors on vertex finding efficiency</a:t>
                </a:r>
              </a:p>
            </p:txBody>
          </p:sp>
        </mc:Choice>
        <mc:Fallback>
          <p:sp>
            <p:nvSpPr>
              <p:cNvPr id="14" name="TextBox 13">
                <a:extLst>
                  <a:ext uri="{FF2B5EF4-FFF2-40B4-BE49-F238E27FC236}">
                    <a16:creationId xmlns:a16="http://schemas.microsoft.com/office/drawing/2014/main" id="{3E81F0D8-04AD-4DD1-A80A-92180986AC44}"/>
                  </a:ext>
                </a:extLst>
              </p:cNvPr>
              <p:cNvSpPr txBox="1">
                <a:spLocks noRot="1" noChangeAspect="1" noMove="1" noResize="1" noEditPoints="1" noAdjustHandles="1" noChangeArrowheads="1" noChangeShapeType="1" noTextEdit="1"/>
              </p:cNvSpPr>
              <p:nvPr/>
            </p:nvSpPr>
            <p:spPr>
              <a:xfrm>
                <a:off x="751166" y="5447213"/>
                <a:ext cx="2435982" cy="1209305"/>
              </a:xfrm>
              <a:prstGeom prst="rect">
                <a:avLst/>
              </a:prstGeom>
              <a:blipFill>
                <a:blip r:embed="rId6"/>
                <a:stretch>
                  <a:fillRect l="-2000" t="-2020" r="-1500" b="-7576"/>
                </a:stretch>
              </a:blipFill>
            </p:spPr>
            <p:txBody>
              <a:bodyPr/>
              <a:lstStyle/>
              <a:p>
                <a:r>
                  <a:rPr lang="en-US">
                    <a:noFill/>
                  </a:rPr>
                  <a:t> </a:t>
                </a:r>
              </a:p>
            </p:txBody>
          </p:sp>
        </mc:Fallback>
      </mc:AlternateContent>
    </p:spTree>
    <p:extLst>
      <p:ext uri="{BB962C8B-B14F-4D97-AF65-F5344CB8AC3E}">
        <p14:creationId xmlns:p14="http://schemas.microsoft.com/office/powerpoint/2010/main" val="1199910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F8E1BE-C23E-4033-A425-6133425004EF}"/>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F5DC6C22-B670-41DB-BE7E-05E59BF6D6DA}"/>
              </a:ext>
            </a:extLst>
          </p:cNvPr>
          <p:cNvSpPr>
            <a:spLocks noGrp="1"/>
          </p:cNvSpPr>
          <p:nvPr>
            <p:ph type="sldNum" sz="quarter" idx="12"/>
          </p:nvPr>
        </p:nvSpPr>
        <p:spPr/>
        <p:txBody>
          <a:bodyPr/>
          <a:lstStyle/>
          <a:p>
            <a:fld id="{ADF9FD5E-B7B7-4A2F-8FF8-7736F5E59B8C}" type="slidenum">
              <a:rPr lang="en-US" smtClean="0"/>
              <a:t>22</a:t>
            </a:fld>
            <a:endParaRPr lang="en-US"/>
          </a:p>
        </p:txBody>
      </p:sp>
      <p:pic>
        <p:nvPicPr>
          <p:cNvPr id="5" name="Picture 4" descr="A close up of a piece of paper&#10;&#10;Description generated with high confidence">
            <a:extLst>
              <a:ext uri="{FF2B5EF4-FFF2-40B4-BE49-F238E27FC236}">
                <a16:creationId xmlns:a16="http://schemas.microsoft.com/office/drawing/2014/main" id="{B5C0BA0C-8C9B-4FCF-B82A-0A73CF727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3692" y="1301749"/>
            <a:ext cx="7141158" cy="4822743"/>
          </a:xfrm>
          <a:prstGeom prst="rect">
            <a:avLst/>
          </a:prstGeom>
        </p:spPr>
      </p:pic>
      <p:sp>
        <p:nvSpPr>
          <p:cNvPr id="6" name="TextBox 5">
            <a:extLst>
              <a:ext uri="{FF2B5EF4-FFF2-40B4-BE49-F238E27FC236}">
                <a16:creationId xmlns:a16="http://schemas.microsoft.com/office/drawing/2014/main" id="{0F17DCB3-3392-4A01-985B-7BBBA52F400B}"/>
              </a:ext>
            </a:extLst>
          </p:cNvPr>
          <p:cNvSpPr txBox="1"/>
          <p:nvPr/>
        </p:nvSpPr>
        <p:spPr>
          <a:xfrm>
            <a:off x="517929" y="502660"/>
            <a:ext cx="3398303" cy="523220"/>
          </a:xfrm>
          <a:prstGeom prst="rect">
            <a:avLst/>
          </a:prstGeom>
          <a:noFill/>
        </p:spPr>
        <p:txBody>
          <a:bodyPr wrap="none" rtlCol="0">
            <a:spAutoFit/>
          </a:bodyPr>
          <a:lstStyle/>
          <a:p>
            <a:r>
              <a:rPr lang="en-US" sz="2800" dirty="0"/>
              <a:t>Vertex Reconstruction</a:t>
            </a:r>
          </a:p>
        </p:txBody>
      </p:sp>
    </p:spTree>
    <p:extLst>
      <p:ext uri="{BB962C8B-B14F-4D97-AF65-F5344CB8AC3E}">
        <p14:creationId xmlns:p14="http://schemas.microsoft.com/office/powerpoint/2010/main" val="4068329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51869" y="1705234"/>
            <a:ext cx="3923382" cy="523220"/>
          </a:xfrm>
          <a:prstGeom prst="rect">
            <a:avLst/>
          </a:prstGeom>
          <a:noFill/>
        </p:spPr>
        <p:txBody>
          <a:bodyPr wrap="none" rtlCol="0">
            <a:spAutoFit/>
          </a:bodyPr>
          <a:lstStyle/>
          <a:p>
            <a:r>
              <a:rPr lang="en-US" sz="2800" dirty="0"/>
              <a:t>Decays in the Calorimeter</a:t>
            </a:r>
          </a:p>
        </p:txBody>
      </p:sp>
      <p:sp>
        <p:nvSpPr>
          <p:cNvPr id="4" name="TextBox 3"/>
          <p:cNvSpPr txBox="1"/>
          <p:nvPr/>
        </p:nvSpPr>
        <p:spPr>
          <a:xfrm>
            <a:off x="3375311" y="2946646"/>
            <a:ext cx="5476499" cy="646331"/>
          </a:xfrm>
          <a:prstGeom prst="rect">
            <a:avLst/>
          </a:prstGeom>
          <a:noFill/>
        </p:spPr>
        <p:txBody>
          <a:bodyPr wrap="none" rtlCol="0">
            <a:spAutoFit/>
          </a:bodyPr>
          <a:lstStyle/>
          <a:p>
            <a:pPr marL="342900" indent="-342900">
              <a:buAutoNum type="arabicPeriod"/>
            </a:pPr>
            <a:r>
              <a:rPr lang="en-US" dirty="0"/>
              <a:t>Look for the “appearance” of energy the Calorimeter</a:t>
            </a:r>
          </a:p>
          <a:p>
            <a:pPr marL="342900" indent="-342900">
              <a:buAutoNum type="arabicPeriod"/>
            </a:pPr>
            <a:r>
              <a:rPr lang="en-US" dirty="0"/>
              <a:t>Little or no activity in the tracker</a:t>
            </a:r>
          </a:p>
        </p:txBody>
      </p:sp>
      <p:sp>
        <p:nvSpPr>
          <p:cNvPr id="2" name="Footer Placeholder 1"/>
          <p:cNvSpPr>
            <a:spLocks noGrp="1"/>
          </p:cNvSpPr>
          <p:nvPr>
            <p:ph type="ftr" sz="quarter" idx="11"/>
          </p:nvPr>
        </p:nvSpPr>
        <p:spPr/>
        <p:txBody>
          <a:bodyPr/>
          <a:lstStyle/>
          <a:p>
            <a:r>
              <a:rPr lang="en-US"/>
              <a:t>G. Watts (UW/Seattle)</a:t>
            </a:r>
          </a:p>
        </p:txBody>
      </p:sp>
      <p:sp>
        <p:nvSpPr>
          <p:cNvPr id="5" name="Slide Number Placeholder 4"/>
          <p:cNvSpPr>
            <a:spLocks noGrp="1"/>
          </p:cNvSpPr>
          <p:nvPr>
            <p:ph type="sldNum" sz="quarter" idx="12"/>
          </p:nvPr>
        </p:nvSpPr>
        <p:spPr/>
        <p:txBody>
          <a:bodyPr/>
          <a:lstStyle/>
          <a:p>
            <a:fld id="{C2CEE9E9-B335-403A-B7E1-25FF144E47B9}" type="slidenum">
              <a:rPr lang="en-US" smtClean="0"/>
              <a:t>23</a:t>
            </a:fld>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731" t="28458" r="38243" b="45062"/>
          <a:stretch/>
        </p:blipFill>
        <p:spPr bwMode="auto">
          <a:xfrm>
            <a:off x="5258873" y="3834599"/>
            <a:ext cx="1674254" cy="188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76781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640" y="721017"/>
            <a:ext cx="8046720" cy="5415966"/>
          </a:xfrm>
          <a:prstGeom prst="rect">
            <a:avLst/>
          </a:prstGeom>
        </p:spPr>
      </p:pic>
      <p:grpSp>
        <p:nvGrpSpPr>
          <p:cNvPr id="3" name="Group 2"/>
          <p:cNvGrpSpPr/>
          <p:nvPr/>
        </p:nvGrpSpPr>
        <p:grpSpPr>
          <a:xfrm rot="7383468">
            <a:off x="3654234" y="5016792"/>
            <a:ext cx="2981174" cy="329513"/>
            <a:chOff x="2698815" y="4275438"/>
            <a:chExt cx="2981174" cy="329513"/>
          </a:xfrm>
        </p:grpSpPr>
        <p:sp>
          <p:nvSpPr>
            <p:cNvPr id="4" name="Oval 3"/>
            <p:cNvSpPr/>
            <p:nvPr/>
          </p:nvSpPr>
          <p:spPr>
            <a:xfrm>
              <a:off x="2698815" y="4382530"/>
              <a:ext cx="209142" cy="22242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5" name="Straight Arrow Connector 4"/>
            <p:cNvCxnSpPr>
              <a:stCxn id="4" idx="6"/>
            </p:cNvCxnSpPr>
            <p:nvPr/>
          </p:nvCxnSpPr>
          <p:spPr>
            <a:xfrm flipV="1">
              <a:off x="2907957" y="4275438"/>
              <a:ext cx="2619632" cy="21830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6" name="Straight Arrow Connector 5"/>
            <p:cNvCxnSpPr>
              <a:stCxn id="4" idx="6"/>
            </p:cNvCxnSpPr>
            <p:nvPr/>
          </p:nvCxnSpPr>
          <p:spPr>
            <a:xfrm flipV="1">
              <a:off x="2907957" y="4427839"/>
              <a:ext cx="2772032" cy="65902"/>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7" name="Straight Arrow Connector 6"/>
            <p:cNvCxnSpPr>
              <a:stCxn id="4" idx="6"/>
            </p:cNvCxnSpPr>
            <p:nvPr/>
          </p:nvCxnSpPr>
          <p:spPr>
            <a:xfrm>
              <a:off x="2907957" y="4493741"/>
              <a:ext cx="2413686" cy="11121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grpSp>
      <p:sp>
        <p:nvSpPr>
          <p:cNvPr id="8" name="Footer Placeholder 7"/>
          <p:cNvSpPr>
            <a:spLocks noGrp="1"/>
          </p:cNvSpPr>
          <p:nvPr>
            <p:ph type="ftr" sz="quarter" idx="11"/>
          </p:nvPr>
        </p:nvSpPr>
        <p:spPr/>
        <p:txBody>
          <a:bodyPr/>
          <a:lstStyle/>
          <a:p>
            <a:r>
              <a:rPr lang="en-US"/>
              <a:t>G. Watts (UW/Seattle)</a:t>
            </a:r>
          </a:p>
        </p:txBody>
      </p:sp>
      <p:sp>
        <p:nvSpPr>
          <p:cNvPr id="9" name="Slide Number Placeholder 8"/>
          <p:cNvSpPr>
            <a:spLocks noGrp="1"/>
          </p:cNvSpPr>
          <p:nvPr>
            <p:ph type="sldNum" sz="quarter" idx="12"/>
          </p:nvPr>
        </p:nvSpPr>
        <p:spPr/>
        <p:txBody>
          <a:bodyPr/>
          <a:lstStyle/>
          <a:p>
            <a:fld id="{C2CEE9E9-B335-403A-B7E1-25FF144E47B9}" type="slidenum">
              <a:rPr lang="en-US" smtClean="0"/>
              <a:t>24</a:t>
            </a:fld>
            <a:endParaRPr lang="en-US"/>
          </a:p>
        </p:txBody>
      </p:sp>
    </p:spTree>
    <p:extLst>
      <p:ext uri="{BB962C8B-B14F-4D97-AF65-F5344CB8AC3E}">
        <p14:creationId xmlns:p14="http://schemas.microsoft.com/office/powerpoint/2010/main" val="2950369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190" y="493564"/>
            <a:ext cx="6982424" cy="523220"/>
          </a:xfrm>
          <a:prstGeom prst="rect">
            <a:avLst/>
          </a:prstGeom>
          <a:noFill/>
        </p:spPr>
        <p:txBody>
          <a:bodyPr wrap="none" rtlCol="0">
            <a:spAutoFit/>
          </a:bodyPr>
          <a:lstStyle/>
          <a:p>
            <a:r>
              <a:rPr lang="en-US" sz="2800" dirty="0"/>
              <a:t>Calorimeter Decays Are Kinematically Different</a:t>
            </a:r>
          </a:p>
        </p:txBody>
      </p:sp>
      <p:grpSp>
        <p:nvGrpSpPr>
          <p:cNvPr id="9" name="Group 8">
            <a:extLst>
              <a:ext uri="{FF2B5EF4-FFF2-40B4-BE49-F238E27FC236}">
                <a16:creationId xmlns:a16="http://schemas.microsoft.com/office/drawing/2014/main" id="{5F496AD7-864D-4678-823C-984ED0407955}"/>
              </a:ext>
            </a:extLst>
          </p:cNvPr>
          <p:cNvGrpSpPr/>
          <p:nvPr/>
        </p:nvGrpSpPr>
        <p:grpSpPr>
          <a:xfrm>
            <a:off x="383540" y="1396325"/>
            <a:ext cx="5083810" cy="3607475"/>
            <a:chOff x="2072640" y="812125"/>
            <a:chExt cx="8046720" cy="5629174"/>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640" y="812125"/>
              <a:ext cx="8046720" cy="5629174"/>
            </a:xfrm>
            <a:prstGeom prst="rect">
              <a:avLst/>
            </a:prstGeom>
          </p:spPr>
        </p:pic>
        <p:cxnSp>
          <p:nvCxnSpPr>
            <p:cNvPr id="5" name="Straight Connector 4"/>
            <p:cNvCxnSpPr/>
            <p:nvPr/>
          </p:nvCxnSpPr>
          <p:spPr>
            <a:xfrm flipV="1">
              <a:off x="6946712" y="2693778"/>
              <a:ext cx="0" cy="353403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ight Arrow 5"/>
            <p:cNvSpPr/>
            <p:nvPr/>
          </p:nvSpPr>
          <p:spPr>
            <a:xfrm>
              <a:off x="7035115" y="2916195"/>
              <a:ext cx="428367" cy="17299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035115" y="5301049"/>
              <a:ext cx="428367" cy="172994"/>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p:cNvSpPr>
            <a:spLocks noGrp="1"/>
          </p:cNvSpPr>
          <p:nvPr>
            <p:ph type="ftr" sz="quarter" idx="11"/>
          </p:nvPr>
        </p:nvSpPr>
        <p:spPr/>
        <p:txBody>
          <a:bodyPr/>
          <a:lstStyle/>
          <a:p>
            <a:r>
              <a:rPr lang="en-US"/>
              <a:t>G. Watts (UW/Seattle)</a:t>
            </a:r>
          </a:p>
        </p:txBody>
      </p:sp>
      <p:sp>
        <p:nvSpPr>
          <p:cNvPr id="8" name="Slide Number Placeholder 7"/>
          <p:cNvSpPr>
            <a:spLocks noGrp="1"/>
          </p:cNvSpPr>
          <p:nvPr>
            <p:ph type="sldNum" sz="quarter" idx="12"/>
          </p:nvPr>
        </p:nvSpPr>
        <p:spPr/>
        <p:txBody>
          <a:bodyPr/>
          <a:lstStyle/>
          <a:p>
            <a:fld id="{C2CEE9E9-B335-403A-B7E1-25FF144E47B9}" type="slidenum">
              <a:rPr lang="en-US" smtClean="0"/>
              <a:t>25</a:t>
            </a:fld>
            <a:endParaRPr lang="en-US"/>
          </a:p>
        </p:txBody>
      </p:sp>
      <p:sp>
        <p:nvSpPr>
          <p:cNvPr id="10" name="TextBox 9">
            <a:extLst>
              <a:ext uri="{FF2B5EF4-FFF2-40B4-BE49-F238E27FC236}">
                <a16:creationId xmlns:a16="http://schemas.microsoft.com/office/drawing/2014/main" id="{307D801C-1831-4F25-92A7-0DA46A47BF75}"/>
              </a:ext>
            </a:extLst>
          </p:cNvPr>
          <p:cNvSpPr txBox="1"/>
          <p:nvPr/>
        </p:nvSpPr>
        <p:spPr>
          <a:xfrm>
            <a:off x="5988050" y="1485900"/>
            <a:ext cx="4217758" cy="369332"/>
          </a:xfrm>
          <a:prstGeom prst="rect">
            <a:avLst/>
          </a:prstGeom>
          <a:noFill/>
        </p:spPr>
        <p:txBody>
          <a:bodyPr wrap="none" rtlCol="0">
            <a:spAutoFit/>
          </a:bodyPr>
          <a:lstStyle/>
          <a:p>
            <a:r>
              <a:rPr lang="en-US" dirty="0"/>
              <a:t>What is different about a late decaying jet?</a:t>
            </a:r>
          </a:p>
        </p:txBody>
      </p:sp>
      <p:sp>
        <p:nvSpPr>
          <p:cNvPr id="11" name="Oval 10">
            <a:extLst>
              <a:ext uri="{FF2B5EF4-FFF2-40B4-BE49-F238E27FC236}">
                <a16:creationId xmlns:a16="http://schemas.microsoft.com/office/drawing/2014/main" id="{260C6C27-5C0F-45AA-B658-65DD52204BC8}"/>
              </a:ext>
            </a:extLst>
          </p:cNvPr>
          <p:cNvSpPr/>
          <p:nvPr/>
        </p:nvSpPr>
        <p:spPr>
          <a:xfrm>
            <a:off x="6542287" y="3328432"/>
            <a:ext cx="323850" cy="365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4EEFDBA3-5166-4FCB-871C-BA417CA814DA}"/>
              </a:ext>
            </a:extLst>
          </p:cNvPr>
          <p:cNvCxnSpPr>
            <a:stCxn id="11" idx="6"/>
          </p:cNvCxnSpPr>
          <p:nvPr/>
        </p:nvCxnSpPr>
        <p:spPr>
          <a:xfrm flipV="1">
            <a:off x="6866137" y="2653155"/>
            <a:ext cx="3116063" cy="8578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5B037DD-1BF5-4579-B4E7-EF78E7C66CB4}"/>
              </a:ext>
            </a:extLst>
          </p:cNvPr>
          <p:cNvCxnSpPr>
            <a:cxnSpLocks/>
            <a:stCxn id="11" idx="6"/>
          </p:cNvCxnSpPr>
          <p:nvPr/>
        </p:nvCxnSpPr>
        <p:spPr>
          <a:xfrm flipV="1">
            <a:off x="6866137" y="2911049"/>
            <a:ext cx="3116063" cy="599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7FE31D6-46BC-4361-ADF2-8C11FF3D64C7}"/>
              </a:ext>
            </a:extLst>
          </p:cNvPr>
          <p:cNvCxnSpPr>
            <a:cxnSpLocks/>
          </p:cNvCxnSpPr>
          <p:nvPr/>
        </p:nvCxnSpPr>
        <p:spPr>
          <a:xfrm flipV="1">
            <a:off x="6724652" y="3200062"/>
            <a:ext cx="3314698" cy="3392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DA9CCE1-D4D2-45C2-9B4D-9A84C398AB17}"/>
              </a:ext>
            </a:extLst>
          </p:cNvPr>
          <p:cNvCxnSpPr>
            <a:cxnSpLocks/>
            <a:stCxn id="11" idx="6"/>
          </p:cNvCxnSpPr>
          <p:nvPr/>
        </p:nvCxnSpPr>
        <p:spPr>
          <a:xfrm flipV="1">
            <a:off x="6866137" y="3505052"/>
            <a:ext cx="3173213" cy="5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A0E74B0-0E1A-4B6E-BFD1-DFAEE367F8C1}"/>
              </a:ext>
            </a:extLst>
          </p:cNvPr>
          <p:cNvGrpSpPr/>
          <p:nvPr/>
        </p:nvGrpSpPr>
        <p:grpSpPr>
          <a:xfrm>
            <a:off x="8382001" y="2402139"/>
            <a:ext cx="3314698" cy="886120"/>
            <a:chOff x="6877052" y="2805555"/>
            <a:chExt cx="3314698" cy="886120"/>
          </a:xfrm>
        </p:grpSpPr>
        <p:cxnSp>
          <p:nvCxnSpPr>
            <p:cNvPr id="23" name="Straight Arrow Connector 22">
              <a:extLst>
                <a:ext uri="{FF2B5EF4-FFF2-40B4-BE49-F238E27FC236}">
                  <a16:creationId xmlns:a16="http://schemas.microsoft.com/office/drawing/2014/main" id="{61896E79-DA9F-4CC4-B2AD-3F084A2A7913}"/>
                </a:ext>
              </a:extLst>
            </p:cNvPr>
            <p:cNvCxnSpPr/>
            <p:nvPr/>
          </p:nvCxnSpPr>
          <p:spPr>
            <a:xfrm flipV="1">
              <a:off x="7018537" y="2805555"/>
              <a:ext cx="3116063" cy="85784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0AB6DEA-4484-4EAD-9BF6-A4FABC76DF30}"/>
                </a:ext>
              </a:extLst>
            </p:cNvPr>
            <p:cNvCxnSpPr>
              <a:cxnSpLocks/>
            </p:cNvCxnSpPr>
            <p:nvPr/>
          </p:nvCxnSpPr>
          <p:spPr>
            <a:xfrm flipV="1">
              <a:off x="7018537" y="3063449"/>
              <a:ext cx="3116063" cy="59994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FC0DF58-FB05-471E-AFA8-44972BA9A027}"/>
                </a:ext>
              </a:extLst>
            </p:cNvPr>
            <p:cNvCxnSpPr>
              <a:cxnSpLocks/>
            </p:cNvCxnSpPr>
            <p:nvPr/>
          </p:nvCxnSpPr>
          <p:spPr>
            <a:xfrm flipV="1">
              <a:off x="6877052" y="3352462"/>
              <a:ext cx="3314698" cy="3392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2B49740-8126-48D8-AC3B-9905E1459277}"/>
                </a:ext>
              </a:extLst>
            </p:cNvPr>
            <p:cNvCxnSpPr>
              <a:cxnSpLocks/>
            </p:cNvCxnSpPr>
            <p:nvPr/>
          </p:nvCxnSpPr>
          <p:spPr>
            <a:xfrm flipV="1">
              <a:off x="7018537" y="3657452"/>
              <a:ext cx="3173213" cy="594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E0EA46BC-F6BC-46C5-AE16-152E9FB736FE}"/>
              </a:ext>
            </a:extLst>
          </p:cNvPr>
          <p:cNvSpPr txBox="1"/>
          <p:nvPr/>
        </p:nvSpPr>
        <p:spPr>
          <a:xfrm>
            <a:off x="6146800" y="4328499"/>
            <a:ext cx="3248133" cy="1200329"/>
          </a:xfrm>
          <a:prstGeom prst="rect">
            <a:avLst/>
          </a:prstGeom>
          <a:noFill/>
        </p:spPr>
        <p:txBody>
          <a:bodyPr wrap="none" rtlCol="0">
            <a:spAutoFit/>
          </a:bodyPr>
          <a:lstStyle/>
          <a:p>
            <a:r>
              <a:rPr lang="en-US" dirty="0"/>
              <a:t>Kinematic Differences:</a:t>
            </a:r>
          </a:p>
          <a:p>
            <a:pPr marL="171450" indent="-171450">
              <a:buFont typeface="Arial" panose="020B0604020202020204" pitchFamily="34" charset="0"/>
              <a:buChar char="•"/>
            </a:pPr>
            <a:r>
              <a:rPr lang="en-US" dirty="0"/>
              <a:t>Jet Width</a:t>
            </a:r>
          </a:p>
          <a:p>
            <a:pPr marL="171450" indent="-171450">
              <a:buFont typeface="Arial" panose="020B0604020202020204" pitchFamily="34" charset="0"/>
              <a:buChar char="•"/>
            </a:pPr>
            <a:r>
              <a:rPr lang="en-US" dirty="0"/>
              <a:t>Energy fraction in EM and HAD</a:t>
            </a:r>
          </a:p>
          <a:p>
            <a:pPr marL="171450" indent="-171450">
              <a:buFont typeface="Arial" panose="020B0604020202020204" pitchFamily="34" charset="0"/>
              <a:buChar char="•"/>
            </a:pPr>
            <a:r>
              <a:rPr lang="en-US" dirty="0"/>
              <a:t>Tracking in front of the jet</a:t>
            </a:r>
          </a:p>
        </p:txBody>
      </p:sp>
      <p:sp>
        <p:nvSpPr>
          <p:cNvPr id="30" name="Freeform: Shape 29">
            <a:extLst>
              <a:ext uri="{FF2B5EF4-FFF2-40B4-BE49-F238E27FC236}">
                <a16:creationId xmlns:a16="http://schemas.microsoft.com/office/drawing/2014/main" id="{99E7C515-9483-49B8-A0BC-E8B79F2DDBDA}"/>
              </a:ext>
            </a:extLst>
          </p:cNvPr>
          <p:cNvSpPr/>
          <p:nvPr/>
        </p:nvSpPr>
        <p:spPr>
          <a:xfrm rot="1114588">
            <a:off x="7683500" y="2965450"/>
            <a:ext cx="661089" cy="1070073"/>
          </a:xfrm>
          <a:custGeom>
            <a:avLst/>
            <a:gdLst>
              <a:gd name="connsiteX0" fmla="*/ 0 w 661089"/>
              <a:gd name="connsiteY0" fmla="*/ 0 h 1070073"/>
              <a:gd name="connsiteX1" fmla="*/ 622300 w 661089"/>
              <a:gd name="connsiteY1" fmla="*/ 336550 h 1070073"/>
              <a:gd name="connsiteX2" fmla="*/ 590550 w 661089"/>
              <a:gd name="connsiteY2" fmla="*/ 1016000 h 1070073"/>
              <a:gd name="connsiteX3" fmla="*/ 552450 w 661089"/>
              <a:gd name="connsiteY3" fmla="*/ 977900 h 1070073"/>
            </a:gdLst>
            <a:ahLst/>
            <a:cxnLst>
              <a:cxn ang="0">
                <a:pos x="connsiteX0" y="connsiteY0"/>
              </a:cxn>
              <a:cxn ang="0">
                <a:pos x="connsiteX1" y="connsiteY1"/>
              </a:cxn>
              <a:cxn ang="0">
                <a:pos x="connsiteX2" y="connsiteY2"/>
              </a:cxn>
              <a:cxn ang="0">
                <a:pos x="connsiteX3" y="connsiteY3"/>
              </a:cxn>
            </a:cxnLst>
            <a:rect l="l" t="t" r="r" b="b"/>
            <a:pathLst>
              <a:path w="661089" h="1070073">
                <a:moveTo>
                  <a:pt x="0" y="0"/>
                </a:moveTo>
                <a:cubicBezTo>
                  <a:pt x="261937" y="83608"/>
                  <a:pt x="523875" y="167217"/>
                  <a:pt x="622300" y="336550"/>
                </a:cubicBezTo>
                <a:cubicBezTo>
                  <a:pt x="720725" y="505883"/>
                  <a:pt x="602192" y="909108"/>
                  <a:pt x="590550" y="1016000"/>
                </a:cubicBezTo>
                <a:cubicBezTo>
                  <a:pt x="578908" y="1122892"/>
                  <a:pt x="565679" y="1050396"/>
                  <a:pt x="552450" y="97790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FC71048-2E48-462F-815C-BE7B7B3A0A15}"/>
              </a:ext>
            </a:extLst>
          </p:cNvPr>
          <p:cNvSpPr txBox="1"/>
          <p:nvPr/>
        </p:nvSpPr>
        <p:spPr>
          <a:xfrm>
            <a:off x="7947471" y="2317869"/>
            <a:ext cx="1660080" cy="646331"/>
          </a:xfrm>
          <a:prstGeom prst="rect">
            <a:avLst/>
          </a:prstGeom>
          <a:noFill/>
        </p:spPr>
        <p:txBody>
          <a:bodyPr wrap="square" rtlCol="0">
            <a:spAutoFit/>
          </a:bodyPr>
          <a:lstStyle/>
          <a:p>
            <a:r>
              <a:rPr lang="en-US" dirty="0"/>
              <a:t>Calorimeter Boundary</a:t>
            </a:r>
          </a:p>
        </p:txBody>
      </p:sp>
    </p:spTree>
    <p:extLst>
      <p:ext uri="{BB962C8B-B14F-4D97-AF65-F5344CB8AC3E}">
        <p14:creationId xmlns:p14="http://schemas.microsoft.com/office/powerpoint/2010/main" val="3283974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2399" y="1244600"/>
            <a:ext cx="4929063" cy="4779963"/>
          </a:xfrm>
          <a:prstGeom prst="rect">
            <a:avLst/>
          </a:prstGeom>
        </p:spPr>
      </p:pic>
      <p:sp>
        <p:nvSpPr>
          <p:cNvPr id="3" name="Footer Placeholder 2"/>
          <p:cNvSpPr>
            <a:spLocks noGrp="1"/>
          </p:cNvSpPr>
          <p:nvPr>
            <p:ph type="ftr" sz="quarter" idx="11"/>
          </p:nvPr>
        </p:nvSpPr>
        <p:spPr/>
        <p:txBody>
          <a:bodyPr/>
          <a:lstStyle/>
          <a:p>
            <a:r>
              <a:rPr lang="en-US"/>
              <a:t>G. Watts (UW/Seattle)</a:t>
            </a:r>
          </a:p>
        </p:txBody>
      </p:sp>
      <p:sp>
        <p:nvSpPr>
          <p:cNvPr id="4" name="Slide Number Placeholder 3"/>
          <p:cNvSpPr>
            <a:spLocks noGrp="1"/>
          </p:cNvSpPr>
          <p:nvPr>
            <p:ph type="sldNum" sz="quarter" idx="12"/>
          </p:nvPr>
        </p:nvSpPr>
        <p:spPr/>
        <p:txBody>
          <a:bodyPr/>
          <a:lstStyle/>
          <a:p>
            <a:fld id="{C2CEE9E9-B335-403A-B7E1-25FF144E47B9}" type="slidenum">
              <a:rPr lang="en-US" smtClean="0"/>
              <a:t>26</a:t>
            </a:fld>
            <a:endParaRPr lang="en-US"/>
          </a:p>
        </p:txBody>
      </p:sp>
      <p:sp>
        <p:nvSpPr>
          <p:cNvPr id="5" name="TextBox 4">
            <a:extLst>
              <a:ext uri="{FF2B5EF4-FFF2-40B4-BE49-F238E27FC236}">
                <a16:creationId xmlns:a16="http://schemas.microsoft.com/office/drawing/2014/main" id="{51270AB2-8467-4596-A442-33ECB8A4DC80}"/>
              </a:ext>
            </a:extLst>
          </p:cNvPr>
          <p:cNvSpPr txBox="1"/>
          <p:nvPr/>
        </p:nvSpPr>
        <p:spPr>
          <a:xfrm>
            <a:off x="6597650" y="1128588"/>
            <a:ext cx="4760201" cy="646331"/>
          </a:xfrm>
          <a:prstGeom prst="rect">
            <a:avLst/>
          </a:prstGeom>
          <a:noFill/>
        </p:spPr>
        <p:txBody>
          <a:bodyPr wrap="square" rtlCol="0">
            <a:spAutoFit/>
          </a:bodyPr>
          <a:lstStyle/>
          <a:p>
            <a:pPr algn="ctr"/>
            <a:r>
              <a:rPr lang="en-US" dirty="0"/>
              <a:t>There are lots of differences in shape to take advantage of</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60781C1D-B837-40A9-95CB-308940D7C27C}"/>
                  </a:ext>
                </a:extLst>
              </p:cNvPr>
              <p:cNvSpPr txBox="1"/>
              <p:nvPr/>
            </p:nvSpPr>
            <p:spPr>
              <a:xfrm>
                <a:off x="6968140" y="1942647"/>
                <a:ext cx="3763338" cy="3565463"/>
              </a:xfrm>
              <a:prstGeom prst="rect">
                <a:avLst/>
              </a:prstGeom>
              <a:noFill/>
            </p:spPr>
            <p:txBody>
              <a:bodyPr wrap="none" rtlCol="0">
                <a:spAutoFit/>
              </a:bodyPr>
              <a:lstStyle/>
              <a:p>
                <a:pPr marL="285750" indent="-285750">
                  <a:buFontTx/>
                  <a:buChar char="-"/>
                </a:pPr>
                <a14:m>
                  <m:oMath xmlns:m="http://schemas.openxmlformats.org/officeDocument/2006/math">
                    <m:func>
                      <m:funcPr>
                        <m:ctrlPr>
                          <a:rPr lang="en-US" b="0" i="1" smtClean="0">
                            <a:latin typeface="Cambria Math" panose="02040503050406030204" pitchFamily="18" charset="0"/>
                          </a:rPr>
                        </m:ctrlPr>
                      </m:funcPr>
                      <m:fNa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log</m:t>
                            </m:r>
                          </m:e>
                          <m:sub>
                            <m:r>
                              <a:rPr lang="en-US" b="0" i="1" smtClean="0">
                                <a:latin typeface="Cambria Math" panose="02040503050406030204" pitchFamily="18" charset="0"/>
                              </a:rPr>
                              <m:t>10</m:t>
                            </m:r>
                          </m:sub>
                        </m:sSub>
                      </m:fName>
                      <m:e>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𝐻</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𝐸𝑀</m:t>
                                </m:r>
                              </m:sub>
                            </m:sSub>
                          </m:den>
                        </m:f>
                        <m:r>
                          <a:rPr lang="en-US" b="0" i="1" smtClean="0">
                            <a:latin typeface="Cambria Math" panose="02040503050406030204" pitchFamily="18" charset="0"/>
                          </a:rPr>
                          <m:t>)</m:t>
                        </m:r>
                      </m:e>
                    </m:func>
                  </m:oMath>
                </a14:m>
                <a:endParaRPr lang="en-US" dirty="0"/>
              </a:p>
              <a:p>
                <a:pPr marL="285750" indent="-285750">
                  <a:buFontTx/>
                  <a:buChar char="-"/>
                </a:pPr>
                <a:r>
                  <a:rPr lang="en-US" dirty="0"/>
                  <a:t>Jet Width</a:t>
                </a:r>
              </a:p>
              <a:p>
                <a:pPr marL="285750" indent="-285750">
                  <a:buFontTx/>
                  <a:buChar char="-"/>
                </a:pPr>
                <a:r>
                  <a:rPr lang="en-US" dirty="0"/>
                  <a:t>Longitudinal Length</a:t>
                </a:r>
              </a:p>
              <a:p>
                <a:pPr marL="285750" indent="-285750">
                  <a:buFontTx/>
                  <a:buChar char="-"/>
                </a:pPr>
                <a:r>
                  <a:rPr lang="en-US" dirty="0"/>
                  <a:t>Jet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endParaRPr lang="en-US" b="0" dirty="0"/>
              </a:p>
              <a:p>
                <a:pPr marL="285750" indent="-285750">
                  <a:buFontTx/>
                  <a:buChar char="-"/>
                </a:pPr>
                <a:r>
                  <a:rPr lang="en-US" dirty="0"/>
                  <a:t>Lateral Width</a:t>
                </a:r>
              </a:p>
              <a:p>
                <a:pPr marL="285750" indent="-285750">
                  <a:buFontTx/>
                  <a:buChar char="-"/>
                </a:pPr>
                <a:r>
                  <a:rPr lang="en-US" dirty="0"/>
                  <a:t>Shower Center (radial)</a:t>
                </a:r>
              </a:p>
              <a:p>
                <a:pPr marL="285750" indent="-285750">
                  <a:buFontTx/>
                  <a:buChar char="-"/>
                </a:pP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𝑅</m:t>
                    </m:r>
                  </m:oMath>
                </a14:m>
                <a:r>
                  <a:rPr lang="en-US" dirty="0"/>
                  <a:t> to closest 2 GeV track</a:t>
                </a:r>
              </a:p>
              <a:p>
                <a:pPr marL="285750" indent="-285750">
                  <a:buFontTx/>
                  <a:buChar char="-"/>
                </a:pPr>
                <a:r>
                  <a:rPr lang="en-US" dirty="0"/>
                  <a:t>Cluster Energy Density</a:t>
                </a:r>
              </a:p>
              <a:p>
                <a:pPr marL="285750" indent="-285750">
                  <a:buFontTx/>
                  <a:buChar char="-"/>
                </a:pPr>
                <a:r>
                  <a:rPr lang="en-US" dirty="0"/>
                  <a:t>Number of Tracks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r>
                      <a:rPr lang="en-US" b="0" i="1" smtClean="0">
                        <a:latin typeface="Cambria Math" panose="02040503050406030204" pitchFamily="18" charset="0"/>
                      </a:rPr>
                      <m:t>&gt;2</m:t>
                    </m:r>
                  </m:oMath>
                </a14:m>
                <a:r>
                  <a:rPr lang="en-US" dirty="0"/>
                  <a:t> GeV</a:t>
                </a:r>
              </a:p>
              <a:p>
                <a:pPr marL="285750" indent="-285750">
                  <a:buFontTx/>
                  <a:buChar char="-"/>
                </a:pPr>
                <a14:m>
                  <m:oMath xmlns:m="http://schemas.openxmlformats.org/officeDocument/2006/math">
                    <m:r>
                      <m:rPr>
                        <m:sty m:val="p"/>
                      </m:rPr>
                      <a:rPr lang="en-US" b="0" i="0" smtClean="0">
                        <a:latin typeface="Cambria Math" panose="02040503050406030204" pitchFamily="18" charset="0"/>
                      </a:rPr>
                      <m:t>Σ</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r>
                  <a:rPr lang="en-US" dirty="0"/>
                  <a:t> of all tracks</a:t>
                </a:r>
              </a:p>
              <a:p>
                <a:pPr marL="285750" indent="-285750">
                  <a:buFontTx/>
                  <a:buChar char="-"/>
                </a:pPr>
                <a:r>
                  <a:rPr lang="en-US" dirty="0"/>
                  <a:t>Layer 1 HAD Energy Fraction</a:t>
                </a:r>
              </a:p>
              <a:p>
                <a:pPr marL="285750" indent="-285750">
                  <a:buFontTx/>
                  <a:buChar char="-"/>
                </a:pPr>
                <a:r>
                  <a:rPr lang="en-US" dirty="0"/>
                  <a:t>Max track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endParaRPr lang="en-US" dirty="0"/>
              </a:p>
            </p:txBody>
          </p:sp>
        </mc:Choice>
        <mc:Fallback>
          <p:sp>
            <p:nvSpPr>
              <p:cNvPr id="6" name="TextBox 5">
                <a:extLst>
                  <a:ext uri="{FF2B5EF4-FFF2-40B4-BE49-F238E27FC236}">
                    <a16:creationId xmlns:a16="http://schemas.microsoft.com/office/drawing/2014/main" id="{60781C1D-B837-40A9-95CB-308940D7C27C}"/>
                  </a:ext>
                </a:extLst>
              </p:cNvPr>
              <p:cNvSpPr txBox="1">
                <a:spLocks noRot="1" noChangeAspect="1" noMove="1" noResize="1" noEditPoints="1" noAdjustHandles="1" noChangeArrowheads="1" noChangeShapeType="1" noTextEdit="1"/>
              </p:cNvSpPr>
              <p:nvPr/>
            </p:nvSpPr>
            <p:spPr>
              <a:xfrm>
                <a:off x="6968140" y="1942647"/>
                <a:ext cx="3763338" cy="3565463"/>
              </a:xfrm>
              <a:prstGeom prst="rect">
                <a:avLst/>
              </a:prstGeom>
              <a:blipFill>
                <a:blip r:embed="rId4"/>
                <a:stretch>
                  <a:fillRect l="-1297" r="-810" b="-1709"/>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C35DF62-5E91-4AAB-BFB8-267B87C5103F}"/>
              </a:ext>
            </a:extLst>
          </p:cNvPr>
          <p:cNvSpPr txBox="1"/>
          <p:nvPr/>
        </p:nvSpPr>
        <p:spPr>
          <a:xfrm>
            <a:off x="6518822" y="5839897"/>
            <a:ext cx="5260351" cy="369332"/>
          </a:xfrm>
          <a:prstGeom prst="rect">
            <a:avLst/>
          </a:prstGeom>
          <a:noFill/>
        </p:spPr>
        <p:txBody>
          <a:bodyPr wrap="none" rtlCol="0">
            <a:spAutoFit/>
          </a:bodyPr>
          <a:lstStyle/>
          <a:p>
            <a:r>
              <a:rPr lang="en-US" dirty="0"/>
              <a:t>A 30% improvement in performance over straight cuts</a:t>
            </a:r>
          </a:p>
        </p:txBody>
      </p:sp>
      <p:sp>
        <p:nvSpPr>
          <p:cNvPr id="8" name="TextBox 7">
            <a:extLst>
              <a:ext uri="{FF2B5EF4-FFF2-40B4-BE49-F238E27FC236}">
                <a16:creationId xmlns:a16="http://schemas.microsoft.com/office/drawing/2014/main" id="{9BBDADA7-F6CD-4418-BD1D-E00B31E04EB1}"/>
              </a:ext>
            </a:extLst>
          </p:cNvPr>
          <p:cNvSpPr txBox="1"/>
          <p:nvPr/>
        </p:nvSpPr>
        <p:spPr>
          <a:xfrm>
            <a:off x="298190" y="493564"/>
            <a:ext cx="6982424" cy="523220"/>
          </a:xfrm>
          <a:prstGeom prst="rect">
            <a:avLst/>
          </a:prstGeom>
          <a:noFill/>
        </p:spPr>
        <p:txBody>
          <a:bodyPr wrap="none" rtlCol="0">
            <a:spAutoFit/>
          </a:bodyPr>
          <a:lstStyle/>
          <a:p>
            <a:r>
              <a:rPr lang="en-US" sz="2800" dirty="0"/>
              <a:t>Calorimeter Decays Are Kinematically Different</a:t>
            </a:r>
          </a:p>
        </p:txBody>
      </p:sp>
    </p:spTree>
    <p:extLst>
      <p:ext uri="{BB962C8B-B14F-4D97-AF65-F5344CB8AC3E}">
        <p14:creationId xmlns:p14="http://schemas.microsoft.com/office/powerpoint/2010/main" val="2025393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19236" y="1705234"/>
            <a:ext cx="5153527" cy="523220"/>
          </a:xfrm>
          <a:prstGeom prst="rect">
            <a:avLst/>
          </a:prstGeom>
          <a:noFill/>
        </p:spPr>
        <p:txBody>
          <a:bodyPr wrap="none" rtlCol="0">
            <a:spAutoFit/>
          </a:bodyPr>
          <a:lstStyle/>
          <a:p>
            <a:r>
              <a:rPr lang="en-US" sz="2800" dirty="0"/>
              <a:t>Decays in the Muon Spectrometer</a:t>
            </a:r>
          </a:p>
        </p:txBody>
      </p:sp>
      <p:sp>
        <p:nvSpPr>
          <p:cNvPr id="4" name="TextBox 3"/>
          <p:cNvSpPr txBox="1"/>
          <p:nvPr/>
        </p:nvSpPr>
        <p:spPr>
          <a:xfrm>
            <a:off x="3375311" y="2946646"/>
            <a:ext cx="5102679" cy="646331"/>
          </a:xfrm>
          <a:prstGeom prst="rect">
            <a:avLst/>
          </a:prstGeom>
          <a:noFill/>
        </p:spPr>
        <p:txBody>
          <a:bodyPr wrap="none" rtlCol="0">
            <a:spAutoFit/>
          </a:bodyPr>
          <a:lstStyle/>
          <a:p>
            <a:pPr marL="342900" indent="-342900">
              <a:buAutoNum type="arabicPeriod"/>
            </a:pPr>
            <a:r>
              <a:rPr lang="en-US" dirty="0"/>
              <a:t>Look for hit segments in the Muon Spectrometer</a:t>
            </a:r>
          </a:p>
          <a:p>
            <a:pPr marL="342900" indent="-342900">
              <a:buAutoNum type="arabicPeriod"/>
            </a:pPr>
            <a:r>
              <a:rPr lang="en-US" dirty="0"/>
              <a:t>Vertex reconstruction</a:t>
            </a:r>
          </a:p>
        </p:txBody>
      </p:sp>
      <p:sp>
        <p:nvSpPr>
          <p:cNvPr id="2" name="Footer Placeholder 1"/>
          <p:cNvSpPr>
            <a:spLocks noGrp="1"/>
          </p:cNvSpPr>
          <p:nvPr>
            <p:ph type="ftr" sz="quarter" idx="11"/>
          </p:nvPr>
        </p:nvSpPr>
        <p:spPr/>
        <p:txBody>
          <a:bodyPr/>
          <a:lstStyle/>
          <a:p>
            <a:r>
              <a:rPr lang="en-US"/>
              <a:t>G. Watts (UW/Seattle)</a:t>
            </a:r>
          </a:p>
        </p:txBody>
      </p:sp>
      <p:sp>
        <p:nvSpPr>
          <p:cNvPr id="5" name="Slide Number Placeholder 4"/>
          <p:cNvSpPr>
            <a:spLocks noGrp="1"/>
          </p:cNvSpPr>
          <p:nvPr>
            <p:ph type="sldNum" sz="quarter" idx="12"/>
          </p:nvPr>
        </p:nvSpPr>
        <p:spPr/>
        <p:txBody>
          <a:bodyPr/>
          <a:lstStyle/>
          <a:p>
            <a:fld id="{C2CEE9E9-B335-403A-B7E1-25FF144E47B9}" type="slidenum">
              <a:rPr lang="en-US" smtClean="0"/>
              <a:t>27</a:t>
            </a:fld>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433" t="57925" r="10541" b="15595"/>
          <a:stretch/>
        </p:blipFill>
        <p:spPr bwMode="auto">
          <a:xfrm>
            <a:off x="5258873" y="3834599"/>
            <a:ext cx="1674254" cy="188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653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6005EF4-46EB-4876-8220-4CD33FD08A79}"/>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0A08D12D-94F7-4656-A607-98F54DB1F252}"/>
              </a:ext>
            </a:extLst>
          </p:cNvPr>
          <p:cNvSpPr>
            <a:spLocks noGrp="1"/>
          </p:cNvSpPr>
          <p:nvPr>
            <p:ph type="sldNum" sz="quarter" idx="12"/>
          </p:nvPr>
        </p:nvSpPr>
        <p:spPr/>
        <p:txBody>
          <a:bodyPr/>
          <a:lstStyle/>
          <a:p>
            <a:fld id="{ADF9FD5E-B7B7-4A2F-8FF8-7736F5E59B8C}" type="slidenum">
              <a:rPr lang="en-US" smtClean="0"/>
              <a:t>28</a:t>
            </a:fld>
            <a:endParaRPr lang="en-US"/>
          </a:p>
        </p:txBody>
      </p:sp>
      <p:pic>
        <p:nvPicPr>
          <p:cNvPr id="4" name="Picture 3">
            <a:extLst>
              <a:ext uri="{FF2B5EF4-FFF2-40B4-BE49-F238E27FC236}">
                <a16:creationId xmlns:a16="http://schemas.microsoft.com/office/drawing/2014/main" id="{C3CF00F8-E560-49CF-A394-FEB9B21D1658}"/>
              </a:ext>
            </a:extLst>
          </p:cNvPr>
          <p:cNvPicPr>
            <a:picLocks noChangeAspect="1"/>
          </p:cNvPicPr>
          <p:nvPr/>
        </p:nvPicPr>
        <p:blipFill rotWithShape="1">
          <a:blip r:embed="rId2"/>
          <a:srcRect l="4784" t="1991" r="4932"/>
          <a:stretch/>
        </p:blipFill>
        <p:spPr>
          <a:xfrm>
            <a:off x="546100" y="1295400"/>
            <a:ext cx="5105400" cy="4422312"/>
          </a:xfrm>
          <a:prstGeom prst="rect">
            <a:avLst/>
          </a:prstGeom>
        </p:spPr>
      </p:pic>
      <p:sp>
        <p:nvSpPr>
          <p:cNvPr id="5" name="TextBox 4">
            <a:extLst>
              <a:ext uri="{FF2B5EF4-FFF2-40B4-BE49-F238E27FC236}">
                <a16:creationId xmlns:a16="http://schemas.microsoft.com/office/drawing/2014/main" id="{1B597678-C699-4EEA-8974-FB6DA9AF2942}"/>
              </a:ext>
            </a:extLst>
          </p:cNvPr>
          <p:cNvSpPr txBox="1"/>
          <p:nvPr/>
        </p:nvSpPr>
        <p:spPr>
          <a:xfrm>
            <a:off x="497973" y="395152"/>
            <a:ext cx="4721614" cy="523220"/>
          </a:xfrm>
          <a:prstGeom prst="rect">
            <a:avLst/>
          </a:prstGeom>
          <a:noFill/>
        </p:spPr>
        <p:txBody>
          <a:bodyPr wrap="none" rtlCol="0">
            <a:spAutoFit/>
          </a:bodyPr>
          <a:lstStyle/>
          <a:p>
            <a:r>
              <a:rPr lang="en-US" sz="2800" dirty="0"/>
              <a:t>The ATLAS Muon Spectrometer</a:t>
            </a:r>
          </a:p>
        </p:txBody>
      </p:sp>
      <p:grpSp>
        <p:nvGrpSpPr>
          <p:cNvPr id="9" name="Group 8">
            <a:extLst>
              <a:ext uri="{FF2B5EF4-FFF2-40B4-BE49-F238E27FC236}">
                <a16:creationId xmlns:a16="http://schemas.microsoft.com/office/drawing/2014/main" id="{93E468B5-90A2-434F-9860-0604927D573F}"/>
              </a:ext>
            </a:extLst>
          </p:cNvPr>
          <p:cNvGrpSpPr/>
          <p:nvPr/>
        </p:nvGrpSpPr>
        <p:grpSpPr>
          <a:xfrm>
            <a:off x="6540502" y="1595556"/>
            <a:ext cx="4813298" cy="4122156"/>
            <a:chOff x="6713537" y="1551106"/>
            <a:chExt cx="4062413" cy="3552719"/>
          </a:xfrm>
        </p:grpSpPr>
        <p:pic>
          <p:nvPicPr>
            <p:cNvPr id="8" name="Picture 7">
              <a:extLst>
                <a:ext uri="{FF2B5EF4-FFF2-40B4-BE49-F238E27FC236}">
                  <a16:creationId xmlns:a16="http://schemas.microsoft.com/office/drawing/2014/main" id="{4FFB1C54-6375-4899-8D27-38EC9B1F8E8B}"/>
                </a:ext>
              </a:extLst>
            </p:cNvPr>
            <p:cNvPicPr>
              <a:picLocks noChangeAspect="1"/>
            </p:cNvPicPr>
            <p:nvPr/>
          </p:nvPicPr>
          <p:blipFill>
            <a:blip r:embed="rId3"/>
            <a:stretch>
              <a:fillRect/>
            </a:stretch>
          </p:blipFill>
          <p:spPr>
            <a:xfrm>
              <a:off x="6713537" y="1551106"/>
              <a:ext cx="4062413" cy="3552719"/>
            </a:xfrm>
            <a:prstGeom prst="rect">
              <a:avLst/>
            </a:prstGeom>
          </p:spPr>
        </p:pic>
        <p:sp>
          <p:nvSpPr>
            <p:cNvPr id="7" name="TextBox 6">
              <a:extLst>
                <a:ext uri="{FF2B5EF4-FFF2-40B4-BE49-F238E27FC236}">
                  <a16:creationId xmlns:a16="http://schemas.microsoft.com/office/drawing/2014/main" id="{AE9E2F54-B0FB-44FB-A5B1-5FE3832E21B1}"/>
                </a:ext>
              </a:extLst>
            </p:cNvPr>
            <p:cNvSpPr txBox="1"/>
            <p:nvPr/>
          </p:nvSpPr>
          <p:spPr>
            <a:xfrm>
              <a:off x="10229850" y="4720087"/>
              <a:ext cx="465192" cy="369332"/>
            </a:xfrm>
            <a:prstGeom prst="rect">
              <a:avLst/>
            </a:prstGeom>
            <a:noFill/>
          </p:spPr>
          <p:txBody>
            <a:bodyPr wrap="none" rtlCol="0">
              <a:spAutoFit/>
            </a:bodyPr>
            <a:lstStyle/>
            <a:p>
              <a:r>
                <a:rPr lang="en-US" dirty="0">
                  <a:solidFill>
                    <a:schemeClr val="bg1"/>
                  </a:solidFill>
                </a:rPr>
                <a:t>BIL</a:t>
              </a:r>
            </a:p>
          </p:txBody>
        </p:sp>
      </p:grpSp>
      <p:sp>
        <p:nvSpPr>
          <p:cNvPr id="10" name="TextBox 9">
            <a:extLst>
              <a:ext uri="{FF2B5EF4-FFF2-40B4-BE49-F238E27FC236}">
                <a16:creationId xmlns:a16="http://schemas.microsoft.com/office/drawing/2014/main" id="{3CCD3BC5-C080-4D79-A3E6-4F98A86DFD49}"/>
              </a:ext>
            </a:extLst>
          </p:cNvPr>
          <p:cNvSpPr txBox="1"/>
          <p:nvPr/>
        </p:nvSpPr>
        <p:spPr>
          <a:xfrm>
            <a:off x="6299200" y="1226223"/>
            <a:ext cx="4047024" cy="369332"/>
          </a:xfrm>
          <a:prstGeom prst="rect">
            <a:avLst/>
          </a:prstGeom>
          <a:noFill/>
        </p:spPr>
        <p:txBody>
          <a:bodyPr wrap="square" rtlCol="0">
            <a:spAutoFit/>
          </a:bodyPr>
          <a:lstStyle/>
          <a:p>
            <a:r>
              <a:rPr lang="en-US" dirty="0"/>
              <a:t>Simplified tracklet reconstruction: </a:t>
            </a:r>
          </a:p>
        </p:txBody>
      </p:sp>
      <p:sp>
        <p:nvSpPr>
          <p:cNvPr id="11" name="TextBox 10">
            <a:extLst>
              <a:ext uri="{FF2B5EF4-FFF2-40B4-BE49-F238E27FC236}">
                <a16:creationId xmlns:a16="http://schemas.microsoft.com/office/drawing/2014/main" id="{C041F979-E327-476F-8319-02661107A0E7}"/>
              </a:ext>
            </a:extLst>
          </p:cNvPr>
          <p:cNvSpPr txBox="1"/>
          <p:nvPr/>
        </p:nvSpPr>
        <p:spPr>
          <a:xfrm>
            <a:off x="806450" y="5247653"/>
            <a:ext cx="811441" cy="369332"/>
          </a:xfrm>
          <a:prstGeom prst="rect">
            <a:avLst/>
          </a:prstGeom>
          <a:noFill/>
        </p:spPr>
        <p:txBody>
          <a:bodyPr wrap="none" rtlCol="0">
            <a:spAutoFit/>
          </a:bodyPr>
          <a:lstStyle/>
          <a:p>
            <a:r>
              <a:rPr lang="en-US" dirty="0">
                <a:solidFill>
                  <a:schemeClr val="bg1"/>
                </a:solidFill>
              </a:rPr>
              <a:t>B Field</a:t>
            </a:r>
          </a:p>
        </p:txBody>
      </p:sp>
      <p:cxnSp>
        <p:nvCxnSpPr>
          <p:cNvPr id="13" name="Straight Arrow Connector 12">
            <a:extLst>
              <a:ext uri="{FF2B5EF4-FFF2-40B4-BE49-F238E27FC236}">
                <a16:creationId xmlns:a16="http://schemas.microsoft.com/office/drawing/2014/main" id="{7FA39D71-6083-402F-B29C-42389A5C3CC2}"/>
              </a:ext>
            </a:extLst>
          </p:cNvPr>
          <p:cNvCxnSpPr>
            <a:stCxn id="11" idx="0"/>
          </p:cNvCxnSpPr>
          <p:nvPr/>
        </p:nvCxnSpPr>
        <p:spPr>
          <a:xfrm flipV="1">
            <a:off x="1212171" y="4324350"/>
            <a:ext cx="667429" cy="923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9938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893BB5-EB0E-40AA-862F-B5A4B75C0C5E}"/>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247B8DD2-5831-4D60-A55A-22F46D90B7D4}"/>
              </a:ext>
            </a:extLst>
          </p:cNvPr>
          <p:cNvSpPr>
            <a:spLocks noGrp="1"/>
          </p:cNvSpPr>
          <p:nvPr>
            <p:ph type="sldNum" sz="quarter" idx="12"/>
          </p:nvPr>
        </p:nvSpPr>
        <p:spPr/>
        <p:txBody>
          <a:bodyPr/>
          <a:lstStyle/>
          <a:p>
            <a:fld id="{ADF9FD5E-B7B7-4A2F-8FF8-7736F5E59B8C}" type="slidenum">
              <a:rPr lang="en-US" smtClean="0"/>
              <a:t>29</a:t>
            </a:fld>
            <a:endParaRPr lang="en-US"/>
          </a:p>
        </p:txBody>
      </p:sp>
      <p:pic>
        <p:nvPicPr>
          <p:cNvPr id="4" name="Picture 3">
            <a:extLst>
              <a:ext uri="{FF2B5EF4-FFF2-40B4-BE49-F238E27FC236}">
                <a16:creationId xmlns:a16="http://schemas.microsoft.com/office/drawing/2014/main" id="{4BBCE0F3-F22C-4504-B019-CA09D7A87FB8}"/>
              </a:ext>
            </a:extLst>
          </p:cNvPr>
          <p:cNvPicPr>
            <a:picLocks noChangeAspect="1"/>
          </p:cNvPicPr>
          <p:nvPr/>
        </p:nvPicPr>
        <p:blipFill>
          <a:blip r:embed="rId2"/>
          <a:stretch>
            <a:fillRect/>
          </a:stretch>
        </p:blipFill>
        <p:spPr>
          <a:xfrm>
            <a:off x="497972" y="1295399"/>
            <a:ext cx="6880727" cy="4545411"/>
          </a:xfrm>
          <a:prstGeom prst="rect">
            <a:avLst/>
          </a:prstGeom>
        </p:spPr>
      </p:pic>
      <p:sp>
        <p:nvSpPr>
          <p:cNvPr id="5" name="TextBox 4">
            <a:extLst>
              <a:ext uri="{FF2B5EF4-FFF2-40B4-BE49-F238E27FC236}">
                <a16:creationId xmlns:a16="http://schemas.microsoft.com/office/drawing/2014/main" id="{A33DC3D0-F72C-46A6-928E-586D6D1F72D4}"/>
              </a:ext>
            </a:extLst>
          </p:cNvPr>
          <p:cNvSpPr txBox="1"/>
          <p:nvPr/>
        </p:nvSpPr>
        <p:spPr>
          <a:xfrm>
            <a:off x="497973" y="395152"/>
            <a:ext cx="4155368" cy="523220"/>
          </a:xfrm>
          <a:prstGeom prst="rect">
            <a:avLst/>
          </a:prstGeom>
          <a:noFill/>
        </p:spPr>
        <p:txBody>
          <a:bodyPr wrap="none" rtlCol="0">
            <a:spAutoFit/>
          </a:bodyPr>
          <a:lstStyle/>
          <a:p>
            <a:r>
              <a:rPr lang="en-US" sz="2800" dirty="0"/>
              <a:t>MS Tracklet Reconstruction</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15E03E8-D40E-444A-A839-DFD2A4BE328C}"/>
                  </a:ext>
                </a:extLst>
              </p:cNvPr>
              <p:cNvSpPr txBox="1"/>
              <p:nvPr/>
            </p:nvSpPr>
            <p:spPr>
              <a:xfrm>
                <a:off x="7785100" y="1295399"/>
                <a:ext cx="4114799" cy="4524315"/>
              </a:xfrm>
              <a:prstGeom prst="rect">
                <a:avLst/>
              </a:prstGeom>
              <a:noFill/>
            </p:spPr>
            <p:txBody>
              <a:bodyPr wrap="square" rtlCol="0">
                <a:spAutoFit/>
              </a:bodyPr>
              <a:lstStyle/>
              <a:p>
                <a:r>
                  <a:rPr lang="en-US" dirty="0">
                    <a:solidFill>
                      <a:schemeClr val="accent2"/>
                    </a:solidFill>
                  </a:rPr>
                  <a:t>Tracklets are used to reconstruct extrapolated tracks</a:t>
                </a:r>
              </a:p>
              <a:p>
                <a:endParaRPr lang="en-US" dirty="0"/>
              </a:p>
              <a:p>
                <a:pPr marL="342900" indent="-342900">
                  <a:buFont typeface="+mj-lt"/>
                  <a:buAutoNum type="arabicPeriod"/>
                </a:pPr>
                <a:r>
                  <a:rPr lang="en-US" dirty="0"/>
                  <a:t>Cone algorithm is used to cluster the </a:t>
                </a:r>
                <a:r>
                  <a:rPr lang="en-US" dirty="0" err="1"/>
                  <a:t>tracklets</a:t>
                </a:r>
                <a:endParaRPr lang="en-US" dirty="0"/>
              </a:p>
              <a:p>
                <a:pPr marL="342900" indent="-342900">
                  <a:buFont typeface="+mj-lt"/>
                  <a:buAutoNum type="arabicPeriod"/>
                </a:pPr>
                <a:r>
                  <a:rPr lang="en-US" dirty="0"/>
                  <a:t>Tracklets are </a:t>
                </a:r>
                <a:r>
                  <a:rPr lang="en-US" dirty="0" err="1"/>
                  <a:t>ligned</a:t>
                </a:r>
                <a:r>
                  <a:rPr lang="en-US" dirty="0"/>
                  <a:t> up by looking at </a:t>
                </a:r>
                <a14:m>
                  <m:oMath xmlns:m="http://schemas.openxmlformats.org/officeDocument/2006/math">
                    <m:r>
                      <a:rPr lang="en-US" b="0" i="1" smtClean="0">
                        <a:latin typeface="Cambria Math" panose="02040503050406030204" pitchFamily="18" charset="0"/>
                      </a:rPr>
                      <m:t>𝜂</m:t>
                    </m:r>
                    <m:r>
                      <a:rPr lang="en-US" b="0" i="1" smtClean="0">
                        <a:latin typeface="Cambria Math" panose="02040503050406030204" pitchFamily="18" charset="0"/>
                      </a:rPr>
                      <m:t>,</m:t>
                    </m:r>
                    <m:r>
                      <a:rPr lang="en-US" b="0" i="1" smtClean="0">
                        <a:latin typeface="Cambria Math" panose="02040503050406030204" pitchFamily="18" charset="0"/>
                      </a:rPr>
                      <m:t>𝜙</m:t>
                    </m:r>
                  </m:oMath>
                </a14:m>
                <a:r>
                  <a:rPr lang="en-US" dirty="0"/>
                  <a:t> lines of “sight”</a:t>
                </a:r>
              </a:p>
              <a:p>
                <a:pPr marL="342900" indent="-342900">
                  <a:buFont typeface="+mj-lt"/>
                  <a:buAutoNum type="arabicPeriod"/>
                </a:pPr>
                <a:r>
                  <a:rPr lang="en-US" dirty="0"/>
                  <a:t>Propagation takes into account the muon B field in the barrel, and no B field in the endcaps.</a:t>
                </a:r>
              </a:p>
              <a:p>
                <a:pPr marL="342900" indent="-342900">
                  <a:buFont typeface="+mj-lt"/>
                  <a:buAutoNum type="arabicPeriod"/>
                </a:pPr>
                <a:r>
                  <a:rPr lang="en-US" dirty="0"/>
                  <a:t>Vertexing algorithm is applied</a:t>
                </a:r>
              </a:p>
              <a:p>
                <a:pPr marL="342900" indent="-342900">
                  <a:buFont typeface="+mj-lt"/>
                  <a:buAutoNum type="arabicPeriod"/>
                </a:pPr>
                <a:r>
                  <a:rPr lang="en-US" dirty="0"/>
                  <a:t>Basic quality cuts applied</a:t>
                </a:r>
              </a:p>
              <a:p>
                <a:pPr marL="342900" indent="-342900">
                  <a:buFont typeface="+mj-lt"/>
                  <a:buAutoNum type="arabicPeriod"/>
                </a:pPr>
                <a:endParaRPr lang="en-US" dirty="0"/>
              </a:p>
              <a:p>
                <a:r>
                  <a:rPr lang="en-US" dirty="0"/>
                  <a:t>Scan is repeated with different possible guesses for the vertex location and best one is chosen.</a:t>
                </a:r>
              </a:p>
            </p:txBody>
          </p:sp>
        </mc:Choice>
        <mc:Fallback>
          <p:sp>
            <p:nvSpPr>
              <p:cNvPr id="7" name="TextBox 6">
                <a:extLst>
                  <a:ext uri="{FF2B5EF4-FFF2-40B4-BE49-F238E27FC236}">
                    <a16:creationId xmlns:a16="http://schemas.microsoft.com/office/drawing/2014/main" id="{415E03E8-D40E-444A-A839-DFD2A4BE328C}"/>
                  </a:ext>
                </a:extLst>
              </p:cNvPr>
              <p:cNvSpPr txBox="1">
                <a:spLocks noRot="1" noChangeAspect="1" noMove="1" noResize="1" noEditPoints="1" noAdjustHandles="1" noChangeArrowheads="1" noChangeShapeType="1" noTextEdit="1"/>
              </p:cNvSpPr>
              <p:nvPr/>
            </p:nvSpPr>
            <p:spPr>
              <a:xfrm>
                <a:off x="7785100" y="1295399"/>
                <a:ext cx="4114799" cy="4524315"/>
              </a:xfrm>
              <a:prstGeom prst="rect">
                <a:avLst/>
              </a:prstGeom>
              <a:blipFill>
                <a:blip r:embed="rId3"/>
                <a:stretch>
                  <a:fillRect l="-1185" t="-673" b="-1077"/>
                </a:stretch>
              </a:blipFill>
            </p:spPr>
            <p:txBody>
              <a:bodyPr/>
              <a:lstStyle/>
              <a:p>
                <a:r>
                  <a:rPr lang="en-US">
                    <a:noFill/>
                  </a:rPr>
                  <a:t> </a:t>
                </a:r>
              </a:p>
            </p:txBody>
          </p:sp>
        </mc:Fallback>
      </mc:AlternateContent>
    </p:spTree>
    <p:extLst>
      <p:ext uri="{BB962C8B-B14F-4D97-AF65-F5344CB8AC3E}">
        <p14:creationId xmlns:p14="http://schemas.microsoft.com/office/powerpoint/2010/main" val="2092388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363" t="18120" r="9048" b="10703"/>
          <a:stretch/>
        </p:blipFill>
        <p:spPr>
          <a:xfrm>
            <a:off x="0" y="0"/>
            <a:ext cx="12192000"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5799" y="882624"/>
            <a:ext cx="4058369" cy="354372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174" y="882624"/>
            <a:ext cx="3543721" cy="3543721"/>
          </a:xfrm>
          <a:prstGeom prst="rect">
            <a:avLst/>
          </a:prstGeom>
          <a:ln>
            <a:noFill/>
          </a:ln>
          <a:effectLst>
            <a:outerShdw blurRad="292100" dist="139700" dir="2700000" algn="tl" rotWithShape="0">
              <a:srgbClr val="333333">
                <a:alpha val="65000"/>
              </a:srgbClr>
            </a:outerShdw>
          </a:effectLst>
        </p:spPr>
      </p:pic>
      <p:sp>
        <p:nvSpPr>
          <p:cNvPr id="5" name="Footer Placeholder 4"/>
          <p:cNvSpPr>
            <a:spLocks noGrp="1"/>
          </p:cNvSpPr>
          <p:nvPr>
            <p:ph type="ftr" sz="quarter" idx="11"/>
          </p:nvPr>
        </p:nvSpPr>
        <p:spPr/>
        <p:txBody>
          <a:bodyPr/>
          <a:lstStyle/>
          <a:p>
            <a:r>
              <a:rPr lang="en-US"/>
              <a:t>G. Watts (UW/Seattle)</a:t>
            </a:r>
          </a:p>
        </p:txBody>
      </p:sp>
      <p:sp>
        <p:nvSpPr>
          <p:cNvPr id="6" name="Slide Number Placeholder 5"/>
          <p:cNvSpPr>
            <a:spLocks noGrp="1"/>
          </p:cNvSpPr>
          <p:nvPr>
            <p:ph type="sldNum" sz="quarter" idx="12"/>
          </p:nvPr>
        </p:nvSpPr>
        <p:spPr/>
        <p:txBody>
          <a:bodyPr/>
          <a:lstStyle/>
          <a:p>
            <a:fld id="{C2CEE9E9-B335-403A-B7E1-25FF144E47B9}" type="slidenum">
              <a:rPr lang="en-US" smtClean="0"/>
              <a:t>3</a:t>
            </a:fld>
            <a:endParaRPr lang="en-US"/>
          </a:p>
        </p:txBody>
      </p:sp>
      <p:sp>
        <p:nvSpPr>
          <p:cNvPr id="7" name="TextBox 6">
            <a:extLst>
              <a:ext uri="{FF2B5EF4-FFF2-40B4-BE49-F238E27FC236}">
                <a16:creationId xmlns:a16="http://schemas.microsoft.com/office/drawing/2014/main" id="{749559BF-DBF6-4C03-A49B-6CFE8521DA7F}"/>
              </a:ext>
            </a:extLst>
          </p:cNvPr>
          <p:cNvSpPr txBox="1"/>
          <p:nvPr/>
        </p:nvSpPr>
        <p:spPr>
          <a:xfrm>
            <a:off x="2894649" y="136525"/>
            <a:ext cx="6960175" cy="584775"/>
          </a:xfrm>
          <a:prstGeom prst="rect">
            <a:avLst/>
          </a:prstGeom>
          <a:noFill/>
        </p:spPr>
        <p:txBody>
          <a:bodyPr wrap="none" rtlCol="0">
            <a:spAutoFit/>
          </a:bodyPr>
          <a:lstStyle/>
          <a:p>
            <a:r>
              <a:rPr lang="en-US" sz="3200" dirty="0"/>
              <a:t>2012 We completed the Standard Model</a:t>
            </a:r>
          </a:p>
        </p:txBody>
      </p:sp>
    </p:spTree>
    <p:extLst>
      <p:ext uri="{BB962C8B-B14F-4D97-AF65-F5344CB8AC3E}">
        <p14:creationId xmlns:p14="http://schemas.microsoft.com/office/powerpoint/2010/main" val="6596788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2893BB5-EB0E-40AA-862F-B5A4B75C0C5E}"/>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247B8DD2-5831-4D60-A55A-22F46D90B7D4}"/>
              </a:ext>
            </a:extLst>
          </p:cNvPr>
          <p:cNvSpPr>
            <a:spLocks noGrp="1"/>
          </p:cNvSpPr>
          <p:nvPr>
            <p:ph type="sldNum" sz="quarter" idx="12"/>
          </p:nvPr>
        </p:nvSpPr>
        <p:spPr/>
        <p:txBody>
          <a:bodyPr/>
          <a:lstStyle/>
          <a:p>
            <a:fld id="{ADF9FD5E-B7B7-4A2F-8FF8-7736F5E59B8C}" type="slidenum">
              <a:rPr lang="en-US" smtClean="0"/>
              <a:t>30</a:t>
            </a:fld>
            <a:endParaRPr lang="en-US"/>
          </a:p>
        </p:txBody>
      </p:sp>
      <p:sp>
        <p:nvSpPr>
          <p:cNvPr id="5" name="TextBox 4">
            <a:extLst>
              <a:ext uri="{FF2B5EF4-FFF2-40B4-BE49-F238E27FC236}">
                <a16:creationId xmlns:a16="http://schemas.microsoft.com/office/drawing/2014/main" id="{A33DC3D0-F72C-46A6-928E-586D6D1F72D4}"/>
              </a:ext>
            </a:extLst>
          </p:cNvPr>
          <p:cNvSpPr txBox="1"/>
          <p:nvPr/>
        </p:nvSpPr>
        <p:spPr>
          <a:xfrm>
            <a:off x="497973" y="395152"/>
            <a:ext cx="2818464" cy="523220"/>
          </a:xfrm>
          <a:prstGeom prst="rect">
            <a:avLst/>
          </a:prstGeom>
          <a:noFill/>
        </p:spPr>
        <p:txBody>
          <a:bodyPr wrap="none" rtlCol="0">
            <a:spAutoFit/>
          </a:bodyPr>
          <a:lstStyle/>
          <a:p>
            <a:r>
              <a:rPr lang="en-US" sz="2800" dirty="0"/>
              <a:t>MS Vertex Finding</a:t>
            </a:r>
          </a:p>
        </p:txBody>
      </p:sp>
      <p:pic>
        <p:nvPicPr>
          <p:cNvPr id="6" name="Picture 5">
            <a:extLst>
              <a:ext uri="{FF2B5EF4-FFF2-40B4-BE49-F238E27FC236}">
                <a16:creationId xmlns:a16="http://schemas.microsoft.com/office/drawing/2014/main" id="{9E328945-D04F-4DB2-AD3D-C4BFFD9207A2}"/>
              </a:ext>
            </a:extLst>
          </p:cNvPr>
          <p:cNvPicPr>
            <a:picLocks noChangeAspect="1"/>
          </p:cNvPicPr>
          <p:nvPr/>
        </p:nvPicPr>
        <p:blipFill>
          <a:blip r:embed="rId2"/>
          <a:stretch>
            <a:fillRect/>
          </a:stretch>
        </p:blipFill>
        <p:spPr>
          <a:xfrm>
            <a:off x="1533274" y="990600"/>
            <a:ext cx="9125452" cy="5164068"/>
          </a:xfrm>
          <a:prstGeom prst="rect">
            <a:avLst/>
          </a:prstGeom>
        </p:spPr>
      </p:pic>
    </p:spTree>
    <p:extLst>
      <p:ext uri="{BB962C8B-B14F-4D97-AF65-F5344CB8AC3E}">
        <p14:creationId xmlns:p14="http://schemas.microsoft.com/office/powerpoint/2010/main" val="4099765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4E34AD3-F2D5-4646-B45E-560AD77F9F45}"/>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168742DF-455A-473D-90AA-86576666B141}"/>
              </a:ext>
            </a:extLst>
          </p:cNvPr>
          <p:cNvSpPr>
            <a:spLocks noGrp="1"/>
          </p:cNvSpPr>
          <p:nvPr>
            <p:ph type="sldNum" sz="quarter" idx="12"/>
          </p:nvPr>
        </p:nvSpPr>
        <p:spPr/>
        <p:txBody>
          <a:bodyPr/>
          <a:lstStyle/>
          <a:p>
            <a:fld id="{ADF9FD5E-B7B7-4A2F-8FF8-7736F5E59B8C}" type="slidenum">
              <a:rPr lang="en-US" smtClean="0"/>
              <a:t>31</a:t>
            </a:fld>
            <a:endParaRPr lang="en-US"/>
          </a:p>
        </p:txBody>
      </p:sp>
      <p:pic>
        <p:nvPicPr>
          <p:cNvPr id="4" name="Picture 3">
            <a:extLst>
              <a:ext uri="{FF2B5EF4-FFF2-40B4-BE49-F238E27FC236}">
                <a16:creationId xmlns:a16="http://schemas.microsoft.com/office/drawing/2014/main" id="{02670458-147E-4B27-8B76-02B7989C9330}"/>
              </a:ext>
            </a:extLst>
          </p:cNvPr>
          <p:cNvPicPr>
            <a:picLocks noChangeAspect="1"/>
          </p:cNvPicPr>
          <p:nvPr/>
        </p:nvPicPr>
        <p:blipFill>
          <a:blip r:embed="rId2"/>
          <a:stretch>
            <a:fillRect/>
          </a:stretch>
        </p:blipFill>
        <p:spPr>
          <a:xfrm>
            <a:off x="443147" y="1183884"/>
            <a:ext cx="6789504" cy="4778766"/>
          </a:xfrm>
          <a:prstGeom prst="rect">
            <a:avLst/>
          </a:prstGeom>
        </p:spPr>
      </p:pic>
      <p:sp>
        <p:nvSpPr>
          <p:cNvPr id="5" name="TextBox 4">
            <a:extLst>
              <a:ext uri="{FF2B5EF4-FFF2-40B4-BE49-F238E27FC236}">
                <a16:creationId xmlns:a16="http://schemas.microsoft.com/office/drawing/2014/main" id="{DCD3422F-3E18-4A89-9996-0F6679339311}"/>
              </a:ext>
            </a:extLst>
          </p:cNvPr>
          <p:cNvSpPr txBox="1"/>
          <p:nvPr/>
        </p:nvSpPr>
        <p:spPr>
          <a:xfrm>
            <a:off x="497973" y="395152"/>
            <a:ext cx="2818464" cy="523220"/>
          </a:xfrm>
          <a:prstGeom prst="rect">
            <a:avLst/>
          </a:prstGeom>
          <a:noFill/>
        </p:spPr>
        <p:txBody>
          <a:bodyPr wrap="none" rtlCol="0">
            <a:spAutoFit/>
          </a:bodyPr>
          <a:lstStyle/>
          <a:p>
            <a:r>
              <a:rPr lang="en-US" sz="2800" dirty="0"/>
              <a:t>MS Vertex Finding</a:t>
            </a:r>
          </a:p>
        </p:txBody>
      </p:sp>
      <p:sp>
        <p:nvSpPr>
          <p:cNvPr id="6" name="TextBox 5">
            <a:extLst>
              <a:ext uri="{FF2B5EF4-FFF2-40B4-BE49-F238E27FC236}">
                <a16:creationId xmlns:a16="http://schemas.microsoft.com/office/drawing/2014/main" id="{4FFA2B01-CE19-4A63-85DC-102CF21AA7CC}"/>
              </a:ext>
            </a:extLst>
          </p:cNvPr>
          <p:cNvSpPr txBox="1"/>
          <p:nvPr/>
        </p:nvSpPr>
        <p:spPr>
          <a:xfrm>
            <a:off x="7924800" y="1517650"/>
            <a:ext cx="3962400" cy="2585323"/>
          </a:xfrm>
          <a:prstGeom prst="rect">
            <a:avLst/>
          </a:prstGeom>
          <a:noFill/>
        </p:spPr>
        <p:txBody>
          <a:bodyPr wrap="square" rtlCol="0">
            <a:spAutoFit/>
          </a:bodyPr>
          <a:lstStyle/>
          <a:p>
            <a:r>
              <a:rPr lang="en-US" dirty="0">
                <a:solidFill>
                  <a:schemeClr val="accent2"/>
                </a:solidFill>
              </a:rPr>
              <a:t>How do we cross check?</a:t>
            </a:r>
          </a:p>
          <a:p>
            <a:endParaRPr lang="en-US" dirty="0"/>
          </a:p>
          <a:p>
            <a:pPr marL="285750" indent="-285750">
              <a:buFont typeface="Arial" panose="020B0604020202020204" pitchFamily="34" charset="0"/>
              <a:buChar char="•"/>
            </a:pPr>
            <a:r>
              <a:rPr lang="en-US" dirty="0"/>
              <a:t>Use muon punch-through data</a:t>
            </a:r>
          </a:p>
          <a:p>
            <a:pPr marL="285750" indent="-285750">
              <a:buFont typeface="Arial" panose="020B0604020202020204" pitchFamily="34" charset="0"/>
              <a:buChar char="•"/>
            </a:pPr>
            <a:r>
              <a:rPr lang="en-US" dirty="0"/>
              <a:t>Cracks in the calorimeter give us a decent size sample of high muon activity</a:t>
            </a:r>
          </a:p>
          <a:p>
            <a:pPr marL="285750" indent="-285750">
              <a:buFont typeface="Arial" panose="020B0604020202020204" pitchFamily="34" charset="0"/>
              <a:buChar char="•"/>
            </a:pPr>
            <a:r>
              <a:rPr lang="en-US" dirty="0"/>
              <a:t>Used to establish systematic errors</a:t>
            </a:r>
          </a:p>
          <a:p>
            <a:pPr marL="285750" indent="-285750">
              <a:buFont typeface="Arial" panose="020B0604020202020204" pitchFamily="34" charset="0"/>
              <a:buChar char="•"/>
            </a:pPr>
            <a:endParaRPr lang="en-US" dirty="0"/>
          </a:p>
          <a:p>
            <a:r>
              <a:rPr lang="en-US" dirty="0"/>
              <a:t>Good match with data</a:t>
            </a:r>
          </a:p>
        </p:txBody>
      </p:sp>
      <p:sp>
        <p:nvSpPr>
          <p:cNvPr id="7" name="TextBox 6">
            <a:extLst>
              <a:ext uri="{FF2B5EF4-FFF2-40B4-BE49-F238E27FC236}">
                <a16:creationId xmlns:a16="http://schemas.microsoft.com/office/drawing/2014/main" id="{6BC7E9ED-48E1-4B1F-A5DB-4ABEAA357A24}"/>
              </a:ext>
            </a:extLst>
          </p:cNvPr>
          <p:cNvSpPr txBox="1"/>
          <p:nvPr/>
        </p:nvSpPr>
        <p:spPr>
          <a:xfrm>
            <a:off x="7924800" y="4537164"/>
            <a:ext cx="1997470" cy="369332"/>
          </a:xfrm>
          <a:prstGeom prst="rect">
            <a:avLst/>
          </a:prstGeom>
          <a:noFill/>
        </p:spPr>
        <p:txBody>
          <a:bodyPr wrap="none" rtlCol="0">
            <a:spAutoFit/>
          </a:bodyPr>
          <a:lstStyle/>
          <a:p>
            <a:r>
              <a:rPr lang="en-US" dirty="0">
                <a:solidFill>
                  <a:schemeClr val="accent2"/>
                </a:solidFill>
              </a:rPr>
              <a:t>Cavern Background</a:t>
            </a:r>
          </a:p>
        </p:txBody>
      </p:sp>
      <p:sp>
        <p:nvSpPr>
          <p:cNvPr id="8" name="TextBox 7">
            <a:extLst>
              <a:ext uri="{FF2B5EF4-FFF2-40B4-BE49-F238E27FC236}">
                <a16:creationId xmlns:a16="http://schemas.microsoft.com/office/drawing/2014/main" id="{E03FED53-F598-4C1C-9251-2AE7769068DA}"/>
              </a:ext>
            </a:extLst>
          </p:cNvPr>
          <p:cNvSpPr txBox="1"/>
          <p:nvPr/>
        </p:nvSpPr>
        <p:spPr>
          <a:xfrm>
            <a:off x="8153400" y="4971018"/>
            <a:ext cx="3625850" cy="923330"/>
          </a:xfrm>
          <a:prstGeom prst="rect">
            <a:avLst/>
          </a:prstGeom>
          <a:noFill/>
        </p:spPr>
        <p:txBody>
          <a:bodyPr wrap="square" rtlCol="0">
            <a:spAutoFit/>
          </a:bodyPr>
          <a:lstStyle/>
          <a:p>
            <a:r>
              <a:rPr lang="en-US" dirty="0"/>
              <a:t>Detailed studies very difficult</a:t>
            </a:r>
          </a:p>
          <a:p>
            <a:r>
              <a:rPr lang="en-US" dirty="0"/>
              <a:t>Overlay simulation is expensive!!</a:t>
            </a:r>
          </a:p>
          <a:p>
            <a:r>
              <a:rPr lang="en-US" dirty="0"/>
              <a:t>Effect was small for this analysis</a:t>
            </a:r>
          </a:p>
        </p:txBody>
      </p:sp>
    </p:spTree>
    <p:extLst>
      <p:ext uri="{BB962C8B-B14F-4D97-AF65-F5344CB8AC3E}">
        <p14:creationId xmlns:p14="http://schemas.microsoft.com/office/powerpoint/2010/main" val="2429961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in front of a window&#10;&#10;Description generated with very high confidence">
            <a:extLst>
              <a:ext uri="{FF2B5EF4-FFF2-40B4-BE49-F238E27FC236}">
                <a16:creationId xmlns:a16="http://schemas.microsoft.com/office/drawing/2014/main" id="{9AE0516E-0B97-40FC-B0C3-B7A28965BAD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6" name="Title 5">
            <a:extLst>
              <a:ext uri="{FF2B5EF4-FFF2-40B4-BE49-F238E27FC236}">
                <a16:creationId xmlns:a16="http://schemas.microsoft.com/office/drawing/2014/main" id="{28920330-4B70-4476-B3B0-6261336C976D}"/>
              </a:ext>
            </a:extLst>
          </p:cNvPr>
          <p:cNvSpPr>
            <a:spLocks noGrp="1"/>
          </p:cNvSpPr>
          <p:nvPr>
            <p:ph type="title"/>
          </p:nvPr>
        </p:nvSpPr>
        <p:spPr/>
        <p:txBody>
          <a:bodyPr/>
          <a:lstStyle/>
          <a:p>
            <a:r>
              <a:rPr lang="en-US" dirty="0"/>
              <a:t>Building An Event Cut Flow</a:t>
            </a:r>
          </a:p>
        </p:txBody>
      </p:sp>
      <p:sp>
        <p:nvSpPr>
          <p:cNvPr id="7" name="Text Placeholder 6">
            <a:extLst>
              <a:ext uri="{FF2B5EF4-FFF2-40B4-BE49-F238E27FC236}">
                <a16:creationId xmlns:a16="http://schemas.microsoft.com/office/drawing/2014/main" id="{3A51D229-2303-4EF7-8911-D2A051552DA0}"/>
              </a:ext>
            </a:extLst>
          </p:cNvPr>
          <p:cNvSpPr>
            <a:spLocks noGrp="1"/>
          </p:cNvSpPr>
          <p:nvPr>
            <p:ph type="body" idx="1"/>
          </p:nvPr>
        </p:nvSpPr>
        <p:spPr/>
        <p:txBody>
          <a:bodyPr/>
          <a:lstStyle/>
          <a:p>
            <a:endParaRPr lang="en-US"/>
          </a:p>
        </p:txBody>
      </p:sp>
      <p:sp>
        <p:nvSpPr>
          <p:cNvPr id="2" name="Footer Placeholder 1">
            <a:extLst>
              <a:ext uri="{FF2B5EF4-FFF2-40B4-BE49-F238E27FC236}">
                <a16:creationId xmlns:a16="http://schemas.microsoft.com/office/drawing/2014/main" id="{0271F280-57C8-4D6B-A8A5-5B3C91AA785F}"/>
              </a:ext>
            </a:extLst>
          </p:cNvPr>
          <p:cNvSpPr>
            <a:spLocks noGrp="1"/>
          </p:cNvSpPr>
          <p:nvPr>
            <p:ph type="ftr" sz="quarter" idx="11"/>
          </p:nvPr>
        </p:nvSpPr>
        <p:spPr/>
        <p:txBody>
          <a:bodyPr>
            <a:normAutofit/>
          </a:bodyPr>
          <a:lstStyle/>
          <a:p>
            <a:pPr>
              <a:spcAft>
                <a:spcPts val="600"/>
              </a:spcAft>
            </a:pPr>
            <a:r>
              <a:rPr lang="en-US">
                <a:solidFill>
                  <a:srgbClr val="FFFFFF"/>
                </a:solidFill>
              </a:rPr>
              <a:t>G. Watts (UW/Seattle)</a:t>
            </a:r>
          </a:p>
        </p:txBody>
      </p:sp>
      <p:sp>
        <p:nvSpPr>
          <p:cNvPr id="3" name="Slide Number Placeholder 2">
            <a:extLst>
              <a:ext uri="{FF2B5EF4-FFF2-40B4-BE49-F238E27FC236}">
                <a16:creationId xmlns:a16="http://schemas.microsoft.com/office/drawing/2014/main" id="{ADB18C1C-41D8-407A-ABCC-774E3EF6DD2F}"/>
              </a:ext>
            </a:extLst>
          </p:cNvPr>
          <p:cNvSpPr>
            <a:spLocks noGrp="1"/>
          </p:cNvSpPr>
          <p:nvPr>
            <p:ph type="sldNum" sz="quarter" idx="12"/>
          </p:nvPr>
        </p:nvSpPr>
        <p:spPr/>
        <p:txBody>
          <a:bodyPr>
            <a:normAutofit/>
          </a:bodyPr>
          <a:lstStyle/>
          <a:p>
            <a:pPr>
              <a:spcAft>
                <a:spcPts val="600"/>
              </a:spcAft>
            </a:pPr>
            <a:fld id="{ADF9FD5E-B7B7-4A2F-8FF8-7736F5E59B8C}" type="slidenum">
              <a:rPr lang="en-US">
                <a:solidFill>
                  <a:srgbClr val="FFFFFF"/>
                </a:solidFill>
              </a:rPr>
              <a:pPr>
                <a:spcAft>
                  <a:spcPts val="600"/>
                </a:spcAft>
              </a:pPr>
              <a:t>32</a:t>
            </a:fld>
            <a:endParaRPr lang="en-US">
              <a:solidFill>
                <a:srgbClr val="FFFFFF"/>
              </a:solidFill>
            </a:endParaRPr>
          </a:p>
        </p:txBody>
      </p:sp>
    </p:spTree>
    <p:extLst>
      <p:ext uri="{BB962C8B-B14F-4D97-AF65-F5344CB8AC3E}">
        <p14:creationId xmlns:p14="http://schemas.microsoft.com/office/powerpoint/2010/main" val="817543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02103" y="1298703"/>
            <a:ext cx="3979038" cy="369332"/>
          </a:xfrm>
          <a:prstGeom prst="rect">
            <a:avLst/>
          </a:prstGeom>
          <a:noFill/>
        </p:spPr>
        <p:txBody>
          <a:bodyPr wrap="none" rtlCol="0">
            <a:spAutoFit/>
          </a:bodyPr>
          <a:lstStyle/>
          <a:p>
            <a:r>
              <a:rPr lang="en-US" dirty="0"/>
              <a:t>Associated Production/Associated Decay</a:t>
            </a:r>
          </a:p>
        </p:txBody>
      </p:sp>
      <p:sp>
        <p:nvSpPr>
          <p:cNvPr id="5" name="TextBox 4"/>
          <p:cNvSpPr txBox="1"/>
          <p:nvPr/>
        </p:nvSpPr>
        <p:spPr>
          <a:xfrm>
            <a:off x="511040" y="296804"/>
            <a:ext cx="1435842" cy="523220"/>
          </a:xfrm>
          <a:prstGeom prst="rect">
            <a:avLst/>
          </a:prstGeom>
          <a:noFill/>
        </p:spPr>
        <p:txBody>
          <a:bodyPr wrap="none" rtlCol="0">
            <a:spAutoFit/>
          </a:bodyPr>
          <a:lstStyle/>
          <a:p>
            <a:r>
              <a:rPr lang="en-US" sz="2800" dirty="0"/>
              <a:t>Triggers!</a:t>
            </a:r>
          </a:p>
        </p:txBody>
      </p:sp>
      <p:sp>
        <p:nvSpPr>
          <p:cNvPr id="6" name="Oval 5"/>
          <p:cNvSpPr/>
          <p:nvPr/>
        </p:nvSpPr>
        <p:spPr>
          <a:xfrm>
            <a:off x="3411934" y="1338123"/>
            <a:ext cx="304800" cy="29049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1</a:t>
            </a:r>
          </a:p>
        </p:txBody>
      </p:sp>
      <p:sp>
        <p:nvSpPr>
          <p:cNvPr id="7" name="TextBox 6"/>
          <p:cNvSpPr txBox="1"/>
          <p:nvPr/>
        </p:nvSpPr>
        <p:spPr>
          <a:xfrm>
            <a:off x="4262409" y="1631046"/>
            <a:ext cx="2017284" cy="369332"/>
          </a:xfrm>
          <a:prstGeom prst="rect">
            <a:avLst/>
          </a:prstGeom>
          <a:noFill/>
        </p:spPr>
        <p:txBody>
          <a:bodyPr wrap="none" rtlCol="0">
            <a:spAutoFit/>
          </a:bodyPr>
          <a:lstStyle/>
          <a:p>
            <a:r>
              <a:rPr lang="en-US" dirty="0"/>
              <a:t>e.g. WH production</a:t>
            </a:r>
          </a:p>
        </p:txBody>
      </p:sp>
      <p:sp>
        <p:nvSpPr>
          <p:cNvPr id="8" name="TextBox 7"/>
          <p:cNvSpPr txBox="1"/>
          <p:nvPr/>
        </p:nvSpPr>
        <p:spPr>
          <a:xfrm>
            <a:off x="3796237" y="2685616"/>
            <a:ext cx="2439450" cy="369332"/>
          </a:xfrm>
          <a:prstGeom prst="rect">
            <a:avLst/>
          </a:prstGeom>
          <a:noFill/>
        </p:spPr>
        <p:txBody>
          <a:bodyPr wrap="none" rtlCol="0">
            <a:spAutoFit/>
          </a:bodyPr>
          <a:lstStyle/>
          <a:p>
            <a:r>
              <a:rPr lang="en-US" dirty="0"/>
              <a:t>Signature Driven Trigger</a:t>
            </a:r>
          </a:p>
        </p:txBody>
      </p:sp>
      <p:sp>
        <p:nvSpPr>
          <p:cNvPr id="9" name="Oval 8"/>
          <p:cNvSpPr/>
          <p:nvPr/>
        </p:nvSpPr>
        <p:spPr>
          <a:xfrm>
            <a:off x="3406068" y="2725036"/>
            <a:ext cx="304800" cy="29049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2</a:t>
            </a:r>
          </a:p>
        </p:txBody>
      </p:sp>
      <p:sp>
        <p:nvSpPr>
          <p:cNvPr id="10" name="TextBox 9"/>
          <p:cNvSpPr txBox="1"/>
          <p:nvPr/>
        </p:nvSpPr>
        <p:spPr>
          <a:xfrm>
            <a:off x="1901690" y="3353062"/>
            <a:ext cx="6557308" cy="369332"/>
          </a:xfrm>
          <a:prstGeom prst="rect">
            <a:avLst/>
          </a:prstGeom>
          <a:noFill/>
        </p:spPr>
        <p:txBody>
          <a:bodyPr wrap="none" rtlCol="0">
            <a:spAutoFit/>
          </a:bodyPr>
          <a:lstStyle/>
          <a:p>
            <a:r>
              <a:rPr lang="en-US" dirty="0">
                <a:solidFill>
                  <a:schemeClr val="accent2"/>
                </a:solidFill>
              </a:rPr>
              <a:t>ATLAS has 3 signature driven triggers running since the start of 2011:</a:t>
            </a:r>
          </a:p>
        </p:txBody>
      </p:sp>
      <p:sp>
        <p:nvSpPr>
          <p:cNvPr id="11" name="TextBox 10"/>
          <p:cNvSpPr txBox="1"/>
          <p:nvPr/>
        </p:nvSpPr>
        <p:spPr>
          <a:xfrm>
            <a:off x="2221479" y="3740186"/>
            <a:ext cx="2677784" cy="923330"/>
          </a:xfrm>
          <a:prstGeom prst="rect">
            <a:avLst/>
          </a:prstGeom>
          <a:noFill/>
        </p:spPr>
        <p:txBody>
          <a:bodyPr wrap="none" rtlCol="0">
            <a:spAutoFit/>
          </a:bodyPr>
          <a:lstStyle/>
          <a:p>
            <a:pPr marL="169863" indent="-169863">
              <a:buFont typeface="Arial" panose="020B0604020202020204" pitchFamily="34" charset="0"/>
              <a:buChar char="•"/>
            </a:pPr>
            <a:r>
              <a:rPr lang="en-US" dirty="0"/>
              <a:t>Trackless Jet Trigger</a:t>
            </a:r>
          </a:p>
          <a:p>
            <a:pPr marL="169863" indent="-169863">
              <a:buFont typeface="Arial" panose="020B0604020202020204" pitchFamily="34" charset="0"/>
              <a:buChar char="•"/>
            </a:pPr>
            <a:r>
              <a:rPr lang="en-US" dirty="0"/>
              <a:t>CalRatio trigger</a:t>
            </a:r>
          </a:p>
          <a:p>
            <a:pPr marL="169863" indent="-169863">
              <a:buFont typeface="Arial" panose="020B0604020202020204" pitchFamily="34" charset="0"/>
              <a:buChar char="•"/>
            </a:pPr>
            <a:r>
              <a:rPr lang="en-US" dirty="0"/>
              <a:t>Muon </a:t>
            </a:r>
            <a:r>
              <a:rPr lang="en-US" dirty="0" err="1"/>
              <a:t>RoI</a:t>
            </a:r>
            <a:r>
              <a:rPr lang="en-US" dirty="0"/>
              <a:t> Cluster Trigger</a:t>
            </a:r>
          </a:p>
        </p:txBody>
      </p:sp>
      <p:sp>
        <p:nvSpPr>
          <p:cNvPr id="12" name="Right Brace 11"/>
          <p:cNvSpPr/>
          <p:nvPr/>
        </p:nvSpPr>
        <p:spPr>
          <a:xfrm>
            <a:off x="5006801" y="4077254"/>
            <a:ext cx="255089" cy="5170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p:cNvSpPr txBox="1"/>
              <p:nvPr/>
            </p:nvSpPr>
            <p:spPr>
              <a:xfrm>
                <a:off x="5180344" y="1931122"/>
                <a:ext cx="3839256" cy="369332"/>
              </a:xfrm>
              <a:prstGeom prst="rect">
                <a:avLst/>
              </a:prstGeom>
              <a:noFill/>
            </p:spPr>
            <p:txBody>
              <a:bodyPr wrap="none" rtlCol="0">
                <a:spAutoFit/>
              </a:bodyPr>
              <a:lstStyle/>
              <a:p>
                <a:r>
                  <a:rPr lang="en-US" dirty="0"/>
                  <a:t>Trigger on isolated muon or missing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𝑇</m:t>
                        </m:r>
                      </m:sub>
                    </m:sSub>
                  </m:oMath>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5180344" y="1931122"/>
                <a:ext cx="3839256" cy="369332"/>
              </a:xfrm>
              <a:prstGeom prst="rect">
                <a:avLst/>
              </a:prstGeom>
              <a:blipFill>
                <a:blip r:embed="rId3"/>
                <a:stretch>
                  <a:fillRect l="-1429" t="-10000" b="-26667"/>
                </a:stretch>
              </a:blipFill>
            </p:spPr>
            <p:txBody>
              <a:bodyPr/>
              <a:lstStyle/>
              <a:p>
                <a:r>
                  <a:rPr lang="en-US">
                    <a:noFill/>
                  </a:rPr>
                  <a:t> </a:t>
                </a:r>
              </a:p>
            </p:txBody>
          </p:sp>
        </mc:Fallback>
      </mc:AlternateContent>
      <p:cxnSp>
        <p:nvCxnSpPr>
          <p:cNvPr id="15" name="Elbow Connector 14"/>
          <p:cNvCxnSpPr>
            <a:stCxn id="14" idx="1"/>
            <a:endCxn id="16" idx="2"/>
          </p:cNvCxnSpPr>
          <p:nvPr/>
        </p:nvCxnSpPr>
        <p:spPr>
          <a:xfrm rot="10800000">
            <a:off x="4833258" y="1906863"/>
            <a:ext cx="347086" cy="20892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757058" y="1823881"/>
            <a:ext cx="152400" cy="82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553972" y="4141635"/>
            <a:ext cx="3162212" cy="369332"/>
          </a:xfrm>
          <a:prstGeom prst="rect">
            <a:avLst/>
          </a:prstGeom>
          <a:noFill/>
        </p:spPr>
        <p:txBody>
          <a:bodyPr wrap="none" rtlCol="0">
            <a:spAutoFit/>
          </a:bodyPr>
          <a:lstStyle/>
          <a:p>
            <a:r>
              <a:rPr lang="en-US" dirty="0"/>
              <a:t>All triggers must be below 1 Hz!</a:t>
            </a:r>
          </a:p>
        </p:txBody>
      </p:sp>
      <mc:AlternateContent xmlns:mc="http://schemas.openxmlformats.org/markup-compatibility/2006" xmlns:a14="http://schemas.microsoft.com/office/drawing/2010/main">
        <mc:Choice Requires="a14">
          <p:sp>
            <p:nvSpPr>
              <p:cNvPr id="17" name="TextBox 16"/>
              <p:cNvSpPr txBox="1"/>
              <p:nvPr/>
            </p:nvSpPr>
            <p:spPr>
              <a:xfrm>
                <a:off x="4262409" y="2228212"/>
                <a:ext cx="2492670" cy="369332"/>
              </a:xfrm>
              <a:prstGeom prst="rect">
                <a:avLst/>
              </a:prstGeom>
              <a:noFill/>
            </p:spPr>
            <p:txBody>
              <a:bodyPr wrap="none" rtlCol="0">
                <a:spAutoFit/>
              </a:bodyPr>
              <a:lstStyle/>
              <a:p>
                <a:r>
                  <a:rPr lang="en-US" dirty="0"/>
                  <a:t>e.g. jets, missing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𝑇</m:t>
                        </m:r>
                      </m:sub>
                    </m:sSub>
                  </m:oMath>
                </a14:m>
                <a:r>
                  <a:rPr lang="en-US" dirty="0"/>
                  <a:t>, etc.</a:t>
                </a:r>
              </a:p>
            </p:txBody>
          </p:sp>
        </mc:Choice>
        <mc:Fallback xmlns="">
          <p:sp>
            <p:nvSpPr>
              <p:cNvPr id="17" name="TextBox 16"/>
              <p:cNvSpPr txBox="1">
                <a:spLocks noRot="1" noChangeAspect="1" noMove="1" noResize="1" noEditPoints="1" noAdjustHandles="1" noChangeArrowheads="1" noChangeShapeType="1" noTextEdit="1"/>
              </p:cNvSpPr>
              <p:nvPr/>
            </p:nvSpPr>
            <p:spPr>
              <a:xfrm>
                <a:off x="4262409" y="2228212"/>
                <a:ext cx="2492670" cy="369332"/>
              </a:xfrm>
              <a:prstGeom prst="rect">
                <a:avLst/>
              </a:prstGeom>
              <a:blipFill>
                <a:blip r:embed="rId4"/>
                <a:stretch>
                  <a:fillRect l="-1956" t="-10000" r="-1711" b="-26667"/>
                </a:stretch>
              </a:blipFill>
            </p:spPr>
            <p:txBody>
              <a:bodyPr/>
              <a:lstStyle/>
              <a:p>
                <a:r>
                  <a:rPr lang="en-US">
                    <a:noFill/>
                  </a:rPr>
                  <a:t> </a:t>
                </a:r>
              </a:p>
            </p:txBody>
          </p:sp>
        </mc:Fallback>
      </mc:AlternateContent>
      <p:sp>
        <p:nvSpPr>
          <p:cNvPr id="18" name="TextBox 17"/>
          <p:cNvSpPr txBox="1"/>
          <p:nvPr/>
        </p:nvSpPr>
        <p:spPr>
          <a:xfrm>
            <a:off x="1901691" y="5082757"/>
            <a:ext cx="4109074" cy="369332"/>
          </a:xfrm>
          <a:prstGeom prst="rect">
            <a:avLst/>
          </a:prstGeom>
          <a:noFill/>
        </p:spPr>
        <p:txBody>
          <a:bodyPr wrap="none" rtlCol="0">
            <a:spAutoFit/>
          </a:bodyPr>
          <a:lstStyle/>
          <a:p>
            <a:r>
              <a:rPr lang="en-US" dirty="0">
                <a:solidFill>
                  <a:schemeClr val="accent2"/>
                </a:solidFill>
              </a:rPr>
              <a:t>Also make use of more traditional triggers</a:t>
            </a:r>
          </a:p>
        </p:txBody>
      </p:sp>
      <mc:AlternateContent xmlns:mc="http://schemas.openxmlformats.org/markup-compatibility/2006">
        <mc:Choice xmlns:a14="http://schemas.microsoft.com/office/drawing/2010/main" Requires="a14">
          <p:sp>
            <p:nvSpPr>
              <p:cNvPr id="19" name="TextBox 18"/>
              <p:cNvSpPr txBox="1"/>
              <p:nvPr/>
            </p:nvSpPr>
            <p:spPr>
              <a:xfrm>
                <a:off x="2221479" y="5470891"/>
                <a:ext cx="4871975" cy="646331"/>
              </a:xfrm>
              <a:prstGeom prst="rect">
                <a:avLst/>
              </a:prstGeom>
              <a:noFill/>
            </p:spPr>
            <p:txBody>
              <a:bodyPr wrap="none" rtlCol="0">
                <a:spAutoFit/>
              </a:bodyPr>
              <a:lstStyle/>
              <a:p>
                <a:pPr marL="169863" indent="-169863">
                  <a:buFont typeface="Arial" panose="020B0604020202020204" pitchFamily="34" charset="0"/>
                  <a:buChar char="•"/>
                </a:pPr>
                <a:r>
                  <a:rPr lang="en-US" dirty="0"/>
                  <a:t>Jet trigger + missing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oMath>
                </a14:m>
                <a:r>
                  <a:rPr lang="en-US" dirty="0"/>
                  <a:t> triggers</a:t>
                </a:r>
              </a:p>
              <a:p>
                <a:pPr marL="169863" indent="-169863">
                  <a:buFont typeface="Arial" panose="020B0604020202020204" pitchFamily="34" charset="0"/>
                  <a:buChar char="•"/>
                </a:pPr>
                <a:r>
                  <a:rPr lang="en-US" dirty="0"/>
                  <a:t>CMS has done this to better effect than we have</a:t>
                </a:r>
              </a:p>
            </p:txBody>
          </p:sp>
        </mc:Choice>
        <mc:Fallback>
          <p:sp>
            <p:nvSpPr>
              <p:cNvPr id="19" name="TextBox 18"/>
              <p:cNvSpPr txBox="1">
                <a:spLocks noRot="1" noChangeAspect="1" noMove="1" noResize="1" noEditPoints="1" noAdjustHandles="1" noChangeArrowheads="1" noChangeShapeType="1" noTextEdit="1"/>
              </p:cNvSpPr>
              <p:nvPr/>
            </p:nvSpPr>
            <p:spPr>
              <a:xfrm>
                <a:off x="2221479" y="5470891"/>
                <a:ext cx="4871975" cy="646331"/>
              </a:xfrm>
              <a:prstGeom prst="rect">
                <a:avLst/>
              </a:prstGeom>
              <a:blipFill>
                <a:blip r:embed="rId5"/>
                <a:stretch>
                  <a:fillRect l="-750" t="-4717" r="-125" b="-14151"/>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a:t>G. Watts (UW/Seattle)</a:t>
            </a:r>
          </a:p>
        </p:txBody>
      </p:sp>
      <p:sp>
        <p:nvSpPr>
          <p:cNvPr id="13" name="Slide Number Placeholder 12"/>
          <p:cNvSpPr>
            <a:spLocks noGrp="1"/>
          </p:cNvSpPr>
          <p:nvPr>
            <p:ph type="sldNum" sz="quarter" idx="12"/>
          </p:nvPr>
        </p:nvSpPr>
        <p:spPr/>
        <p:txBody>
          <a:bodyPr/>
          <a:lstStyle/>
          <a:p>
            <a:fld id="{C2CEE9E9-B335-403A-B7E1-25FF144E47B9}" type="slidenum">
              <a:rPr lang="en-US" smtClean="0"/>
              <a:t>33</a:t>
            </a:fld>
            <a:endParaRPr lang="en-US"/>
          </a:p>
        </p:txBody>
      </p:sp>
    </p:spTree>
    <p:extLst>
      <p:ext uri="{BB962C8B-B14F-4D97-AF65-F5344CB8AC3E}">
        <p14:creationId xmlns:p14="http://schemas.microsoft.com/office/powerpoint/2010/main" val="385381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2" grpId="0"/>
      <p:bldP spid="18" grpId="0"/>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8694854" y="3980969"/>
            <a:ext cx="1717936" cy="1601162"/>
            <a:chOff x="7211700" y="2072482"/>
            <a:chExt cx="1717936" cy="1601162"/>
          </a:xfrm>
        </p:grpSpPr>
        <p:cxnSp>
          <p:nvCxnSpPr>
            <p:cNvPr id="2" name="Straight Connector 1"/>
            <p:cNvCxnSpPr>
              <a:stCxn id="3" idx="7"/>
            </p:cNvCxnSpPr>
            <p:nvPr/>
          </p:nvCxnSpPr>
          <p:spPr>
            <a:xfrm flipV="1">
              <a:off x="7366874" y="2845929"/>
              <a:ext cx="547944" cy="46992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a:off x="7211700" y="3286418"/>
              <a:ext cx="181798" cy="2010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7914818" y="2072482"/>
              <a:ext cx="352009" cy="77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7914818" y="2355792"/>
              <a:ext cx="539915" cy="490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7332341" y="2726144"/>
                  <a:ext cx="4531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7332341" y="2726144"/>
                  <a:ext cx="453101" cy="369332"/>
                </a:xfrm>
                <a:prstGeom prst="rect">
                  <a:avLst/>
                </a:prstGeom>
                <a:blipFill rotWithShape="0">
                  <a:blip r:embed="rId3"/>
                  <a:stretch>
                    <a:fillRect/>
                  </a:stretch>
                </a:blipFill>
              </p:spPr>
              <p:txBody>
                <a:bodyPr/>
                <a:lstStyle/>
                <a:p>
                  <a:r>
                    <a:rPr lang="en-US">
                      <a:noFill/>
                    </a:rPr>
                    <a:t> </a:t>
                  </a:r>
                </a:p>
              </p:txBody>
            </p:sp>
          </mc:Fallback>
        </mc:AlternateContent>
        <p:cxnSp>
          <p:nvCxnSpPr>
            <p:cNvPr id="7" name="Straight Arrow Connector 6"/>
            <p:cNvCxnSpPr/>
            <p:nvPr/>
          </p:nvCxnSpPr>
          <p:spPr>
            <a:xfrm flipV="1">
              <a:off x="7914818" y="2355790"/>
              <a:ext cx="350748" cy="485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7940616" y="2508192"/>
              <a:ext cx="666517" cy="322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913557" y="2257148"/>
              <a:ext cx="541176" cy="573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rot="2615914">
              <a:off x="8236060" y="2858626"/>
              <a:ext cx="693576" cy="773448"/>
              <a:chOff x="7227085" y="3935931"/>
              <a:chExt cx="693576" cy="773448"/>
            </a:xfrm>
          </p:grpSpPr>
          <p:cxnSp>
            <p:nvCxnSpPr>
              <p:cNvPr id="11" name="Straight Arrow Connector 10"/>
              <p:cNvCxnSpPr/>
              <p:nvPr/>
            </p:nvCxnSpPr>
            <p:spPr>
              <a:xfrm flipV="1">
                <a:off x="7228346" y="3935931"/>
                <a:ext cx="352009" cy="7734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228346" y="4219241"/>
                <a:ext cx="539915" cy="4901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228346" y="4219239"/>
                <a:ext cx="350748" cy="485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254144" y="4371641"/>
                <a:ext cx="666517" cy="322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7227085" y="4120597"/>
                <a:ext cx="541176" cy="5736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16" name="Straight Connector 15"/>
            <p:cNvCxnSpPr>
              <a:stCxn id="3" idx="6"/>
            </p:cNvCxnSpPr>
            <p:nvPr/>
          </p:nvCxnSpPr>
          <p:spPr>
            <a:xfrm flipV="1">
              <a:off x="7393498" y="3259890"/>
              <a:ext cx="673870" cy="127035"/>
            </a:xfrm>
            <a:prstGeom prst="line">
              <a:avLst/>
            </a:prstGeom>
            <a:ln>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7598265" y="3304312"/>
                  <a:ext cx="4531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𝑋</m:t>
                        </m:r>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7598265" y="3304312"/>
                  <a:ext cx="453101" cy="369332"/>
                </a:xfrm>
                <a:prstGeom prst="rect">
                  <a:avLst/>
                </a:prstGeom>
                <a:blipFill rotWithShape="0">
                  <a:blip r:embed="rId4"/>
                  <a:stretch>
                    <a:fillRect/>
                  </a:stretch>
                </a:blipFill>
              </p:spPr>
              <p:txBody>
                <a:bodyPr/>
                <a:lstStyle/>
                <a:p>
                  <a:r>
                    <a:rPr lang="en-US">
                      <a:noFill/>
                    </a:rPr>
                    <a:t> </a:t>
                  </a:r>
                </a:p>
              </p:txBody>
            </p:sp>
          </mc:Fallback>
        </mc:AlternateContent>
      </p:grpSp>
      <p:grpSp>
        <p:nvGrpSpPr>
          <p:cNvPr id="25" name="Group 24"/>
          <p:cNvGrpSpPr/>
          <p:nvPr/>
        </p:nvGrpSpPr>
        <p:grpSpPr>
          <a:xfrm>
            <a:off x="1815780" y="803876"/>
            <a:ext cx="6010543" cy="5250251"/>
            <a:chOff x="291779" y="708454"/>
            <a:chExt cx="6010543" cy="5250251"/>
          </a:xfrm>
        </p:grpSpPr>
        <p:sp>
          <p:nvSpPr>
            <p:cNvPr id="19" name="TextBox 18"/>
            <p:cNvSpPr txBox="1"/>
            <p:nvPr/>
          </p:nvSpPr>
          <p:spPr>
            <a:xfrm>
              <a:off x="629275" y="708454"/>
              <a:ext cx="1269258" cy="369332"/>
            </a:xfrm>
            <a:prstGeom prst="rect">
              <a:avLst/>
            </a:prstGeom>
            <a:noFill/>
          </p:spPr>
          <p:txBody>
            <a:bodyPr wrap="none" rtlCol="0">
              <a:spAutoFit/>
            </a:bodyPr>
            <a:lstStyle/>
            <a:p>
              <a:r>
                <a:rPr lang="en-US" dirty="0"/>
                <a:t>Acceptance</a:t>
              </a:r>
            </a:p>
          </p:txBody>
        </p:sp>
        <p:sp>
          <p:nvSpPr>
            <p:cNvPr id="20" name="TextBox 19"/>
            <p:cNvSpPr txBox="1"/>
            <p:nvPr/>
          </p:nvSpPr>
          <p:spPr>
            <a:xfrm>
              <a:off x="291779" y="5589373"/>
              <a:ext cx="1944250" cy="369332"/>
            </a:xfrm>
            <a:prstGeom prst="rect">
              <a:avLst/>
            </a:prstGeom>
            <a:noFill/>
          </p:spPr>
          <p:txBody>
            <a:bodyPr wrap="none" rtlCol="0">
              <a:spAutoFit/>
            </a:bodyPr>
            <a:lstStyle/>
            <a:p>
              <a:r>
                <a:rPr lang="en-US" dirty="0"/>
                <a:t>Small Backgrounds</a:t>
              </a:r>
            </a:p>
          </p:txBody>
        </p:sp>
        <p:sp>
          <p:nvSpPr>
            <p:cNvPr id="21" name="Up-Down Arrow 20"/>
            <p:cNvSpPr/>
            <p:nvPr/>
          </p:nvSpPr>
          <p:spPr>
            <a:xfrm>
              <a:off x="1164893" y="1186248"/>
              <a:ext cx="198023" cy="440312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722927" y="1285102"/>
              <a:ext cx="2486386" cy="369332"/>
            </a:xfrm>
            <a:prstGeom prst="rect">
              <a:avLst/>
            </a:prstGeom>
            <a:noFill/>
          </p:spPr>
          <p:txBody>
            <a:bodyPr wrap="none" rtlCol="0">
              <a:spAutoFit/>
            </a:bodyPr>
            <a:lstStyle/>
            <a:p>
              <a:r>
                <a:rPr lang="en-US" dirty="0"/>
                <a:t>A single displaced vertex</a:t>
              </a:r>
            </a:p>
          </p:txBody>
        </p:sp>
        <p:sp>
          <p:nvSpPr>
            <p:cNvPr id="23" name="TextBox 22"/>
            <p:cNvSpPr txBox="1"/>
            <p:nvPr/>
          </p:nvSpPr>
          <p:spPr>
            <a:xfrm>
              <a:off x="1722927" y="5012725"/>
              <a:ext cx="2293000" cy="369332"/>
            </a:xfrm>
            <a:prstGeom prst="rect">
              <a:avLst/>
            </a:prstGeom>
            <a:noFill/>
          </p:spPr>
          <p:txBody>
            <a:bodyPr wrap="none" rtlCol="0">
              <a:spAutoFit/>
            </a:bodyPr>
            <a:lstStyle/>
            <a:p>
              <a:r>
                <a:rPr lang="en-US" dirty="0"/>
                <a:t>Two displaced vertices</a:t>
              </a:r>
            </a:p>
          </p:txBody>
        </p:sp>
        <mc:AlternateContent xmlns:mc="http://schemas.openxmlformats.org/markup-compatibility/2006" xmlns:a14="http://schemas.microsoft.com/office/drawing/2010/main">
          <mc:Choice Requires="a14">
            <p:sp>
              <p:nvSpPr>
                <p:cNvPr id="24" name="TextBox 23"/>
                <p:cNvSpPr txBox="1"/>
                <p:nvPr/>
              </p:nvSpPr>
              <p:spPr>
                <a:xfrm>
                  <a:off x="1722927" y="3148913"/>
                  <a:ext cx="4579395" cy="369332"/>
                </a:xfrm>
                <a:prstGeom prst="rect">
                  <a:avLst/>
                </a:prstGeom>
                <a:noFill/>
              </p:spPr>
              <p:txBody>
                <a:bodyPr wrap="none" rtlCol="0">
                  <a:spAutoFit/>
                </a:bodyPr>
                <a:lstStyle/>
                <a:p>
                  <a:r>
                    <a:rPr lang="en-US" dirty="0"/>
                    <a:t>Displaced vertex + (jet, muon, missing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𝑇</m:t>
                          </m:r>
                        </m:sub>
                      </m:sSub>
                    </m:oMath>
                  </a14:m>
                  <a:r>
                    <a:rPr lang="en-US" dirty="0"/>
                    <a:t>, etc.)</a:t>
                  </a:r>
                </a:p>
              </p:txBody>
            </p:sp>
          </mc:Choice>
          <mc:Fallback xmlns="">
            <p:sp>
              <p:nvSpPr>
                <p:cNvPr id="24" name="TextBox 23"/>
                <p:cNvSpPr txBox="1">
                  <a:spLocks noRot="1" noChangeAspect="1" noMove="1" noResize="1" noEditPoints="1" noAdjustHandles="1" noChangeArrowheads="1" noChangeShapeType="1" noTextEdit="1"/>
                </p:cNvSpPr>
                <p:nvPr/>
              </p:nvSpPr>
              <p:spPr>
                <a:xfrm>
                  <a:off x="1722927" y="3148913"/>
                  <a:ext cx="4579395" cy="369332"/>
                </a:xfrm>
                <a:prstGeom prst="rect">
                  <a:avLst/>
                </a:prstGeom>
                <a:blipFill rotWithShape="0">
                  <a:blip r:embed="rId5"/>
                  <a:stretch>
                    <a:fillRect l="-1198" t="-8197" r="-533" b="-24590"/>
                  </a:stretch>
                </a:blipFill>
              </p:spPr>
              <p:txBody>
                <a:bodyPr/>
                <a:lstStyle/>
                <a:p>
                  <a:r>
                    <a:rPr lang="en-US">
                      <a:noFill/>
                    </a:rPr>
                    <a:t> </a:t>
                  </a:r>
                </a:p>
              </p:txBody>
            </p:sp>
          </mc:Fallback>
        </mc:AlternateContent>
      </p:grpSp>
      <p:sp>
        <p:nvSpPr>
          <p:cNvPr id="27" name="Left Arrow 26"/>
          <p:cNvSpPr/>
          <p:nvPr/>
        </p:nvSpPr>
        <p:spPr>
          <a:xfrm>
            <a:off x="5502389" y="5186747"/>
            <a:ext cx="411892" cy="262927"/>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0" name="Footer Placeholder 29"/>
          <p:cNvSpPr>
            <a:spLocks noGrp="1"/>
          </p:cNvSpPr>
          <p:nvPr>
            <p:ph type="ftr" sz="quarter" idx="11"/>
          </p:nvPr>
        </p:nvSpPr>
        <p:spPr/>
        <p:txBody>
          <a:bodyPr/>
          <a:lstStyle/>
          <a:p>
            <a:r>
              <a:rPr lang="en-US"/>
              <a:t>G. Watts (UW/Seattle)</a:t>
            </a:r>
          </a:p>
        </p:txBody>
      </p:sp>
      <p:sp>
        <p:nvSpPr>
          <p:cNvPr id="31" name="Slide Number Placeholder 30"/>
          <p:cNvSpPr>
            <a:spLocks noGrp="1"/>
          </p:cNvSpPr>
          <p:nvPr>
            <p:ph type="sldNum" sz="quarter" idx="12"/>
          </p:nvPr>
        </p:nvSpPr>
        <p:spPr/>
        <p:txBody>
          <a:bodyPr/>
          <a:lstStyle/>
          <a:p>
            <a:fld id="{C2CEE9E9-B335-403A-B7E1-25FF144E47B9}" type="slidenum">
              <a:rPr lang="en-US" smtClean="0"/>
              <a:t>34</a:t>
            </a:fld>
            <a:endParaRPr lang="en-US"/>
          </a:p>
        </p:txBody>
      </p:sp>
      <p:pic>
        <p:nvPicPr>
          <p:cNvPr id="29" name="Picture 2">
            <a:extLst>
              <a:ext uri="{FF2B5EF4-FFF2-40B4-BE49-F238E27FC236}">
                <a16:creationId xmlns:a16="http://schemas.microsoft.com/office/drawing/2014/main" id="{2EF3C99C-0F1C-49F7-94F6-527352E3C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8477" y="1175382"/>
            <a:ext cx="2337643" cy="2390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EE2A7278-D000-4384-8002-A27DF20B6EB9}"/>
              </a:ext>
            </a:extLst>
          </p:cNvPr>
          <p:cNvSpPr txBox="1"/>
          <p:nvPr/>
        </p:nvSpPr>
        <p:spPr>
          <a:xfrm>
            <a:off x="476514" y="389118"/>
            <a:ext cx="2410403" cy="523220"/>
          </a:xfrm>
          <a:prstGeom prst="rect">
            <a:avLst/>
          </a:prstGeom>
          <a:noFill/>
        </p:spPr>
        <p:txBody>
          <a:bodyPr wrap="none" rtlCol="0">
            <a:spAutoFit/>
          </a:bodyPr>
          <a:lstStyle/>
          <a:p>
            <a:r>
              <a:rPr lang="en-US" sz="2800" dirty="0"/>
              <a:t>Event Selection</a:t>
            </a:r>
          </a:p>
        </p:txBody>
      </p:sp>
    </p:spTree>
    <p:extLst>
      <p:ext uri="{BB962C8B-B14F-4D97-AF65-F5344CB8AC3E}">
        <p14:creationId xmlns:p14="http://schemas.microsoft.com/office/powerpoint/2010/main" val="68050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34F45AD-D8B8-4323-89F0-C28040043F4C}"/>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9A3ADB59-098F-4727-A053-610C2E0255C6}"/>
              </a:ext>
            </a:extLst>
          </p:cNvPr>
          <p:cNvSpPr>
            <a:spLocks noGrp="1"/>
          </p:cNvSpPr>
          <p:nvPr>
            <p:ph type="sldNum" sz="quarter" idx="12"/>
          </p:nvPr>
        </p:nvSpPr>
        <p:spPr/>
        <p:txBody>
          <a:bodyPr/>
          <a:lstStyle/>
          <a:p>
            <a:fld id="{ADF9FD5E-B7B7-4A2F-8FF8-7736F5E59B8C}" type="slidenum">
              <a:rPr lang="en-US" smtClean="0"/>
              <a:t>35</a:t>
            </a:fld>
            <a:endParaRPr lang="en-US"/>
          </a:p>
        </p:txBody>
      </p:sp>
      <p:sp>
        <p:nvSpPr>
          <p:cNvPr id="4" name="TextBox 3">
            <a:extLst>
              <a:ext uri="{FF2B5EF4-FFF2-40B4-BE49-F238E27FC236}">
                <a16:creationId xmlns:a16="http://schemas.microsoft.com/office/drawing/2014/main" id="{2C493984-7EBE-4596-98C5-FCE52CEC3E79}"/>
              </a:ext>
            </a:extLst>
          </p:cNvPr>
          <p:cNvSpPr txBox="1"/>
          <p:nvPr/>
        </p:nvSpPr>
        <p:spPr>
          <a:xfrm>
            <a:off x="495964" y="412750"/>
            <a:ext cx="3542636" cy="523220"/>
          </a:xfrm>
          <a:prstGeom prst="rect">
            <a:avLst/>
          </a:prstGeom>
          <a:noFill/>
        </p:spPr>
        <p:txBody>
          <a:bodyPr wrap="none" rtlCol="0">
            <a:spAutoFit/>
          </a:bodyPr>
          <a:lstStyle/>
          <a:p>
            <a:r>
              <a:rPr lang="en-US" sz="2800" dirty="0"/>
              <a:t>Background Estimation</a:t>
            </a:r>
          </a:p>
        </p:txBody>
      </p:sp>
      <p:sp>
        <p:nvSpPr>
          <p:cNvPr id="6" name="Oval 5">
            <a:extLst>
              <a:ext uri="{FF2B5EF4-FFF2-40B4-BE49-F238E27FC236}">
                <a16:creationId xmlns:a16="http://schemas.microsoft.com/office/drawing/2014/main" id="{7BB381AF-B796-42E4-A007-6CFEFEB2C56A}"/>
              </a:ext>
            </a:extLst>
          </p:cNvPr>
          <p:cNvSpPr/>
          <p:nvPr/>
        </p:nvSpPr>
        <p:spPr>
          <a:xfrm>
            <a:off x="1543050" y="1397000"/>
            <a:ext cx="523220" cy="523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Oval 6">
            <a:extLst>
              <a:ext uri="{FF2B5EF4-FFF2-40B4-BE49-F238E27FC236}">
                <a16:creationId xmlns:a16="http://schemas.microsoft.com/office/drawing/2014/main" id="{218534D8-931B-4E6E-BC0D-659CA13C907C}"/>
              </a:ext>
            </a:extLst>
          </p:cNvPr>
          <p:cNvSpPr/>
          <p:nvPr/>
        </p:nvSpPr>
        <p:spPr>
          <a:xfrm>
            <a:off x="1543050" y="2781300"/>
            <a:ext cx="523220" cy="523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Oval 7">
            <a:extLst>
              <a:ext uri="{FF2B5EF4-FFF2-40B4-BE49-F238E27FC236}">
                <a16:creationId xmlns:a16="http://schemas.microsoft.com/office/drawing/2014/main" id="{495D0ED3-B9CD-4919-807A-C3EC1458DB21}"/>
              </a:ext>
            </a:extLst>
          </p:cNvPr>
          <p:cNvSpPr/>
          <p:nvPr/>
        </p:nvSpPr>
        <p:spPr>
          <a:xfrm>
            <a:off x="1543050" y="4165600"/>
            <a:ext cx="523220" cy="5232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9" name="TextBox 8">
            <a:extLst>
              <a:ext uri="{FF2B5EF4-FFF2-40B4-BE49-F238E27FC236}">
                <a16:creationId xmlns:a16="http://schemas.microsoft.com/office/drawing/2014/main" id="{F1004D56-D683-4806-9BD2-FCFFA8D4980B}"/>
              </a:ext>
            </a:extLst>
          </p:cNvPr>
          <p:cNvSpPr txBox="1"/>
          <p:nvPr/>
        </p:nvSpPr>
        <p:spPr>
          <a:xfrm>
            <a:off x="9829800" y="935970"/>
            <a:ext cx="1288366" cy="369332"/>
          </a:xfrm>
          <a:prstGeom prst="rect">
            <a:avLst/>
          </a:prstGeom>
          <a:noFill/>
        </p:spPr>
        <p:txBody>
          <a:bodyPr wrap="none" rtlCol="0">
            <a:spAutoFit/>
          </a:bodyPr>
          <a:lstStyle/>
          <a:p>
            <a:r>
              <a:rPr lang="en-US" dirty="0">
                <a:solidFill>
                  <a:schemeClr val="accent2"/>
                </a:solidFill>
              </a:rPr>
              <a:t>Data Driven</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3D4AB45E-4077-4C4E-B4E9-B81AA4878A7A}"/>
                  </a:ext>
                </a:extLst>
              </p:cNvPr>
              <p:cNvSpPr txBox="1"/>
              <p:nvPr/>
            </p:nvSpPr>
            <p:spPr>
              <a:xfrm>
                <a:off x="2355850" y="1473944"/>
                <a:ext cx="3745834" cy="369332"/>
              </a:xfrm>
              <a:prstGeom prst="rect">
                <a:avLst/>
              </a:prstGeom>
              <a:noFill/>
            </p:spPr>
            <p:txBody>
              <a:bodyPr wrap="none" rtlCol="0">
                <a:spAutoFit/>
              </a:bodyPr>
              <a:lstStyle/>
              <a:p>
                <a:r>
                  <a:rPr lang="en-US" dirty="0"/>
                  <a:t>Inner Detector Vertices: fakes =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r>
                      <a:rPr lang="en-US" b="0" i="1" smtClean="0">
                        <a:latin typeface="Cambria Math" panose="02040503050406030204" pitchFamily="18" charset="0"/>
                      </a:rPr>
                      <m:t>)</m:t>
                    </m:r>
                  </m:oMath>
                </a14:m>
                <a:endParaRPr lang="en-US" dirty="0"/>
              </a:p>
            </p:txBody>
          </p:sp>
        </mc:Choice>
        <mc:Fallback>
          <p:sp>
            <p:nvSpPr>
              <p:cNvPr id="10" name="TextBox 9">
                <a:extLst>
                  <a:ext uri="{FF2B5EF4-FFF2-40B4-BE49-F238E27FC236}">
                    <a16:creationId xmlns:a16="http://schemas.microsoft.com/office/drawing/2014/main" id="{3D4AB45E-4077-4C4E-B4E9-B81AA4878A7A}"/>
                  </a:ext>
                </a:extLst>
              </p:cNvPr>
              <p:cNvSpPr txBox="1">
                <a:spLocks noRot="1" noChangeAspect="1" noMove="1" noResize="1" noEditPoints="1" noAdjustHandles="1" noChangeArrowheads="1" noChangeShapeType="1" noTextEdit="1"/>
              </p:cNvSpPr>
              <p:nvPr/>
            </p:nvSpPr>
            <p:spPr>
              <a:xfrm>
                <a:off x="2355850" y="1473944"/>
                <a:ext cx="3745834" cy="369332"/>
              </a:xfrm>
              <a:prstGeom prst="rect">
                <a:avLst/>
              </a:prstGeom>
              <a:blipFill>
                <a:blip r:embed="rId2"/>
                <a:stretch>
                  <a:fillRect l="-1301" t="-10000" b="-26667"/>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BDF140FE-BFD5-4E65-ABA4-8BBC235C2AD1}"/>
              </a:ext>
            </a:extLst>
          </p:cNvPr>
          <p:cNvSpPr txBox="1"/>
          <p:nvPr/>
        </p:nvSpPr>
        <p:spPr>
          <a:xfrm>
            <a:off x="2743200" y="2056884"/>
            <a:ext cx="6146041" cy="369332"/>
          </a:xfrm>
          <a:prstGeom prst="rect">
            <a:avLst/>
          </a:prstGeom>
          <a:noFill/>
        </p:spPr>
        <p:txBody>
          <a:bodyPr wrap="none" rtlCol="0">
            <a:spAutoFit/>
          </a:bodyPr>
          <a:lstStyle/>
          <a:p>
            <a:r>
              <a:rPr lang="en-US" dirty="0"/>
              <a:t>Estimated on a sample that is orthogonal with signal kinematics</a:t>
            </a:r>
          </a:p>
        </p:txBody>
      </p:sp>
      <p:sp>
        <p:nvSpPr>
          <p:cNvPr id="13" name="TextBox 12">
            <a:extLst>
              <a:ext uri="{FF2B5EF4-FFF2-40B4-BE49-F238E27FC236}">
                <a16:creationId xmlns:a16="http://schemas.microsoft.com/office/drawing/2014/main" id="{DF291C2F-C3A9-4A4A-834A-020FB943DB14}"/>
              </a:ext>
            </a:extLst>
          </p:cNvPr>
          <p:cNvSpPr txBox="1"/>
          <p:nvPr/>
        </p:nvSpPr>
        <p:spPr>
          <a:xfrm>
            <a:off x="2355850" y="2858244"/>
            <a:ext cx="3875485" cy="369332"/>
          </a:xfrm>
          <a:prstGeom prst="rect">
            <a:avLst/>
          </a:prstGeom>
          <a:noFill/>
        </p:spPr>
        <p:txBody>
          <a:bodyPr wrap="none" rtlCol="0">
            <a:spAutoFit/>
          </a:bodyPr>
          <a:lstStyle/>
          <a:p>
            <a:r>
              <a:rPr lang="en-US" dirty="0"/>
              <a:t>Calorimeter Vertices: “It’s complicated”</a:t>
            </a:r>
          </a:p>
        </p:txBody>
      </p:sp>
      <p:sp>
        <p:nvSpPr>
          <p:cNvPr id="14" name="TextBox 13">
            <a:extLst>
              <a:ext uri="{FF2B5EF4-FFF2-40B4-BE49-F238E27FC236}">
                <a16:creationId xmlns:a16="http://schemas.microsoft.com/office/drawing/2014/main" id="{5C2E5DC0-41AA-46C1-BA54-81701A53DC6B}"/>
              </a:ext>
            </a:extLst>
          </p:cNvPr>
          <p:cNvSpPr txBox="1"/>
          <p:nvPr/>
        </p:nvSpPr>
        <p:spPr>
          <a:xfrm>
            <a:off x="2355850" y="4242544"/>
            <a:ext cx="6017032" cy="369332"/>
          </a:xfrm>
          <a:prstGeom prst="rect">
            <a:avLst/>
          </a:prstGeom>
          <a:noFill/>
        </p:spPr>
        <p:txBody>
          <a:bodyPr wrap="none" rtlCol="0">
            <a:spAutoFit/>
          </a:bodyPr>
          <a:lstStyle/>
          <a:p>
            <a:r>
              <a:rPr lang="en-US" dirty="0"/>
              <a:t>MS Vertices: Simple fake rate taking trigger effect into account</a:t>
            </a:r>
          </a:p>
        </p:txBody>
      </p:sp>
      <p:sp>
        <p:nvSpPr>
          <p:cNvPr id="15" name="TextBox 14">
            <a:extLst>
              <a:ext uri="{FF2B5EF4-FFF2-40B4-BE49-F238E27FC236}">
                <a16:creationId xmlns:a16="http://schemas.microsoft.com/office/drawing/2014/main" id="{CA0A3EEE-A447-4C73-8826-95CFB866B184}"/>
              </a:ext>
            </a:extLst>
          </p:cNvPr>
          <p:cNvSpPr txBox="1"/>
          <p:nvPr/>
        </p:nvSpPr>
        <p:spPr>
          <a:xfrm>
            <a:off x="2743200" y="4787384"/>
            <a:ext cx="4844211" cy="369332"/>
          </a:xfrm>
          <a:prstGeom prst="rect">
            <a:avLst/>
          </a:prstGeom>
          <a:noFill/>
        </p:spPr>
        <p:txBody>
          <a:bodyPr wrap="none" rtlCol="0">
            <a:spAutoFit/>
          </a:bodyPr>
          <a:lstStyle/>
          <a:p>
            <a:r>
              <a:rPr lang="en-US" dirty="0"/>
              <a:t>Estimated on minimum bias and triggered sample</a:t>
            </a:r>
          </a:p>
        </p:txBody>
      </p:sp>
    </p:spTree>
    <p:extLst>
      <p:ext uri="{BB962C8B-B14F-4D97-AF65-F5344CB8AC3E}">
        <p14:creationId xmlns:p14="http://schemas.microsoft.com/office/powerpoint/2010/main" val="176285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AA889EC-34A2-493E-BE3C-27F988B0D86A}"/>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9C9BC5FE-6912-40C7-BC39-1C83691E1E90}"/>
              </a:ext>
            </a:extLst>
          </p:cNvPr>
          <p:cNvSpPr>
            <a:spLocks noGrp="1"/>
          </p:cNvSpPr>
          <p:nvPr>
            <p:ph type="sldNum" sz="quarter" idx="12"/>
          </p:nvPr>
        </p:nvSpPr>
        <p:spPr/>
        <p:txBody>
          <a:bodyPr/>
          <a:lstStyle/>
          <a:p>
            <a:fld id="{ADF9FD5E-B7B7-4A2F-8FF8-7736F5E59B8C}" type="slidenum">
              <a:rPr lang="en-US" smtClean="0"/>
              <a:t>36</a:t>
            </a:fld>
            <a:endParaRPr lang="en-US"/>
          </a:p>
        </p:txBody>
      </p:sp>
      <p:sp>
        <p:nvSpPr>
          <p:cNvPr id="4" name="TextBox 3">
            <a:extLst>
              <a:ext uri="{FF2B5EF4-FFF2-40B4-BE49-F238E27FC236}">
                <a16:creationId xmlns:a16="http://schemas.microsoft.com/office/drawing/2014/main" id="{C34EC895-0913-43C1-890F-87E3D0FDB9FC}"/>
              </a:ext>
            </a:extLst>
          </p:cNvPr>
          <p:cNvSpPr txBox="1"/>
          <p:nvPr/>
        </p:nvSpPr>
        <p:spPr>
          <a:xfrm>
            <a:off x="495964" y="412750"/>
            <a:ext cx="3790653" cy="523220"/>
          </a:xfrm>
          <a:prstGeom prst="rect">
            <a:avLst/>
          </a:prstGeom>
          <a:noFill/>
        </p:spPr>
        <p:txBody>
          <a:bodyPr wrap="none" rtlCol="0">
            <a:spAutoFit/>
          </a:bodyPr>
          <a:lstStyle/>
          <a:p>
            <a:r>
              <a:rPr lang="en-US" sz="2800" dirty="0"/>
              <a:t>Inner Detector Fake Rate</a:t>
            </a:r>
          </a:p>
        </p:txBody>
      </p:sp>
      <p:pic>
        <p:nvPicPr>
          <p:cNvPr id="5" name="Picture 4">
            <a:extLst>
              <a:ext uri="{FF2B5EF4-FFF2-40B4-BE49-F238E27FC236}">
                <a16:creationId xmlns:a16="http://schemas.microsoft.com/office/drawing/2014/main" id="{9F89ADC8-DF51-481D-8626-17B517873474}"/>
              </a:ext>
            </a:extLst>
          </p:cNvPr>
          <p:cNvPicPr>
            <a:picLocks noChangeAspect="1"/>
          </p:cNvPicPr>
          <p:nvPr/>
        </p:nvPicPr>
        <p:blipFill>
          <a:blip r:embed="rId2"/>
          <a:stretch>
            <a:fillRect/>
          </a:stretch>
        </p:blipFill>
        <p:spPr>
          <a:xfrm>
            <a:off x="5607050" y="1193864"/>
            <a:ext cx="5619727" cy="3987735"/>
          </a:xfrm>
          <a:prstGeom prst="rect">
            <a:avLst/>
          </a:prstGeom>
        </p:spPr>
      </p:pic>
      <p:sp>
        <p:nvSpPr>
          <p:cNvPr id="6" name="TextBox 5">
            <a:extLst>
              <a:ext uri="{FF2B5EF4-FFF2-40B4-BE49-F238E27FC236}">
                <a16:creationId xmlns:a16="http://schemas.microsoft.com/office/drawing/2014/main" id="{99D3D712-DCA8-4EC0-91C4-9151CA044369}"/>
              </a:ext>
            </a:extLst>
          </p:cNvPr>
          <p:cNvSpPr txBox="1"/>
          <p:nvPr/>
        </p:nvSpPr>
        <p:spPr>
          <a:xfrm>
            <a:off x="787400" y="1568450"/>
            <a:ext cx="4114800" cy="1477328"/>
          </a:xfrm>
          <a:prstGeom prst="rect">
            <a:avLst/>
          </a:prstGeom>
          <a:noFill/>
        </p:spPr>
        <p:txBody>
          <a:bodyPr wrap="square" rtlCol="0">
            <a:spAutoFit/>
          </a:bodyPr>
          <a:lstStyle/>
          <a:p>
            <a:r>
              <a:rPr lang="en-US" dirty="0"/>
              <a:t>Use single jet triggers</a:t>
            </a:r>
          </a:p>
          <a:p>
            <a:pPr marL="171450" indent="-171450">
              <a:buFont typeface="Arial" panose="020B0604020202020204" pitchFamily="34" charset="0"/>
              <a:buChar char="•"/>
            </a:pPr>
            <a:r>
              <a:rPr lang="en-US" dirty="0"/>
              <a:t>Low and high threshold to populate with enough statistics</a:t>
            </a:r>
          </a:p>
          <a:p>
            <a:pPr marL="171450" indent="-171450">
              <a:buFont typeface="Arial" panose="020B0604020202020204" pitchFamily="34" charset="0"/>
              <a:buChar char="•"/>
            </a:pPr>
            <a:r>
              <a:rPr lang="en-US" dirty="0"/>
              <a:t>Trigger prescale is tricky when combining the two samples</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CA6F3DEC-BFF9-42DB-AEBE-C21544E09196}"/>
                  </a:ext>
                </a:extLst>
              </p:cNvPr>
              <p:cNvSpPr txBox="1"/>
              <p:nvPr/>
            </p:nvSpPr>
            <p:spPr>
              <a:xfrm>
                <a:off x="787400" y="4171950"/>
                <a:ext cx="3994150" cy="935513"/>
              </a:xfrm>
              <a:prstGeom prst="rect">
                <a:avLst/>
              </a:prstGeom>
              <a:noFill/>
            </p:spPr>
            <p:txBody>
              <a:bodyPr wrap="square" rtlCol="0">
                <a:spAutoFit/>
              </a:bodyPr>
              <a:lstStyle/>
              <a:p>
                <a:r>
                  <a:rPr lang="en-US" dirty="0">
                    <a:solidFill>
                      <a:schemeClr val="accent2"/>
                    </a:solidFill>
                  </a:rPr>
                  <a:t>This per-jet fake rate, </a:t>
                </a:r>
                <a14:m>
                  <m:oMath xmlns:m="http://schemas.openxmlformats.org/officeDocument/2006/math">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𝑃</m:t>
                        </m:r>
                      </m:e>
                      <m:sub>
                        <m:r>
                          <a:rPr lang="en-US" b="0" i="1" smtClean="0">
                            <a:solidFill>
                              <a:schemeClr val="accent2"/>
                            </a:solidFill>
                            <a:latin typeface="Cambria Math" panose="02040503050406030204" pitchFamily="18" charset="0"/>
                          </a:rPr>
                          <m:t>𝐼𝐷</m:t>
                        </m:r>
                        <m:r>
                          <a:rPr lang="en-US" b="0" i="1" smtClean="0">
                            <a:solidFill>
                              <a:schemeClr val="accent2"/>
                            </a:solidFill>
                            <a:latin typeface="Cambria Math" panose="02040503050406030204" pitchFamily="18" charset="0"/>
                          </a:rPr>
                          <m:t>,</m:t>
                        </m:r>
                        <m:r>
                          <a:rPr lang="en-US" b="0" i="1" smtClean="0">
                            <a:solidFill>
                              <a:schemeClr val="accent2"/>
                            </a:solidFill>
                            <a:latin typeface="Cambria Math" panose="02040503050406030204" pitchFamily="18" charset="0"/>
                          </a:rPr>
                          <m:t>𝑟𝑒𝑐𝑜</m:t>
                        </m:r>
                      </m:sub>
                    </m:sSub>
                  </m:oMath>
                </a14:m>
                <a:r>
                  <a:rPr lang="en-US" dirty="0">
                    <a:solidFill>
                      <a:schemeClr val="accent2"/>
                    </a:solidFill>
                  </a:rPr>
                  <a:t> can be combined to determine an overall fake rate.</a:t>
                </a:r>
              </a:p>
            </p:txBody>
          </p:sp>
        </mc:Choice>
        <mc:Fallback>
          <p:sp>
            <p:nvSpPr>
              <p:cNvPr id="7" name="TextBox 6">
                <a:extLst>
                  <a:ext uri="{FF2B5EF4-FFF2-40B4-BE49-F238E27FC236}">
                    <a16:creationId xmlns:a16="http://schemas.microsoft.com/office/drawing/2014/main" id="{CA6F3DEC-BFF9-42DB-AEBE-C21544E09196}"/>
                  </a:ext>
                </a:extLst>
              </p:cNvPr>
              <p:cNvSpPr txBox="1">
                <a:spLocks noRot="1" noChangeAspect="1" noMove="1" noResize="1" noEditPoints="1" noAdjustHandles="1" noChangeArrowheads="1" noChangeShapeType="1" noTextEdit="1"/>
              </p:cNvSpPr>
              <p:nvPr/>
            </p:nvSpPr>
            <p:spPr>
              <a:xfrm>
                <a:off x="787400" y="4171950"/>
                <a:ext cx="3994150" cy="935513"/>
              </a:xfrm>
              <a:prstGeom prst="rect">
                <a:avLst/>
              </a:prstGeom>
              <a:blipFill>
                <a:blip r:embed="rId3"/>
                <a:stretch>
                  <a:fillRect l="-1221" t="-2597" b="-9091"/>
                </a:stretch>
              </a:blipFill>
            </p:spPr>
            <p:txBody>
              <a:bodyPr/>
              <a:lstStyle/>
              <a:p>
                <a:r>
                  <a:rPr lang="en-US">
                    <a:noFill/>
                  </a:rPr>
                  <a:t> </a:t>
                </a:r>
              </a:p>
            </p:txBody>
          </p:sp>
        </mc:Fallback>
      </mc:AlternateContent>
    </p:spTree>
    <p:extLst>
      <p:ext uri="{BB962C8B-B14F-4D97-AF65-F5344CB8AC3E}">
        <p14:creationId xmlns:p14="http://schemas.microsoft.com/office/powerpoint/2010/main" val="501961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8F796C-FE8D-4459-80FB-C539B9384ACF}"/>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4ABAE15B-6B02-4BE8-94F2-CDEC6064A820}"/>
              </a:ext>
            </a:extLst>
          </p:cNvPr>
          <p:cNvSpPr>
            <a:spLocks noGrp="1"/>
          </p:cNvSpPr>
          <p:nvPr>
            <p:ph type="sldNum" sz="quarter" idx="12"/>
          </p:nvPr>
        </p:nvSpPr>
        <p:spPr/>
        <p:txBody>
          <a:bodyPr/>
          <a:lstStyle/>
          <a:p>
            <a:fld id="{ADF9FD5E-B7B7-4A2F-8FF8-7736F5E59B8C}" type="slidenum">
              <a:rPr lang="en-US" smtClean="0"/>
              <a:t>37</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C130BF5C-739F-41FA-94DB-317C3A418828}"/>
                  </a:ext>
                </a:extLst>
              </p:cNvPr>
              <p:cNvSpPr txBox="1"/>
              <p:nvPr/>
            </p:nvSpPr>
            <p:spPr>
              <a:xfrm>
                <a:off x="495964" y="412750"/>
                <a:ext cx="9559861" cy="523220"/>
              </a:xfrm>
              <a:prstGeom prst="rect">
                <a:avLst/>
              </a:prstGeom>
              <a:noFill/>
            </p:spPr>
            <p:txBody>
              <a:bodyPr wrap="none" rtlCol="0">
                <a:spAutoFit/>
              </a:bodyPr>
              <a:lstStyle/>
              <a:p>
                <a:r>
                  <a:rPr lang="en-US" sz="2800" dirty="0"/>
                  <a:t>Inner Detector Fake Rate: Jet + missing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𝐸</m:t>
                        </m:r>
                      </m:e>
                      <m:sub>
                        <m:r>
                          <a:rPr lang="en-US" sz="2800" b="0" i="1" smtClean="0">
                            <a:latin typeface="Cambria Math" panose="02040503050406030204" pitchFamily="18" charset="0"/>
                          </a:rPr>
                          <m:t>𝑇</m:t>
                        </m:r>
                      </m:sub>
                    </m:sSub>
                  </m:oMath>
                </a14:m>
                <a:r>
                  <a:rPr lang="en-US" sz="2800" dirty="0"/>
                  <a:t> trigger + 2 ID </a:t>
                </a:r>
                <a:r>
                  <a:rPr lang="en-US" sz="2800" dirty="0" err="1"/>
                  <a:t>verticies</a:t>
                </a:r>
                <a:endParaRPr lang="en-US" sz="2800" dirty="0"/>
              </a:p>
            </p:txBody>
          </p:sp>
        </mc:Choice>
        <mc:Fallback>
          <p:sp>
            <p:nvSpPr>
              <p:cNvPr id="4" name="TextBox 3">
                <a:extLst>
                  <a:ext uri="{FF2B5EF4-FFF2-40B4-BE49-F238E27FC236}">
                    <a16:creationId xmlns:a16="http://schemas.microsoft.com/office/drawing/2014/main" id="{C130BF5C-739F-41FA-94DB-317C3A418828}"/>
                  </a:ext>
                </a:extLst>
              </p:cNvPr>
              <p:cNvSpPr txBox="1">
                <a:spLocks noRot="1" noChangeAspect="1" noMove="1" noResize="1" noEditPoints="1" noAdjustHandles="1" noChangeArrowheads="1" noChangeShapeType="1" noTextEdit="1"/>
              </p:cNvSpPr>
              <p:nvPr/>
            </p:nvSpPr>
            <p:spPr>
              <a:xfrm>
                <a:off x="495964" y="412750"/>
                <a:ext cx="9559861" cy="523220"/>
              </a:xfrm>
              <a:prstGeom prst="rect">
                <a:avLst/>
              </a:prstGeom>
              <a:blipFill>
                <a:blip r:embed="rId2"/>
                <a:stretch>
                  <a:fillRect l="-1275" t="-11628" r="-191" b="-325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A2D7CD34-F259-44DC-A388-5BAFEF48121D}"/>
                  </a:ext>
                </a:extLst>
              </p:cNvPr>
              <p:cNvSpPr txBox="1"/>
              <p:nvPr/>
            </p:nvSpPr>
            <p:spPr>
              <a:xfrm>
                <a:off x="819814" y="2094839"/>
                <a:ext cx="3479136" cy="646331"/>
              </a:xfrm>
              <a:prstGeom prst="rect">
                <a:avLst/>
              </a:prstGeom>
              <a:noFill/>
            </p:spPr>
            <p:txBody>
              <a:bodyPr wrap="square" rtlCol="0">
                <a:spAutoFit/>
              </a:bodyPr>
              <a:lstStyle/>
              <a:p>
                <a:r>
                  <a:rPr lang="en-US" dirty="0"/>
                  <a:t>The trigger requires a jet with 110 GeV and missing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r>
                      <a:rPr lang="en-US" b="0" i="1" smtClean="0">
                        <a:latin typeface="Cambria Math" panose="02040503050406030204" pitchFamily="18" charset="0"/>
                      </a:rPr>
                      <m:t>&gt;75</m:t>
                    </m:r>
                  </m:oMath>
                </a14:m>
                <a:r>
                  <a:rPr lang="en-US" dirty="0"/>
                  <a:t> GeV</a:t>
                </a:r>
              </a:p>
            </p:txBody>
          </p:sp>
        </mc:Choice>
        <mc:Fallback>
          <p:sp>
            <p:nvSpPr>
              <p:cNvPr id="5" name="TextBox 4">
                <a:extLst>
                  <a:ext uri="{FF2B5EF4-FFF2-40B4-BE49-F238E27FC236}">
                    <a16:creationId xmlns:a16="http://schemas.microsoft.com/office/drawing/2014/main" id="{A2D7CD34-F259-44DC-A388-5BAFEF48121D}"/>
                  </a:ext>
                </a:extLst>
              </p:cNvPr>
              <p:cNvSpPr txBox="1">
                <a:spLocks noRot="1" noChangeAspect="1" noMove="1" noResize="1" noEditPoints="1" noAdjustHandles="1" noChangeArrowheads="1" noChangeShapeType="1" noTextEdit="1"/>
              </p:cNvSpPr>
              <p:nvPr/>
            </p:nvSpPr>
            <p:spPr>
              <a:xfrm>
                <a:off x="819814" y="2094839"/>
                <a:ext cx="3479136" cy="646331"/>
              </a:xfrm>
              <a:prstGeom prst="rect">
                <a:avLst/>
              </a:prstGeom>
              <a:blipFill>
                <a:blip r:embed="rId3"/>
                <a:stretch>
                  <a:fillRect l="-1401" t="-5660" b="-14151"/>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C3A6CD3C-ABC1-4D62-A966-B41CFBC436F0}"/>
              </a:ext>
            </a:extLst>
          </p:cNvPr>
          <p:cNvSpPr txBox="1"/>
          <p:nvPr/>
        </p:nvSpPr>
        <p:spPr>
          <a:xfrm>
            <a:off x="495964" y="1466850"/>
            <a:ext cx="6286593" cy="369332"/>
          </a:xfrm>
          <a:prstGeom prst="rect">
            <a:avLst/>
          </a:prstGeom>
          <a:noFill/>
        </p:spPr>
        <p:txBody>
          <a:bodyPr wrap="none" rtlCol="0">
            <a:spAutoFit/>
          </a:bodyPr>
          <a:lstStyle/>
          <a:p>
            <a:r>
              <a:rPr lang="en-US" dirty="0">
                <a:solidFill>
                  <a:schemeClr val="accent2"/>
                </a:solidFill>
              </a:rPr>
              <a:t>The ID vertices mean our signature driven triggers won’t help us!</a:t>
            </a:r>
          </a:p>
        </p:txBody>
      </p:sp>
      <p:sp>
        <p:nvSpPr>
          <p:cNvPr id="7" name="TextBox 6">
            <a:extLst>
              <a:ext uri="{FF2B5EF4-FFF2-40B4-BE49-F238E27FC236}">
                <a16:creationId xmlns:a16="http://schemas.microsoft.com/office/drawing/2014/main" id="{4414F8A2-9541-43E5-A3EE-8A4491668153}"/>
              </a:ext>
            </a:extLst>
          </p:cNvPr>
          <p:cNvSpPr txBox="1"/>
          <p:nvPr/>
        </p:nvSpPr>
        <p:spPr>
          <a:xfrm>
            <a:off x="1562100" y="3646160"/>
            <a:ext cx="184731" cy="369332"/>
          </a:xfrm>
          <a:prstGeom prst="rect">
            <a:avLst/>
          </a:prstGeom>
          <a:noFill/>
        </p:spPr>
        <p:txBody>
          <a:bodyPr wrap="none" rtlCol="0">
            <a:spAutoFit/>
          </a:bodyPr>
          <a:lstStyle/>
          <a:p>
            <a:endParaRPr lang="en-US" dirty="0"/>
          </a:p>
        </p:txBody>
      </p:sp>
      <p:sp>
        <p:nvSpPr>
          <p:cNvPr id="8" name="Right Brace 7">
            <a:extLst>
              <a:ext uri="{FF2B5EF4-FFF2-40B4-BE49-F238E27FC236}">
                <a16:creationId xmlns:a16="http://schemas.microsoft.com/office/drawing/2014/main" id="{EF475EA3-1893-4D6D-9BC1-652D79BB1E73}"/>
              </a:ext>
            </a:extLst>
          </p:cNvPr>
          <p:cNvSpPr/>
          <p:nvPr/>
        </p:nvSpPr>
        <p:spPr>
          <a:xfrm>
            <a:off x="4222750" y="2094839"/>
            <a:ext cx="152400" cy="6463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988A0DD-990E-4544-B512-C48D6C990C8A}"/>
              </a:ext>
            </a:extLst>
          </p:cNvPr>
          <p:cNvSpPr txBox="1"/>
          <p:nvPr/>
        </p:nvSpPr>
        <p:spPr>
          <a:xfrm>
            <a:off x="4654549" y="2094838"/>
            <a:ext cx="3796489" cy="646331"/>
          </a:xfrm>
          <a:prstGeom prst="rect">
            <a:avLst/>
          </a:prstGeom>
          <a:noFill/>
        </p:spPr>
        <p:txBody>
          <a:bodyPr wrap="none" rtlCol="0">
            <a:spAutoFit/>
          </a:bodyPr>
          <a:lstStyle/>
          <a:p>
            <a:pPr marL="171450" indent="-171450">
              <a:buFont typeface="Arial" panose="020B0604020202020204" pitchFamily="34" charset="0"/>
              <a:buChar char="•"/>
            </a:pPr>
            <a:r>
              <a:rPr lang="en-US" dirty="0"/>
              <a:t>Require at least two jets in the event</a:t>
            </a:r>
          </a:p>
          <a:p>
            <a:pPr marL="171450" indent="-171450">
              <a:buFont typeface="Arial" panose="020B0604020202020204" pitchFamily="34" charset="0"/>
              <a:buChar char="•"/>
            </a:pPr>
            <a:r>
              <a:rPr lang="en-US" dirty="0"/>
              <a:t>Standard quality cuts</a:t>
            </a:r>
          </a:p>
        </p:txBody>
      </p:sp>
      <p:pic>
        <p:nvPicPr>
          <p:cNvPr id="10" name="Picture 9">
            <a:extLst>
              <a:ext uri="{FF2B5EF4-FFF2-40B4-BE49-F238E27FC236}">
                <a16:creationId xmlns:a16="http://schemas.microsoft.com/office/drawing/2014/main" id="{30A16E30-21A1-4D06-A974-B798C8EBE85E}"/>
              </a:ext>
            </a:extLst>
          </p:cNvPr>
          <p:cNvPicPr>
            <a:picLocks noChangeAspect="1"/>
          </p:cNvPicPr>
          <p:nvPr/>
        </p:nvPicPr>
        <p:blipFill>
          <a:blip r:embed="rId4"/>
          <a:stretch>
            <a:fillRect/>
          </a:stretch>
        </p:blipFill>
        <p:spPr>
          <a:xfrm>
            <a:off x="920750" y="3615669"/>
            <a:ext cx="8324850" cy="681275"/>
          </a:xfrm>
          <a:prstGeom prst="rect">
            <a:avLst/>
          </a:prstGeom>
        </p:spPr>
      </p:pic>
      <p:sp>
        <p:nvSpPr>
          <p:cNvPr id="11" name="TextBox 10">
            <a:extLst>
              <a:ext uri="{FF2B5EF4-FFF2-40B4-BE49-F238E27FC236}">
                <a16:creationId xmlns:a16="http://schemas.microsoft.com/office/drawing/2014/main" id="{21258DA4-82F7-4800-BB23-39890E972B4E}"/>
              </a:ext>
            </a:extLst>
          </p:cNvPr>
          <p:cNvSpPr txBox="1"/>
          <p:nvPr/>
        </p:nvSpPr>
        <p:spPr>
          <a:xfrm>
            <a:off x="495964" y="3180042"/>
            <a:ext cx="3600409" cy="369332"/>
          </a:xfrm>
          <a:prstGeom prst="rect">
            <a:avLst/>
          </a:prstGeom>
          <a:noFill/>
        </p:spPr>
        <p:txBody>
          <a:bodyPr wrap="none" rtlCol="0">
            <a:spAutoFit/>
          </a:bodyPr>
          <a:lstStyle/>
          <a:p>
            <a:r>
              <a:rPr lang="en-US" dirty="0"/>
              <a:t>Fake rate/probability for each event:</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AD27807-AE9B-4651-A196-D2144053F0CA}"/>
                  </a:ext>
                </a:extLst>
              </p:cNvPr>
              <p:cNvSpPr txBox="1"/>
              <p:nvPr/>
            </p:nvSpPr>
            <p:spPr>
              <a:xfrm>
                <a:off x="495964" y="4919397"/>
                <a:ext cx="6193747" cy="923330"/>
              </a:xfrm>
              <a:prstGeom prst="rect">
                <a:avLst/>
              </a:prstGeom>
              <a:noFill/>
            </p:spPr>
            <p:txBody>
              <a:bodyPr wrap="none" rtlCol="0">
                <a:spAutoFit/>
              </a:bodyPr>
              <a:lstStyle/>
              <a:p>
                <a:r>
                  <a:rPr lang="en-US" dirty="0"/>
                  <a:t>The trigger is not correlated with the fake rate!</a:t>
                </a:r>
              </a:p>
              <a:p>
                <a:pPr marL="171450" indent="-171450">
                  <a:buFont typeface="Arial" panose="020B0604020202020204" pitchFamily="34" charset="0"/>
                  <a:buChar char="•"/>
                </a:pPr>
                <a:r>
                  <a:rPr lang="en-US" dirty="0"/>
                  <a:t>Except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r>
                  <a:rPr lang="en-US" dirty="0"/>
                  <a:t> which is easy to determine in the control samples</a:t>
                </a:r>
              </a:p>
              <a:p>
                <a:pPr marL="171450" indent="-171450">
                  <a:buFont typeface="Arial" panose="020B0604020202020204" pitchFamily="34" charset="0"/>
                  <a:buChar char="•"/>
                </a:pPr>
                <a:r>
                  <a:rPr lang="en-US" dirty="0"/>
                  <a:t>No correlation between jets either</a:t>
                </a:r>
              </a:p>
            </p:txBody>
          </p:sp>
        </mc:Choice>
        <mc:Fallback>
          <p:sp>
            <p:nvSpPr>
              <p:cNvPr id="12" name="TextBox 11">
                <a:extLst>
                  <a:ext uri="{FF2B5EF4-FFF2-40B4-BE49-F238E27FC236}">
                    <a16:creationId xmlns:a16="http://schemas.microsoft.com/office/drawing/2014/main" id="{2AD27807-AE9B-4651-A196-D2144053F0CA}"/>
                  </a:ext>
                </a:extLst>
              </p:cNvPr>
              <p:cNvSpPr txBox="1">
                <a:spLocks noRot="1" noChangeAspect="1" noMove="1" noResize="1" noEditPoints="1" noAdjustHandles="1" noChangeArrowheads="1" noChangeShapeType="1" noTextEdit="1"/>
              </p:cNvSpPr>
              <p:nvPr/>
            </p:nvSpPr>
            <p:spPr>
              <a:xfrm>
                <a:off x="495964" y="4919397"/>
                <a:ext cx="6193747" cy="923330"/>
              </a:xfrm>
              <a:prstGeom prst="rect">
                <a:avLst/>
              </a:prstGeom>
              <a:blipFill>
                <a:blip r:embed="rId5"/>
                <a:stretch>
                  <a:fillRect l="-787" t="-3974" r="-98" b="-9934"/>
                </a:stretch>
              </a:blipFill>
            </p:spPr>
            <p:txBody>
              <a:bodyPr/>
              <a:lstStyle/>
              <a:p>
                <a:r>
                  <a:rPr lang="en-US">
                    <a:noFill/>
                  </a:rPr>
                  <a:t> </a:t>
                </a:r>
              </a:p>
            </p:txBody>
          </p:sp>
        </mc:Fallback>
      </mc:AlternateContent>
      <p:sp>
        <p:nvSpPr>
          <p:cNvPr id="13" name="Right Brace 12">
            <a:extLst>
              <a:ext uri="{FF2B5EF4-FFF2-40B4-BE49-F238E27FC236}">
                <a16:creationId xmlns:a16="http://schemas.microsoft.com/office/drawing/2014/main" id="{2E941AD7-32EE-4F08-AA56-053A96DE92C7}"/>
              </a:ext>
            </a:extLst>
          </p:cNvPr>
          <p:cNvSpPr/>
          <p:nvPr/>
        </p:nvSpPr>
        <p:spPr>
          <a:xfrm>
            <a:off x="6689711" y="4984750"/>
            <a:ext cx="291343" cy="7937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B5F3BEA9-3E48-4D7A-96CA-53F1BD767DC9}"/>
              </a:ext>
            </a:extLst>
          </p:cNvPr>
          <p:cNvSpPr txBox="1"/>
          <p:nvPr/>
        </p:nvSpPr>
        <p:spPr>
          <a:xfrm>
            <a:off x="7181851" y="5057896"/>
            <a:ext cx="3079749" cy="646331"/>
          </a:xfrm>
          <a:prstGeom prst="rect">
            <a:avLst/>
          </a:prstGeom>
          <a:noFill/>
        </p:spPr>
        <p:txBody>
          <a:bodyPr wrap="square" rtlCol="0">
            <a:spAutoFit/>
          </a:bodyPr>
          <a:lstStyle/>
          <a:p>
            <a:r>
              <a:rPr lang="en-US" dirty="0">
                <a:solidFill>
                  <a:schemeClr val="accent5"/>
                </a:solidFill>
              </a:rPr>
              <a:t>Makes background calculation fairly straight forward</a:t>
            </a:r>
          </a:p>
        </p:txBody>
      </p: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A9FB62DE-4353-4495-9CD9-9AD33510D091}"/>
                  </a:ext>
                </a:extLst>
              </p:cNvPr>
              <p:cNvSpPr txBox="1"/>
              <p:nvPr/>
            </p:nvSpPr>
            <p:spPr>
              <a:xfrm>
                <a:off x="7785100" y="5848518"/>
                <a:ext cx="2920095"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b="0" i="0" smtClean="0">
                              <a:solidFill>
                                <a:schemeClr val="accent2"/>
                              </a:solidFill>
                              <a:latin typeface="Cambria Math" panose="02040503050406030204" pitchFamily="18" charset="0"/>
                            </a:rPr>
                          </m:ctrlPr>
                        </m:sSubPr>
                        <m:e>
                          <m:r>
                            <m:rPr>
                              <m:sty m:val="p"/>
                            </m:rPr>
                            <a:rPr lang="en-US" b="0" i="0" smtClean="0">
                              <a:solidFill>
                                <a:schemeClr val="accent2"/>
                              </a:solidFill>
                              <a:latin typeface="Cambria Math" panose="02040503050406030204" pitchFamily="18" charset="0"/>
                            </a:rPr>
                            <m:t>N</m:t>
                          </m:r>
                        </m:e>
                        <m:sub>
                          <m:r>
                            <m:rPr>
                              <m:sty m:val="p"/>
                            </m:rPr>
                            <a:rPr lang="en-US" b="0" i="0" smtClean="0">
                              <a:solidFill>
                                <a:schemeClr val="accent2"/>
                              </a:solidFill>
                              <a:latin typeface="Cambria Math" panose="02040503050406030204" pitchFamily="18" charset="0"/>
                            </a:rPr>
                            <m:t>Fake</m:t>
                          </m:r>
                        </m:sub>
                      </m:sSub>
                      <m:r>
                        <a:rPr lang="en-US" b="0" i="0" smtClean="0">
                          <a:solidFill>
                            <a:schemeClr val="accent2"/>
                          </a:solidFill>
                          <a:latin typeface="Cambria Math" panose="02040503050406030204" pitchFamily="18" charset="0"/>
                        </a:rPr>
                        <m:t>=</m:t>
                      </m:r>
                      <m:d>
                        <m:dPr>
                          <m:ctrlPr>
                            <a:rPr lang="en-US" b="0" i="0" smtClean="0">
                              <a:solidFill>
                                <a:schemeClr val="accent2"/>
                              </a:solidFill>
                              <a:latin typeface="Cambria Math" panose="02040503050406030204" pitchFamily="18" charset="0"/>
                            </a:rPr>
                          </m:ctrlPr>
                        </m:dPr>
                        <m:e>
                          <m:r>
                            <a:rPr lang="en-US" b="0" i="1" smtClean="0">
                              <a:solidFill>
                                <a:schemeClr val="accent2"/>
                              </a:solidFill>
                              <a:latin typeface="Cambria Math" panose="02040503050406030204" pitchFamily="18" charset="0"/>
                            </a:rPr>
                            <m:t>1.4±0.2</m:t>
                          </m:r>
                        </m:e>
                      </m:d>
                      <m:r>
                        <a:rPr lang="en-US" b="0" i="1" smtClean="0">
                          <a:solidFill>
                            <a:schemeClr val="accent2"/>
                          </a:solidFill>
                          <a:latin typeface="Cambria Math" panose="02040503050406030204" pitchFamily="18" charset="0"/>
                        </a:rPr>
                        <m:t>×</m:t>
                      </m:r>
                      <m:sSup>
                        <m:sSupPr>
                          <m:ctrlPr>
                            <a:rPr lang="en-US" b="0" i="1" smtClean="0">
                              <a:solidFill>
                                <a:schemeClr val="accent2"/>
                              </a:solidFill>
                              <a:latin typeface="Cambria Math" panose="02040503050406030204" pitchFamily="18" charset="0"/>
                            </a:rPr>
                          </m:ctrlPr>
                        </m:sSupPr>
                        <m:e>
                          <m:r>
                            <a:rPr lang="en-US" b="0" i="1" smtClean="0">
                              <a:solidFill>
                                <a:schemeClr val="accent2"/>
                              </a:solidFill>
                              <a:latin typeface="Cambria Math" panose="02040503050406030204" pitchFamily="18" charset="0"/>
                            </a:rPr>
                            <m:t>10</m:t>
                          </m:r>
                        </m:e>
                        <m:sup>
                          <m:r>
                            <a:rPr lang="en-US" b="0" i="1" smtClean="0">
                              <a:solidFill>
                                <a:schemeClr val="accent2"/>
                              </a:solidFill>
                              <a:latin typeface="Cambria Math" panose="02040503050406030204" pitchFamily="18" charset="0"/>
                            </a:rPr>
                            <m:t>−4</m:t>
                          </m:r>
                        </m:sup>
                      </m:sSup>
                    </m:oMath>
                  </m:oMathPara>
                </a14:m>
                <a:endParaRPr lang="en-US" dirty="0">
                  <a:solidFill>
                    <a:schemeClr val="accent2"/>
                  </a:solidFill>
                </a:endParaRPr>
              </a:p>
            </p:txBody>
          </p:sp>
        </mc:Choice>
        <mc:Fallback>
          <p:sp>
            <p:nvSpPr>
              <p:cNvPr id="15" name="TextBox 14">
                <a:extLst>
                  <a:ext uri="{FF2B5EF4-FFF2-40B4-BE49-F238E27FC236}">
                    <a16:creationId xmlns:a16="http://schemas.microsoft.com/office/drawing/2014/main" id="{A9FB62DE-4353-4495-9CD9-9AD33510D091}"/>
                  </a:ext>
                </a:extLst>
              </p:cNvPr>
              <p:cNvSpPr txBox="1">
                <a:spLocks noRot="1" noChangeAspect="1" noMove="1" noResize="1" noEditPoints="1" noAdjustHandles="1" noChangeArrowheads="1" noChangeShapeType="1" noTextEdit="1"/>
              </p:cNvSpPr>
              <p:nvPr/>
            </p:nvSpPr>
            <p:spPr>
              <a:xfrm>
                <a:off x="7785100" y="5848518"/>
                <a:ext cx="2920095" cy="3693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34344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E30AA97-708F-4098-B6E6-13ED8F87DA33}"/>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B0AB8DEA-1F33-4F10-B363-151A5615F151}"/>
              </a:ext>
            </a:extLst>
          </p:cNvPr>
          <p:cNvSpPr>
            <a:spLocks noGrp="1"/>
          </p:cNvSpPr>
          <p:nvPr>
            <p:ph type="sldNum" sz="quarter" idx="12"/>
          </p:nvPr>
        </p:nvSpPr>
        <p:spPr/>
        <p:txBody>
          <a:bodyPr/>
          <a:lstStyle/>
          <a:p>
            <a:fld id="{ADF9FD5E-B7B7-4A2F-8FF8-7736F5E59B8C}" type="slidenum">
              <a:rPr lang="en-US" smtClean="0"/>
              <a:t>38</a:t>
            </a:fld>
            <a:endParaRPr lang="en-US"/>
          </a:p>
        </p:txBody>
      </p:sp>
      <p:sp>
        <p:nvSpPr>
          <p:cNvPr id="4" name="TextBox 3">
            <a:extLst>
              <a:ext uri="{FF2B5EF4-FFF2-40B4-BE49-F238E27FC236}">
                <a16:creationId xmlns:a16="http://schemas.microsoft.com/office/drawing/2014/main" id="{7A8DAD2F-606E-491D-96A9-5DE3149F7AF6}"/>
              </a:ext>
            </a:extLst>
          </p:cNvPr>
          <p:cNvSpPr txBox="1"/>
          <p:nvPr/>
        </p:nvSpPr>
        <p:spPr>
          <a:xfrm>
            <a:off x="495964" y="412750"/>
            <a:ext cx="4618637" cy="523220"/>
          </a:xfrm>
          <a:prstGeom prst="rect">
            <a:avLst/>
          </a:prstGeom>
          <a:noFill/>
        </p:spPr>
        <p:txBody>
          <a:bodyPr wrap="none" rtlCol="0">
            <a:spAutoFit/>
          </a:bodyPr>
          <a:lstStyle/>
          <a:p>
            <a:r>
              <a:rPr lang="en-US" sz="2800" dirty="0"/>
              <a:t>MS + ID: MS Vertex + ID vertex</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63CD832-2C39-43A7-901C-9A490FEAC918}"/>
                  </a:ext>
                </a:extLst>
              </p:cNvPr>
              <p:cNvSpPr txBox="1"/>
              <p:nvPr/>
            </p:nvSpPr>
            <p:spPr>
              <a:xfrm>
                <a:off x="733208" y="1231900"/>
                <a:ext cx="3305392" cy="923330"/>
              </a:xfrm>
              <a:prstGeom prst="rect">
                <a:avLst/>
              </a:prstGeom>
              <a:noFill/>
            </p:spPr>
            <p:txBody>
              <a:bodyPr wrap="none" rtlCol="0">
                <a:spAutoFit/>
              </a:bodyPr>
              <a:lstStyle/>
              <a:p>
                <a:r>
                  <a:rPr lang="en-US" dirty="0"/>
                  <a:t>Topology is used for both triggers</a:t>
                </a:r>
              </a:p>
              <a:p>
                <a:pPr marL="171450" indent="-171450">
                  <a:buFont typeface="Arial" panose="020B0604020202020204" pitchFamily="34" charset="0"/>
                  <a:buChar char="•"/>
                </a:pPr>
                <a:r>
                  <a:rPr lang="en-US" dirty="0"/>
                  <a:t>Jet + missing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oMath>
                </a14:m>
                <a:endParaRPr lang="en-US" dirty="0"/>
              </a:p>
              <a:p>
                <a:pPr marL="171450" indent="-171450">
                  <a:buFont typeface="Arial" panose="020B0604020202020204" pitchFamily="34" charset="0"/>
                  <a:buChar char="•"/>
                </a:pPr>
                <a:r>
                  <a:rPr lang="en-US" dirty="0"/>
                  <a:t>MS Vertex Trigger</a:t>
                </a:r>
              </a:p>
            </p:txBody>
          </p:sp>
        </mc:Choice>
        <mc:Fallback>
          <p:sp>
            <p:nvSpPr>
              <p:cNvPr id="5" name="TextBox 4">
                <a:extLst>
                  <a:ext uri="{FF2B5EF4-FFF2-40B4-BE49-F238E27FC236}">
                    <a16:creationId xmlns:a16="http://schemas.microsoft.com/office/drawing/2014/main" id="{463CD832-2C39-43A7-901C-9A490FEAC918}"/>
                  </a:ext>
                </a:extLst>
              </p:cNvPr>
              <p:cNvSpPr txBox="1">
                <a:spLocks noRot="1" noChangeAspect="1" noMove="1" noResize="1" noEditPoints="1" noAdjustHandles="1" noChangeArrowheads="1" noChangeShapeType="1" noTextEdit="1"/>
              </p:cNvSpPr>
              <p:nvPr/>
            </p:nvSpPr>
            <p:spPr>
              <a:xfrm>
                <a:off x="733208" y="1231900"/>
                <a:ext cx="3305392" cy="923330"/>
              </a:xfrm>
              <a:prstGeom prst="rect">
                <a:avLst/>
              </a:prstGeom>
              <a:blipFill>
                <a:blip r:embed="rId2"/>
                <a:stretch>
                  <a:fillRect l="-1473" t="-3289" r="-921"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C1AA3334-8536-4309-A910-FE5ABB839FF4}"/>
                  </a:ext>
                </a:extLst>
              </p:cNvPr>
              <p:cNvSpPr txBox="1"/>
              <p:nvPr/>
            </p:nvSpPr>
            <p:spPr>
              <a:xfrm>
                <a:off x="2514600" y="2724210"/>
                <a:ext cx="3825213" cy="1075551"/>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𝐹𝑎𝑘𝑒</m:t>
                          </m:r>
                        </m:sub>
                      </m:sSub>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sub>
                        <m:sup>
                          <m:eqArr>
                            <m:eqArrPr>
                              <m:ctrlPr>
                                <a:rPr lang="en-US" b="0" i="1" smtClean="0">
                                  <a:latin typeface="Cambria Math" panose="02040503050406030204" pitchFamily="18" charset="0"/>
                                </a:rPr>
                              </m:ctrlPr>
                            </m:eqArrPr>
                            <m:e>
                              <m:r>
                                <a:rPr lang="en-US" b="0" i="1" smtClean="0">
                                  <a:latin typeface="Cambria Math" panose="02040503050406030204" pitchFamily="18" charset="0"/>
                                </a:rPr>
                                <m:t>𝑒𝑣𝑒𝑛𝑡𝑠</m:t>
                              </m:r>
                              <m:r>
                                <a:rPr lang="en-US" b="0" i="1" smtClean="0">
                                  <a:latin typeface="Cambria Math" panose="02040503050406030204" pitchFamily="18" charset="0"/>
                                </a:rPr>
                                <m:t> </m:t>
                              </m:r>
                              <m:r>
                                <a:rPr lang="en-US" b="0" i="1" smtClean="0">
                                  <a:latin typeface="Cambria Math" panose="02040503050406030204" pitchFamily="18" charset="0"/>
                                </a:rPr>
                                <m:t>𝑝𝑎𝑠𝑠𝑖𝑛𝑔</m:t>
                              </m:r>
                            </m:e>
                            <m:e>
                              <m:r>
                                <a:rPr lang="en-US" b="0" i="1" smtClean="0">
                                  <a:latin typeface="Cambria Math" panose="02040503050406030204" pitchFamily="18" charset="0"/>
                                </a:rPr>
                                <m:t>𝑡𝑟𝑖𝑔𝑔𝑒𝑟</m:t>
                              </m:r>
                            </m:e>
                          </m:eqArr>
                        </m:sup>
                        <m:e>
                          <m:r>
                            <a:rPr lang="en-US" b="0" i="1" smtClean="0">
                              <a:latin typeface="Cambria Math" panose="02040503050406030204" pitchFamily="18" charset="0"/>
                            </a:rPr>
                            <m:t>𝑛𝐽𝑒</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𝐼𝐷</m:t>
                              </m:r>
                              <m:r>
                                <a:rPr lang="en-US" b="0" i="1" smtClean="0">
                                  <a:latin typeface="Cambria Math" panose="02040503050406030204" pitchFamily="18" charset="0"/>
                                </a:rPr>
                                <m:t>,</m:t>
                              </m:r>
                              <m:r>
                                <a:rPr lang="en-US" b="0" i="1" smtClean="0">
                                  <a:latin typeface="Cambria Math" panose="02040503050406030204" pitchFamily="18" charset="0"/>
                                </a:rPr>
                                <m:t>𝑟𝑒𝑐𝑜</m:t>
                              </m:r>
                            </m:sub>
                          </m:sSub>
                        </m:e>
                      </m:nary>
                    </m:oMath>
                  </m:oMathPara>
                </a14:m>
                <a:endParaRPr lang="en-US" dirty="0"/>
              </a:p>
            </p:txBody>
          </p:sp>
        </mc:Choice>
        <mc:Fallback>
          <p:sp>
            <p:nvSpPr>
              <p:cNvPr id="6" name="TextBox 5">
                <a:extLst>
                  <a:ext uri="{FF2B5EF4-FFF2-40B4-BE49-F238E27FC236}">
                    <a16:creationId xmlns:a16="http://schemas.microsoft.com/office/drawing/2014/main" id="{C1AA3334-8536-4309-A910-FE5ABB839FF4}"/>
                  </a:ext>
                </a:extLst>
              </p:cNvPr>
              <p:cNvSpPr txBox="1">
                <a:spLocks noRot="1" noChangeAspect="1" noMove="1" noResize="1" noEditPoints="1" noAdjustHandles="1" noChangeArrowheads="1" noChangeShapeType="1" noTextEdit="1"/>
              </p:cNvSpPr>
              <p:nvPr/>
            </p:nvSpPr>
            <p:spPr>
              <a:xfrm>
                <a:off x="2514600" y="2724210"/>
                <a:ext cx="3825213" cy="1075551"/>
              </a:xfrm>
              <a:prstGeom prst="rect">
                <a:avLst/>
              </a:prstGeom>
              <a:blipFill>
                <a:blip r:embed="rId3"/>
                <a:stretch>
                  <a:fillRect/>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4DE29D2D-1DA0-4ACB-BD70-8073C417D87F}"/>
              </a:ext>
            </a:extLst>
          </p:cNvPr>
          <p:cNvSpPr txBox="1"/>
          <p:nvPr/>
        </p:nvSpPr>
        <p:spPr>
          <a:xfrm>
            <a:off x="8153400" y="2938819"/>
            <a:ext cx="3305392" cy="646331"/>
          </a:xfrm>
          <a:prstGeom prst="rect">
            <a:avLst/>
          </a:prstGeom>
          <a:noFill/>
        </p:spPr>
        <p:txBody>
          <a:bodyPr wrap="square" rtlCol="0">
            <a:spAutoFit/>
          </a:bodyPr>
          <a:lstStyle/>
          <a:p>
            <a:r>
              <a:rPr lang="en-US" dirty="0"/>
              <a:t>Assume trigger + reconstructed MS Vertex are all fakes</a:t>
            </a:r>
          </a:p>
        </p:txBody>
      </p:sp>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E8D12B35-13D1-4CD9-884E-45C8BA704551}"/>
                  </a:ext>
                </a:extLst>
              </p:cNvPr>
              <p:cNvGraphicFramePr>
                <a:graphicFrameLocks noGrp="1"/>
              </p:cNvGraphicFramePr>
              <p:nvPr>
                <p:extLst>
                  <p:ext uri="{D42A27DB-BD31-4B8C-83A1-F6EECF244321}">
                    <p14:modId xmlns:p14="http://schemas.microsoft.com/office/powerpoint/2010/main" val="4091273017"/>
                  </p:ext>
                </p:extLst>
              </p:nvPr>
            </p:nvGraphicFramePr>
            <p:xfrm>
              <a:off x="3623438" y="4711819"/>
              <a:ext cx="5432750" cy="1112520"/>
            </p:xfrm>
            <a:graphic>
              <a:graphicData uri="http://schemas.openxmlformats.org/drawingml/2006/table">
                <a:tbl>
                  <a:tblPr firstRow="1" bandRow="1">
                    <a:tableStyleId>{5C22544A-7EE6-4342-B048-85BDC9FD1C3A}</a:tableStyleId>
                  </a:tblPr>
                  <a:tblGrid>
                    <a:gridCol w="2716375">
                      <a:extLst>
                        <a:ext uri="{9D8B030D-6E8A-4147-A177-3AD203B41FA5}">
                          <a16:colId xmlns:a16="http://schemas.microsoft.com/office/drawing/2014/main" val="3342243059"/>
                        </a:ext>
                      </a:extLst>
                    </a:gridCol>
                    <a:gridCol w="2716375">
                      <a:extLst>
                        <a:ext uri="{9D8B030D-6E8A-4147-A177-3AD203B41FA5}">
                          <a16:colId xmlns:a16="http://schemas.microsoft.com/office/drawing/2014/main" val="3940759009"/>
                        </a:ext>
                      </a:extLst>
                    </a:gridCol>
                  </a:tblGrid>
                  <a:tr h="370840">
                    <a:tc>
                      <a:txBody>
                        <a:bodyPr/>
                        <a:lstStyle/>
                        <a:p>
                          <a:r>
                            <a:rPr lang="en-US" dirty="0"/>
                            <a:t>Trigger</a:t>
                          </a:r>
                        </a:p>
                      </a:txBody>
                      <a:tcPr/>
                    </a:tc>
                    <a:tc>
                      <a:txBody>
                        <a:bodyPr/>
                        <a:lstStyle/>
                        <a:p>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𝑵</m:t>
                                    </m:r>
                                  </m:e>
                                  <m:sub>
                                    <m:r>
                                      <a:rPr lang="en-US" b="1" i="1" smtClean="0">
                                        <a:latin typeface="Cambria Math" panose="02040503050406030204" pitchFamily="18" charset="0"/>
                                      </a:rPr>
                                      <m:t>𝑭𝒂𝒌𝒆</m:t>
                                    </m:r>
                                  </m:sub>
                                </m:sSub>
                              </m:oMath>
                            </m:oMathPara>
                          </a14:m>
                          <a:endParaRPr lang="en-US" dirty="0"/>
                        </a:p>
                      </a:txBody>
                      <a:tcPr/>
                    </a:tc>
                    <a:extLst>
                      <a:ext uri="{0D108BD9-81ED-4DB2-BD59-A6C34878D82A}">
                        <a16:rowId xmlns:a16="http://schemas.microsoft.com/office/drawing/2014/main" val="1947433025"/>
                      </a:ext>
                    </a:extLst>
                  </a:tr>
                  <a:tr h="370840">
                    <a:tc>
                      <a:txBody>
                        <a:bodyPr/>
                        <a:lstStyle/>
                        <a:p>
                          <a:r>
                            <a:rPr lang="en-US" dirty="0"/>
                            <a:t>Jet + missing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oMath>
                          </a14:m>
                          <a:endParaRPr lang="en-US" dirty="0"/>
                        </a:p>
                      </a:txBody>
                      <a:tcPr/>
                    </a:tc>
                    <a:tc>
                      <a:txBody>
                        <a:bodyPr/>
                        <a:lstStyle/>
                        <a:p>
                          <a14:m>
                            <m:oMathPara xmlns:m="http://schemas.openxmlformats.org/officeDocument/2006/math">
                              <m:oMathParaPr>
                                <m:jc m:val="centerGroup"/>
                              </m:oMathParaPr>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4.2±2.4</m:t>
                                    </m:r>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−4</m:t>
                                    </m:r>
                                  </m:sup>
                                </m:sSup>
                              </m:oMath>
                            </m:oMathPara>
                          </a14:m>
                          <a:endParaRPr lang="en-US" dirty="0"/>
                        </a:p>
                      </a:txBody>
                      <a:tcPr/>
                    </a:tc>
                    <a:extLst>
                      <a:ext uri="{0D108BD9-81ED-4DB2-BD59-A6C34878D82A}">
                        <a16:rowId xmlns:a16="http://schemas.microsoft.com/office/drawing/2014/main" val="177953132"/>
                      </a:ext>
                    </a:extLst>
                  </a:tr>
                  <a:tr h="370840">
                    <a:tc>
                      <a:txBody>
                        <a:bodyPr/>
                        <a:lstStyle/>
                        <a:p>
                          <a:r>
                            <a:rPr lang="en-US" dirty="0"/>
                            <a:t>MS Vertex Trigger</a:t>
                          </a:r>
                        </a:p>
                      </a:txBody>
                      <a:tcPr/>
                    </a:tc>
                    <a:tc>
                      <a:txBody>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0.79±0.15</m:t>
                                </m:r>
                              </m:oMath>
                            </m:oMathPara>
                          </a14:m>
                          <a:endParaRPr lang="en-US" dirty="0"/>
                        </a:p>
                      </a:txBody>
                      <a:tcPr/>
                    </a:tc>
                    <a:extLst>
                      <a:ext uri="{0D108BD9-81ED-4DB2-BD59-A6C34878D82A}">
                        <a16:rowId xmlns:a16="http://schemas.microsoft.com/office/drawing/2014/main" val="1422707986"/>
                      </a:ext>
                    </a:extLst>
                  </a:tr>
                </a:tbl>
              </a:graphicData>
            </a:graphic>
          </p:graphicFrame>
        </mc:Choice>
        <mc:Fallback>
          <p:graphicFrame>
            <p:nvGraphicFramePr>
              <p:cNvPr id="9" name="Table 8">
                <a:extLst>
                  <a:ext uri="{FF2B5EF4-FFF2-40B4-BE49-F238E27FC236}">
                    <a16:creationId xmlns:a16="http://schemas.microsoft.com/office/drawing/2014/main" id="{E8D12B35-13D1-4CD9-884E-45C8BA704551}"/>
                  </a:ext>
                </a:extLst>
              </p:cNvPr>
              <p:cNvGraphicFramePr>
                <a:graphicFrameLocks noGrp="1"/>
              </p:cNvGraphicFramePr>
              <p:nvPr>
                <p:extLst>
                  <p:ext uri="{D42A27DB-BD31-4B8C-83A1-F6EECF244321}">
                    <p14:modId xmlns:p14="http://schemas.microsoft.com/office/powerpoint/2010/main" val="4091273017"/>
                  </p:ext>
                </p:extLst>
              </p:nvPr>
            </p:nvGraphicFramePr>
            <p:xfrm>
              <a:off x="3623438" y="4711819"/>
              <a:ext cx="5432750" cy="1112520"/>
            </p:xfrm>
            <a:graphic>
              <a:graphicData uri="http://schemas.openxmlformats.org/drawingml/2006/table">
                <a:tbl>
                  <a:tblPr firstRow="1" bandRow="1">
                    <a:tableStyleId>{5C22544A-7EE6-4342-B048-85BDC9FD1C3A}</a:tableStyleId>
                  </a:tblPr>
                  <a:tblGrid>
                    <a:gridCol w="2716375">
                      <a:extLst>
                        <a:ext uri="{9D8B030D-6E8A-4147-A177-3AD203B41FA5}">
                          <a16:colId xmlns:a16="http://schemas.microsoft.com/office/drawing/2014/main" val="3342243059"/>
                        </a:ext>
                      </a:extLst>
                    </a:gridCol>
                    <a:gridCol w="2716375">
                      <a:extLst>
                        <a:ext uri="{9D8B030D-6E8A-4147-A177-3AD203B41FA5}">
                          <a16:colId xmlns:a16="http://schemas.microsoft.com/office/drawing/2014/main" val="3940759009"/>
                        </a:ext>
                      </a:extLst>
                    </a:gridCol>
                  </a:tblGrid>
                  <a:tr h="370840">
                    <a:tc>
                      <a:txBody>
                        <a:bodyPr/>
                        <a:lstStyle/>
                        <a:p>
                          <a:r>
                            <a:rPr lang="en-US" dirty="0"/>
                            <a:t>Trigger</a:t>
                          </a:r>
                        </a:p>
                      </a:txBody>
                      <a:tcPr/>
                    </a:tc>
                    <a:tc>
                      <a:txBody>
                        <a:bodyPr/>
                        <a:lstStyle/>
                        <a:p>
                          <a:endParaRPr lang="en-US"/>
                        </a:p>
                      </a:txBody>
                      <a:tcPr>
                        <a:blipFill>
                          <a:blip r:embed="rId4"/>
                          <a:stretch>
                            <a:fillRect l="-100224" t="-8197" r="-897" b="-226230"/>
                          </a:stretch>
                        </a:blipFill>
                      </a:tcPr>
                    </a:tc>
                    <a:extLst>
                      <a:ext uri="{0D108BD9-81ED-4DB2-BD59-A6C34878D82A}">
                        <a16:rowId xmlns:a16="http://schemas.microsoft.com/office/drawing/2014/main" val="1947433025"/>
                      </a:ext>
                    </a:extLst>
                  </a:tr>
                  <a:tr h="370840">
                    <a:tc>
                      <a:txBody>
                        <a:bodyPr/>
                        <a:lstStyle/>
                        <a:p>
                          <a:endParaRPr lang="en-US"/>
                        </a:p>
                      </a:txBody>
                      <a:tcPr>
                        <a:blipFill>
                          <a:blip r:embed="rId4"/>
                          <a:stretch>
                            <a:fillRect l="-224" t="-106452" r="-100897" b="-122581"/>
                          </a:stretch>
                        </a:blipFill>
                      </a:tcPr>
                    </a:tc>
                    <a:tc>
                      <a:txBody>
                        <a:bodyPr/>
                        <a:lstStyle/>
                        <a:p>
                          <a:endParaRPr lang="en-US"/>
                        </a:p>
                      </a:txBody>
                      <a:tcPr>
                        <a:blipFill>
                          <a:blip r:embed="rId4"/>
                          <a:stretch>
                            <a:fillRect l="-100224" t="-106452" r="-897" b="-122581"/>
                          </a:stretch>
                        </a:blipFill>
                      </a:tcPr>
                    </a:tc>
                    <a:extLst>
                      <a:ext uri="{0D108BD9-81ED-4DB2-BD59-A6C34878D82A}">
                        <a16:rowId xmlns:a16="http://schemas.microsoft.com/office/drawing/2014/main" val="177953132"/>
                      </a:ext>
                    </a:extLst>
                  </a:tr>
                  <a:tr h="370840">
                    <a:tc>
                      <a:txBody>
                        <a:bodyPr/>
                        <a:lstStyle/>
                        <a:p>
                          <a:r>
                            <a:rPr lang="en-US" dirty="0"/>
                            <a:t>MS Vertex Trigger</a:t>
                          </a:r>
                        </a:p>
                      </a:txBody>
                      <a:tcPr/>
                    </a:tc>
                    <a:tc>
                      <a:txBody>
                        <a:bodyPr/>
                        <a:lstStyle/>
                        <a:p>
                          <a:endParaRPr lang="en-US"/>
                        </a:p>
                      </a:txBody>
                      <a:tcPr>
                        <a:blipFill>
                          <a:blip r:embed="rId4"/>
                          <a:stretch>
                            <a:fillRect l="-100224" t="-209836" r="-897" b="-24590"/>
                          </a:stretch>
                        </a:blipFill>
                      </a:tcPr>
                    </a:tc>
                    <a:extLst>
                      <a:ext uri="{0D108BD9-81ED-4DB2-BD59-A6C34878D82A}">
                        <a16:rowId xmlns:a16="http://schemas.microsoft.com/office/drawing/2014/main" val="1422707986"/>
                      </a:ext>
                    </a:extLst>
                  </a:tr>
                </a:tbl>
              </a:graphicData>
            </a:graphic>
          </p:graphicFrame>
        </mc:Fallback>
      </mc:AlternateContent>
    </p:spTree>
    <p:extLst>
      <p:ext uri="{BB962C8B-B14F-4D97-AF65-F5344CB8AC3E}">
        <p14:creationId xmlns:p14="http://schemas.microsoft.com/office/powerpoint/2010/main" val="2373608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0EFD55-8DE8-4257-9168-04EC91B265D1}"/>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DDF0CA81-46BF-43C8-87AC-92B78173FD34}"/>
              </a:ext>
            </a:extLst>
          </p:cNvPr>
          <p:cNvSpPr>
            <a:spLocks noGrp="1"/>
          </p:cNvSpPr>
          <p:nvPr>
            <p:ph type="sldNum" sz="quarter" idx="12"/>
          </p:nvPr>
        </p:nvSpPr>
        <p:spPr/>
        <p:txBody>
          <a:bodyPr/>
          <a:lstStyle/>
          <a:p>
            <a:fld id="{ADF9FD5E-B7B7-4A2F-8FF8-7736F5E59B8C}" type="slidenum">
              <a:rPr lang="en-US" smtClean="0"/>
              <a:t>39</a:t>
            </a:fld>
            <a:endParaRPr lang="en-US"/>
          </a:p>
        </p:txBody>
      </p:sp>
      <p:sp>
        <p:nvSpPr>
          <p:cNvPr id="4" name="TextBox 3">
            <a:extLst>
              <a:ext uri="{FF2B5EF4-FFF2-40B4-BE49-F238E27FC236}">
                <a16:creationId xmlns:a16="http://schemas.microsoft.com/office/drawing/2014/main" id="{25EB760E-D9D1-46D5-B92D-A0768EC8266C}"/>
              </a:ext>
            </a:extLst>
          </p:cNvPr>
          <p:cNvSpPr txBox="1"/>
          <p:nvPr/>
        </p:nvSpPr>
        <p:spPr>
          <a:xfrm>
            <a:off x="495964" y="412750"/>
            <a:ext cx="2136034" cy="523220"/>
          </a:xfrm>
          <a:prstGeom prst="rect">
            <a:avLst/>
          </a:prstGeom>
          <a:noFill/>
        </p:spPr>
        <p:txBody>
          <a:bodyPr wrap="none" rtlCol="0">
            <a:spAutoFit/>
          </a:bodyPr>
          <a:lstStyle/>
          <a:p>
            <a:r>
              <a:rPr lang="en-US" sz="2800" dirty="0"/>
              <a:t>MS Fake Rate</a:t>
            </a:r>
          </a:p>
        </p:txBody>
      </p:sp>
      <p:sp>
        <p:nvSpPr>
          <p:cNvPr id="6" name="TextBox 5">
            <a:extLst>
              <a:ext uri="{FF2B5EF4-FFF2-40B4-BE49-F238E27FC236}">
                <a16:creationId xmlns:a16="http://schemas.microsoft.com/office/drawing/2014/main" id="{83C30512-A68C-475C-B746-FFB27C2093EF}"/>
              </a:ext>
            </a:extLst>
          </p:cNvPr>
          <p:cNvSpPr txBox="1"/>
          <p:nvPr/>
        </p:nvSpPr>
        <p:spPr>
          <a:xfrm>
            <a:off x="1563981" y="1836182"/>
            <a:ext cx="2507931" cy="369332"/>
          </a:xfrm>
          <a:prstGeom prst="rect">
            <a:avLst/>
          </a:prstGeom>
          <a:noFill/>
        </p:spPr>
        <p:txBody>
          <a:bodyPr wrap="none" rtlCol="0">
            <a:spAutoFit/>
          </a:bodyPr>
          <a:lstStyle/>
          <a:p>
            <a:r>
              <a:rPr lang="en-US" dirty="0">
                <a:solidFill>
                  <a:schemeClr val="accent2"/>
                </a:solidFill>
              </a:rPr>
              <a:t>P(MS </a:t>
            </a:r>
            <a:r>
              <a:rPr lang="en-US" dirty="0" err="1">
                <a:solidFill>
                  <a:schemeClr val="accent2"/>
                </a:solidFill>
              </a:rPr>
              <a:t>Vertex|MS</a:t>
            </a:r>
            <a:r>
              <a:rPr lang="en-US" dirty="0">
                <a:solidFill>
                  <a:schemeClr val="accent2"/>
                </a:solidFill>
              </a:rPr>
              <a:t> Trigger)</a:t>
            </a:r>
          </a:p>
        </p:txBody>
      </p:sp>
      <p:sp>
        <p:nvSpPr>
          <p:cNvPr id="7" name="TextBox 6">
            <a:extLst>
              <a:ext uri="{FF2B5EF4-FFF2-40B4-BE49-F238E27FC236}">
                <a16:creationId xmlns:a16="http://schemas.microsoft.com/office/drawing/2014/main" id="{8E833685-9905-4A36-97BC-A8AA9EB10D1A}"/>
              </a:ext>
            </a:extLst>
          </p:cNvPr>
          <p:cNvSpPr txBox="1"/>
          <p:nvPr/>
        </p:nvSpPr>
        <p:spPr>
          <a:xfrm>
            <a:off x="6820219" y="1856085"/>
            <a:ext cx="2831737" cy="369332"/>
          </a:xfrm>
          <a:prstGeom prst="rect">
            <a:avLst/>
          </a:prstGeom>
          <a:noFill/>
        </p:spPr>
        <p:txBody>
          <a:bodyPr wrap="none" rtlCol="0">
            <a:spAutoFit/>
          </a:bodyPr>
          <a:lstStyle/>
          <a:p>
            <a:r>
              <a:rPr lang="en-US" dirty="0">
                <a:solidFill>
                  <a:schemeClr val="accent2"/>
                </a:solidFill>
              </a:rPr>
              <a:t>P(MS </a:t>
            </a:r>
            <a:r>
              <a:rPr lang="en-US" dirty="0" err="1">
                <a:solidFill>
                  <a:schemeClr val="accent2"/>
                </a:solidFill>
              </a:rPr>
              <a:t>Vertex|No</a:t>
            </a:r>
            <a:r>
              <a:rPr lang="en-US" dirty="0">
                <a:solidFill>
                  <a:schemeClr val="accent2"/>
                </a:solidFill>
              </a:rPr>
              <a:t> MS Trigger)</a:t>
            </a:r>
          </a:p>
        </p:txBody>
      </p:sp>
      <p:sp>
        <p:nvSpPr>
          <p:cNvPr id="8" name="TextBox 7">
            <a:extLst>
              <a:ext uri="{FF2B5EF4-FFF2-40B4-BE49-F238E27FC236}">
                <a16:creationId xmlns:a16="http://schemas.microsoft.com/office/drawing/2014/main" id="{927FC721-01C9-48ED-8B68-3DE444C185B4}"/>
              </a:ext>
            </a:extLst>
          </p:cNvPr>
          <p:cNvSpPr txBox="1"/>
          <p:nvPr/>
        </p:nvSpPr>
        <p:spPr>
          <a:xfrm>
            <a:off x="6642100" y="2782669"/>
            <a:ext cx="3338671" cy="646331"/>
          </a:xfrm>
          <a:prstGeom prst="rect">
            <a:avLst/>
          </a:prstGeom>
          <a:noFill/>
        </p:spPr>
        <p:txBody>
          <a:bodyPr wrap="none" rtlCol="0">
            <a:spAutoFit/>
          </a:bodyPr>
          <a:lstStyle/>
          <a:p>
            <a:r>
              <a:rPr lang="en-US" dirty="0"/>
              <a:t>Minimum bias event sample used</a:t>
            </a:r>
          </a:p>
          <a:p>
            <a:pPr algn="ctr"/>
            <a:r>
              <a:rPr lang="en-US" dirty="0"/>
              <a:t>(~ 6 million)</a:t>
            </a:r>
          </a:p>
        </p:txBody>
      </p:sp>
      <p:sp>
        <p:nvSpPr>
          <p:cNvPr id="9" name="TextBox 8">
            <a:extLst>
              <a:ext uri="{FF2B5EF4-FFF2-40B4-BE49-F238E27FC236}">
                <a16:creationId xmlns:a16="http://schemas.microsoft.com/office/drawing/2014/main" id="{84271A0A-09ED-4525-A97C-9978A7CEC3DA}"/>
              </a:ext>
            </a:extLst>
          </p:cNvPr>
          <p:cNvSpPr txBox="1"/>
          <p:nvPr/>
        </p:nvSpPr>
        <p:spPr>
          <a:xfrm>
            <a:off x="7315745" y="3563719"/>
            <a:ext cx="1991379" cy="369332"/>
          </a:xfrm>
          <a:prstGeom prst="rect">
            <a:avLst/>
          </a:prstGeom>
          <a:noFill/>
        </p:spPr>
        <p:txBody>
          <a:bodyPr wrap="none" rtlCol="0">
            <a:spAutoFit/>
          </a:bodyPr>
          <a:lstStyle/>
          <a:p>
            <a:r>
              <a:rPr lang="en-US" dirty="0"/>
              <a:t>Zero vertices found</a:t>
            </a:r>
          </a:p>
        </p:txBody>
      </p:sp>
      <mc:AlternateContent xmlns:mc="http://schemas.openxmlformats.org/markup-compatibility/2006">
        <mc:Choice xmlns:a14="http://schemas.microsoft.com/office/drawing/2010/main" Requires="a14">
          <p:sp>
            <p:nvSpPr>
              <p:cNvPr id="10" name="Rectangle 9">
                <a:extLst>
                  <a:ext uri="{FF2B5EF4-FFF2-40B4-BE49-F238E27FC236}">
                    <a16:creationId xmlns:a16="http://schemas.microsoft.com/office/drawing/2014/main" id="{C38222DD-B835-4E48-A5B3-FC3553A43816}"/>
                  </a:ext>
                </a:extLst>
              </p:cNvPr>
              <p:cNvSpPr/>
              <p:nvPr/>
            </p:nvSpPr>
            <p:spPr>
              <a:xfrm>
                <a:off x="6986256" y="4490303"/>
                <a:ext cx="2610779" cy="369332"/>
              </a:xfrm>
              <a:prstGeom prst="rect">
                <a:avLst/>
              </a:prstGeom>
            </p:spPr>
            <p:txBody>
              <a:bodyPr wrap="none">
                <a:spAutoFit/>
              </a:bodyPr>
              <a:lstStyle/>
              <a:p>
                <a:r>
                  <a:rPr lang="en-US" dirty="0">
                    <a:solidFill>
                      <a:schemeClr val="accent1"/>
                    </a:solidFill>
                  </a:rPr>
                  <a:t>P = </a:t>
                </a:r>
                <a14:m>
                  <m:oMath xmlns:m="http://schemas.openxmlformats.org/officeDocument/2006/math">
                    <m:d>
                      <m:dPr>
                        <m:ctrlPr>
                          <a:rPr lang="en-US" i="1" dirty="0" smtClean="0">
                            <a:solidFill>
                              <a:schemeClr val="accent1"/>
                            </a:solidFill>
                            <a:latin typeface="Cambria Math" panose="02040503050406030204" pitchFamily="18" charset="0"/>
                          </a:rPr>
                        </m:ctrlPr>
                      </m:dPr>
                      <m:e>
                        <m:r>
                          <a:rPr lang="en-US" i="1" dirty="0">
                            <a:solidFill>
                              <a:schemeClr val="accent1"/>
                            </a:solidFill>
                            <a:latin typeface="Cambria Math" panose="02040503050406030204" pitchFamily="18" charset="0"/>
                          </a:rPr>
                          <m:t>4.86</m:t>
                        </m:r>
                        <m:r>
                          <a:rPr lang="en-US" b="0" i="1" dirty="0" smtClean="0">
                            <a:solidFill>
                              <a:schemeClr val="accent1"/>
                            </a:solidFill>
                            <a:latin typeface="Cambria Math" panose="02040503050406030204" pitchFamily="18" charset="0"/>
                          </a:rPr>
                          <m:t>±</m:t>
                        </m:r>
                        <m:r>
                          <a:rPr lang="en-US" i="1" dirty="0">
                            <a:solidFill>
                              <a:schemeClr val="accent1"/>
                            </a:solidFill>
                            <a:latin typeface="Cambria Math" panose="02040503050406030204" pitchFamily="18" charset="0"/>
                          </a:rPr>
                          <m:t>4.86</m:t>
                        </m:r>
                      </m:e>
                    </m:d>
                    <m:r>
                      <a:rPr lang="en-US" b="0" i="1" dirty="0" smtClean="0">
                        <a:solidFill>
                          <a:schemeClr val="accent1"/>
                        </a:solidFill>
                        <a:latin typeface="Cambria Math" panose="02040503050406030204" pitchFamily="18" charset="0"/>
                      </a:rPr>
                      <m:t>×</m:t>
                    </m:r>
                    <m:sSup>
                      <m:sSupPr>
                        <m:ctrlPr>
                          <a:rPr lang="en-US" b="0" i="1" dirty="0" smtClean="0">
                            <a:solidFill>
                              <a:schemeClr val="accent1"/>
                            </a:solidFill>
                            <a:latin typeface="Cambria Math" panose="02040503050406030204" pitchFamily="18" charset="0"/>
                          </a:rPr>
                        </m:ctrlPr>
                      </m:sSupPr>
                      <m:e>
                        <m:r>
                          <a:rPr lang="en-US" i="1" dirty="0">
                            <a:solidFill>
                              <a:schemeClr val="accent1"/>
                            </a:solidFill>
                            <a:latin typeface="Cambria Math" panose="02040503050406030204" pitchFamily="18" charset="0"/>
                          </a:rPr>
                          <m:t>10</m:t>
                        </m:r>
                      </m:e>
                      <m:sup>
                        <m:r>
                          <a:rPr lang="en-US" b="0" i="1" dirty="0" smtClean="0">
                            <a:solidFill>
                              <a:schemeClr val="accent1"/>
                            </a:solidFill>
                            <a:latin typeface="Cambria Math" panose="02040503050406030204" pitchFamily="18" charset="0"/>
                          </a:rPr>
                          <m:t>−7</m:t>
                        </m:r>
                      </m:sup>
                    </m:sSup>
                  </m:oMath>
                </a14:m>
                <a:endParaRPr lang="en-US" dirty="0">
                  <a:solidFill>
                    <a:schemeClr val="accent1"/>
                  </a:solidFill>
                </a:endParaRPr>
              </a:p>
            </p:txBody>
          </p:sp>
        </mc:Choice>
        <mc:Fallback>
          <p:sp>
            <p:nvSpPr>
              <p:cNvPr id="10" name="Rectangle 9">
                <a:extLst>
                  <a:ext uri="{FF2B5EF4-FFF2-40B4-BE49-F238E27FC236}">
                    <a16:creationId xmlns:a16="http://schemas.microsoft.com/office/drawing/2014/main" id="{C38222DD-B835-4E48-A5B3-FC3553A43816}"/>
                  </a:ext>
                </a:extLst>
              </p:cNvPr>
              <p:cNvSpPr>
                <a:spLocks noRot="1" noChangeAspect="1" noMove="1" noResize="1" noEditPoints="1" noAdjustHandles="1" noChangeArrowheads="1" noChangeShapeType="1" noTextEdit="1"/>
              </p:cNvSpPr>
              <p:nvPr/>
            </p:nvSpPr>
            <p:spPr>
              <a:xfrm>
                <a:off x="6986256" y="4490303"/>
                <a:ext cx="2610779" cy="369332"/>
              </a:xfrm>
              <a:prstGeom prst="rect">
                <a:avLst/>
              </a:prstGeom>
              <a:blipFill>
                <a:blip r:embed="rId2"/>
                <a:stretch>
                  <a:fillRect l="-1869" t="-10000" b="-26667"/>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964CAF18-FEE9-409F-90A8-C139D58A60DD}"/>
              </a:ext>
            </a:extLst>
          </p:cNvPr>
          <p:cNvSpPr/>
          <p:nvPr/>
        </p:nvSpPr>
        <p:spPr>
          <a:xfrm>
            <a:off x="534757" y="3563719"/>
            <a:ext cx="4566378" cy="369332"/>
          </a:xfrm>
          <a:prstGeom prst="rect">
            <a:avLst/>
          </a:prstGeom>
        </p:spPr>
        <p:txBody>
          <a:bodyPr wrap="none">
            <a:spAutoFit/>
          </a:bodyPr>
          <a:lstStyle/>
          <a:p>
            <a:r>
              <a:rPr lang="en-US" dirty="0"/>
              <a:t>Found 19,184 MS </a:t>
            </a:r>
            <a:r>
              <a:rPr lang="en-US" dirty="0" err="1"/>
              <a:t>Verticies</a:t>
            </a:r>
            <a:r>
              <a:rPr lang="en-US" dirty="0"/>
              <a:t> in 1,512,030 events</a:t>
            </a:r>
          </a:p>
        </p:txBody>
      </p:sp>
      <p:sp>
        <p:nvSpPr>
          <p:cNvPr id="12" name="TextBox 11">
            <a:extLst>
              <a:ext uri="{FF2B5EF4-FFF2-40B4-BE49-F238E27FC236}">
                <a16:creationId xmlns:a16="http://schemas.microsoft.com/office/drawing/2014/main" id="{AB177944-DDA3-4728-A542-FA859C634D33}"/>
              </a:ext>
            </a:extLst>
          </p:cNvPr>
          <p:cNvSpPr txBox="1"/>
          <p:nvPr/>
        </p:nvSpPr>
        <p:spPr>
          <a:xfrm>
            <a:off x="655465" y="2782560"/>
            <a:ext cx="4324967" cy="646331"/>
          </a:xfrm>
          <a:prstGeom prst="rect">
            <a:avLst/>
          </a:prstGeom>
          <a:noFill/>
        </p:spPr>
        <p:txBody>
          <a:bodyPr wrap="none" rtlCol="0">
            <a:spAutoFit/>
          </a:bodyPr>
          <a:lstStyle/>
          <a:p>
            <a:pPr algn="ctr"/>
            <a:r>
              <a:rPr lang="en-US" dirty="0"/>
              <a:t>Out of all events that have a ROI cluster</a:t>
            </a:r>
          </a:p>
          <a:p>
            <a:pPr algn="ctr"/>
            <a:r>
              <a:rPr lang="en-US" dirty="0"/>
              <a:t>How many have a reconstructed MS Vertex?</a:t>
            </a:r>
          </a:p>
        </p:txBody>
      </p:sp>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35215468-CA21-409F-A449-6D7B318637C1}"/>
                  </a:ext>
                </a:extLst>
              </p:cNvPr>
              <p:cNvSpPr/>
              <p:nvPr/>
            </p:nvSpPr>
            <p:spPr>
              <a:xfrm>
                <a:off x="1512556" y="4474507"/>
                <a:ext cx="2557880" cy="369332"/>
              </a:xfrm>
              <a:prstGeom prst="rect">
                <a:avLst/>
              </a:prstGeom>
            </p:spPr>
            <p:txBody>
              <a:bodyPr wrap="none">
                <a:spAutoFit/>
              </a:bodyPr>
              <a:lstStyle/>
              <a:p>
                <a:r>
                  <a:rPr lang="en-US" dirty="0">
                    <a:solidFill>
                      <a:schemeClr val="accent1"/>
                    </a:solidFill>
                  </a:rPr>
                  <a:t>P =</a:t>
                </a:r>
                <a14:m>
                  <m:oMath xmlns:m="http://schemas.openxmlformats.org/officeDocument/2006/math">
                    <m:d>
                      <m:dPr>
                        <m:ctrlPr>
                          <a:rPr lang="en-US" i="1" dirty="0" smtClean="0">
                            <a:solidFill>
                              <a:schemeClr val="accent1"/>
                            </a:solidFill>
                            <a:latin typeface="Cambria Math" panose="02040503050406030204" pitchFamily="18" charset="0"/>
                          </a:rPr>
                        </m:ctrlPr>
                      </m:dPr>
                      <m:e>
                        <m:r>
                          <a:rPr lang="en-US" i="1" dirty="0" smtClean="0">
                            <a:solidFill>
                              <a:schemeClr val="accent1"/>
                            </a:solidFill>
                            <a:latin typeface="Cambria Math" panose="02040503050406030204" pitchFamily="18" charset="0"/>
                          </a:rPr>
                          <m:t>1.27±0.01</m:t>
                        </m:r>
                      </m:e>
                    </m:d>
                    <m:r>
                      <a:rPr lang="en-US" b="0" i="1" dirty="0" smtClean="0">
                        <a:solidFill>
                          <a:schemeClr val="accent1"/>
                        </a:solidFill>
                        <a:latin typeface="Cambria Math" panose="02040503050406030204" pitchFamily="18" charset="0"/>
                      </a:rPr>
                      <m:t>×</m:t>
                    </m:r>
                    <m:sSup>
                      <m:sSupPr>
                        <m:ctrlPr>
                          <a:rPr lang="en-US" b="0" i="1" dirty="0" smtClean="0">
                            <a:solidFill>
                              <a:schemeClr val="accent1"/>
                            </a:solidFill>
                            <a:latin typeface="Cambria Math" panose="02040503050406030204" pitchFamily="18" charset="0"/>
                          </a:rPr>
                        </m:ctrlPr>
                      </m:sSupPr>
                      <m:e>
                        <m:r>
                          <a:rPr lang="en-US" i="1" dirty="0" smtClean="0">
                            <a:solidFill>
                              <a:schemeClr val="accent1"/>
                            </a:solidFill>
                            <a:latin typeface="Cambria Math" panose="02040503050406030204" pitchFamily="18" charset="0"/>
                          </a:rPr>
                          <m:t>10</m:t>
                        </m:r>
                      </m:e>
                      <m:sup>
                        <m:r>
                          <a:rPr lang="en-US" b="0" i="1" dirty="0" smtClean="0">
                            <a:solidFill>
                              <a:schemeClr val="accent1"/>
                            </a:solidFill>
                            <a:latin typeface="Cambria Math" panose="02040503050406030204" pitchFamily="18" charset="0"/>
                          </a:rPr>
                          <m:t>−2</m:t>
                        </m:r>
                      </m:sup>
                    </m:sSup>
                  </m:oMath>
                </a14:m>
                <a:endParaRPr lang="en-US" dirty="0">
                  <a:solidFill>
                    <a:schemeClr val="accent1"/>
                  </a:solidFill>
                </a:endParaRPr>
              </a:p>
            </p:txBody>
          </p:sp>
        </mc:Choice>
        <mc:Fallback>
          <p:sp>
            <p:nvSpPr>
              <p:cNvPr id="13" name="Rectangle 12">
                <a:extLst>
                  <a:ext uri="{FF2B5EF4-FFF2-40B4-BE49-F238E27FC236}">
                    <a16:creationId xmlns:a16="http://schemas.microsoft.com/office/drawing/2014/main" id="{35215468-CA21-409F-A449-6D7B318637C1}"/>
                  </a:ext>
                </a:extLst>
              </p:cNvPr>
              <p:cNvSpPr>
                <a:spLocks noRot="1" noChangeAspect="1" noMove="1" noResize="1" noEditPoints="1" noAdjustHandles="1" noChangeArrowheads="1" noChangeShapeType="1" noTextEdit="1"/>
              </p:cNvSpPr>
              <p:nvPr/>
            </p:nvSpPr>
            <p:spPr>
              <a:xfrm>
                <a:off x="1512556" y="4474507"/>
                <a:ext cx="2557880" cy="369332"/>
              </a:xfrm>
              <a:prstGeom prst="rect">
                <a:avLst/>
              </a:prstGeom>
              <a:blipFill>
                <a:blip r:embed="rId3"/>
                <a:stretch>
                  <a:fillRect l="-1905" t="-8197" b="-24590"/>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A01C0262-29A1-45F4-B45F-1D3D37D69526}"/>
              </a:ext>
            </a:extLst>
          </p:cNvPr>
          <p:cNvSpPr txBox="1"/>
          <p:nvPr/>
        </p:nvSpPr>
        <p:spPr>
          <a:xfrm>
            <a:off x="1645028" y="4843839"/>
            <a:ext cx="2292935" cy="369332"/>
          </a:xfrm>
          <a:prstGeom prst="rect">
            <a:avLst/>
          </a:prstGeom>
          <a:noFill/>
        </p:spPr>
        <p:txBody>
          <a:bodyPr wrap="none" rtlCol="0">
            <a:spAutoFit/>
          </a:bodyPr>
          <a:lstStyle/>
          <a:p>
            <a:r>
              <a:rPr lang="en-US" dirty="0"/>
              <a:t>(x4 bigger in end caps)</a:t>
            </a:r>
          </a:p>
        </p:txBody>
      </p:sp>
    </p:spTree>
    <p:extLst>
      <p:ext uri="{BB962C8B-B14F-4D97-AF65-F5344CB8AC3E}">
        <p14:creationId xmlns:p14="http://schemas.microsoft.com/office/powerpoint/2010/main" val="1203937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496" y="962952"/>
            <a:ext cx="2555380" cy="279175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920" t="2218" r="1753" b="2123"/>
          <a:stretch/>
        </p:blipFill>
        <p:spPr>
          <a:xfrm>
            <a:off x="1944787" y="962952"/>
            <a:ext cx="4280687" cy="2791752"/>
          </a:xfrm>
          <a:prstGeom prst="rect">
            <a:avLst/>
          </a:prstGeom>
        </p:spPr>
      </p:pic>
      <p:sp>
        <p:nvSpPr>
          <p:cNvPr id="4" name="TextBox 3"/>
          <p:cNvSpPr txBox="1"/>
          <p:nvPr/>
        </p:nvSpPr>
        <p:spPr>
          <a:xfrm>
            <a:off x="5383903" y="3244906"/>
            <a:ext cx="752559" cy="400110"/>
          </a:xfrm>
          <a:prstGeom prst="rect">
            <a:avLst/>
          </a:prstGeom>
          <a:noFill/>
        </p:spPr>
        <p:txBody>
          <a:bodyPr wrap="square" rtlCol="0">
            <a:spAutoFit/>
          </a:bodyPr>
          <a:lstStyle/>
          <a:p>
            <a:pPr algn="ctr"/>
            <a:r>
              <a:rPr lang="en-US" sz="1000" dirty="0"/>
              <a:t>Milky way (100K </a:t>
            </a:r>
            <a:r>
              <a:rPr lang="en-US" sz="1000" dirty="0" err="1"/>
              <a:t>l.y</a:t>
            </a:r>
            <a:r>
              <a:rPr lang="en-US" sz="1000" dirty="0"/>
              <a:t>.)</a:t>
            </a:r>
          </a:p>
        </p:txBody>
      </p:sp>
      <p:cxnSp>
        <p:nvCxnSpPr>
          <p:cNvPr id="9" name="Straight Arrow Connector 8"/>
          <p:cNvCxnSpPr>
            <a:cxnSpLocks/>
          </p:cNvCxnSpPr>
          <p:nvPr/>
        </p:nvCxnSpPr>
        <p:spPr>
          <a:xfrm>
            <a:off x="5752091" y="3285367"/>
            <a:ext cx="37627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65408" y="4863314"/>
            <a:ext cx="2461187" cy="646331"/>
          </a:xfrm>
          <a:prstGeom prst="rect">
            <a:avLst/>
          </a:prstGeom>
          <a:noFill/>
        </p:spPr>
        <p:txBody>
          <a:bodyPr wrap="none" rtlCol="0">
            <a:spAutoFit/>
          </a:bodyPr>
          <a:lstStyle/>
          <a:p>
            <a:r>
              <a:rPr lang="en-US" sz="3600" dirty="0">
                <a:ln>
                  <a:solidFill>
                    <a:schemeClr val="tx1"/>
                  </a:solidFill>
                </a:ln>
              </a:rPr>
              <a:t>Dark Matter</a:t>
            </a:r>
          </a:p>
        </p:txBody>
      </p:sp>
      <p:sp>
        <p:nvSpPr>
          <p:cNvPr id="11" name="Footer Placeholder 10"/>
          <p:cNvSpPr>
            <a:spLocks noGrp="1"/>
          </p:cNvSpPr>
          <p:nvPr>
            <p:ph type="ftr" sz="quarter" idx="11"/>
          </p:nvPr>
        </p:nvSpPr>
        <p:spPr/>
        <p:txBody>
          <a:bodyPr/>
          <a:lstStyle/>
          <a:p>
            <a:r>
              <a:rPr lang="en-US"/>
              <a:t>G. Watts (UW/Seattle)</a:t>
            </a:r>
          </a:p>
        </p:txBody>
      </p:sp>
      <p:sp>
        <p:nvSpPr>
          <p:cNvPr id="12" name="Slide Number Placeholder 11"/>
          <p:cNvSpPr>
            <a:spLocks noGrp="1"/>
          </p:cNvSpPr>
          <p:nvPr>
            <p:ph type="sldNum" sz="quarter" idx="12"/>
          </p:nvPr>
        </p:nvSpPr>
        <p:spPr/>
        <p:txBody>
          <a:bodyPr/>
          <a:lstStyle/>
          <a:p>
            <a:fld id="{C2CEE9E9-B335-403A-B7E1-25FF144E47B9}" type="slidenum">
              <a:rPr lang="en-US" smtClean="0"/>
              <a:t>4</a:t>
            </a:fld>
            <a:endParaRPr lang="en-US"/>
          </a:p>
        </p:txBody>
      </p:sp>
    </p:spTree>
    <p:extLst>
      <p:ext uri="{BB962C8B-B14F-4D97-AF65-F5344CB8AC3E}">
        <p14:creationId xmlns:p14="http://schemas.microsoft.com/office/powerpoint/2010/main" val="1636145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C1844D3-2FD7-43CD-90F9-B2F88FAD48D0}"/>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7260FDB7-3777-4ABF-AB06-B2AE4305D7F0}"/>
              </a:ext>
            </a:extLst>
          </p:cNvPr>
          <p:cNvSpPr>
            <a:spLocks noGrp="1"/>
          </p:cNvSpPr>
          <p:nvPr>
            <p:ph type="sldNum" sz="quarter" idx="12"/>
          </p:nvPr>
        </p:nvSpPr>
        <p:spPr/>
        <p:txBody>
          <a:bodyPr/>
          <a:lstStyle/>
          <a:p>
            <a:fld id="{ADF9FD5E-B7B7-4A2F-8FF8-7736F5E59B8C}" type="slidenum">
              <a:rPr lang="en-US" smtClean="0"/>
              <a:t>40</a:t>
            </a:fld>
            <a:endParaRPr lang="en-US"/>
          </a:p>
        </p:txBody>
      </p:sp>
      <p:sp>
        <p:nvSpPr>
          <p:cNvPr id="4" name="TextBox 3">
            <a:extLst>
              <a:ext uri="{FF2B5EF4-FFF2-40B4-BE49-F238E27FC236}">
                <a16:creationId xmlns:a16="http://schemas.microsoft.com/office/drawing/2014/main" id="{6BEC2DC0-3925-4B03-AFB4-9E96DAB60856}"/>
              </a:ext>
            </a:extLst>
          </p:cNvPr>
          <p:cNvSpPr txBox="1"/>
          <p:nvPr/>
        </p:nvSpPr>
        <p:spPr>
          <a:xfrm>
            <a:off x="495964" y="412750"/>
            <a:ext cx="3714222" cy="523220"/>
          </a:xfrm>
          <a:prstGeom prst="rect">
            <a:avLst/>
          </a:prstGeom>
          <a:noFill/>
        </p:spPr>
        <p:txBody>
          <a:bodyPr wrap="none" rtlCol="0">
            <a:spAutoFit/>
          </a:bodyPr>
          <a:lstStyle/>
          <a:p>
            <a:r>
              <a:rPr lang="en-US" sz="2800" dirty="0"/>
              <a:t>MS + MS: 2 MS </a:t>
            </a:r>
            <a:r>
              <a:rPr lang="en-US" sz="2800" dirty="0" err="1"/>
              <a:t>Verticies</a:t>
            </a:r>
            <a:endParaRPr lang="en-US" sz="2800" dirty="0"/>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E571258-ACCF-41AF-9D75-7CA82CF0F563}"/>
                  </a:ext>
                </a:extLst>
              </p:cNvPr>
              <p:cNvSpPr txBox="1"/>
              <p:nvPr/>
            </p:nvSpPr>
            <p:spPr>
              <a:xfrm>
                <a:off x="2260600" y="1447800"/>
                <a:ext cx="7141570" cy="646331"/>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𝐹𝑎𝑘𝑒</m:t>
                          </m:r>
                        </m:sub>
                      </m:sSub>
                      <m:r>
                        <a:rPr lang="en-US" b="0" i="1" smtClean="0">
                          <a:latin typeface="Cambria Math" panose="02040503050406030204" pitchFamily="18" charset="0"/>
                        </a:rPr>
                        <m:t>=</m:t>
                      </m:r>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1 </m:t>
                          </m:r>
                          <m:r>
                            <a:rPr lang="en-US" b="0" i="1" smtClean="0">
                              <a:latin typeface="Cambria Math" panose="02040503050406030204" pitchFamily="18" charset="0"/>
                            </a:rPr>
                            <m:t>𝑀𝑆</m:t>
                          </m:r>
                          <m:r>
                            <a:rPr lang="en-US" b="0" i="1" smtClean="0">
                              <a:latin typeface="Cambria Math" panose="02040503050406030204" pitchFamily="18" charset="0"/>
                            </a:rPr>
                            <m:t> </m:t>
                          </m:r>
                          <m:r>
                            <a:rPr lang="en-US" b="0" i="1" smtClean="0">
                              <a:latin typeface="Cambria Math" panose="02040503050406030204" pitchFamily="18" charset="0"/>
                            </a:rPr>
                            <m:t>𝑇𝑟𝑖𝑔𝑔𝑒𝑟</m:t>
                          </m:r>
                          <m:r>
                            <a:rPr lang="en-US" b="0" i="1" smtClean="0">
                              <a:latin typeface="Cambria Math" panose="02040503050406030204" pitchFamily="18" charset="0"/>
                            </a:rPr>
                            <m:t>+</m:t>
                          </m:r>
                          <m:r>
                            <a:rPr lang="en-US" b="0" i="1" smtClean="0">
                              <a:latin typeface="Cambria Math" panose="02040503050406030204" pitchFamily="18" charset="0"/>
                            </a:rPr>
                            <m:t>𝑀𝑆</m:t>
                          </m:r>
                          <m:r>
                            <a:rPr lang="en-US" b="0" i="1" smtClean="0">
                              <a:latin typeface="Cambria Math" panose="02040503050406030204" pitchFamily="18" charset="0"/>
                            </a:rPr>
                            <m:t> </m:t>
                          </m:r>
                          <m:r>
                            <a:rPr lang="en-US" b="0" i="1" smtClean="0">
                              <a:latin typeface="Cambria Math" panose="02040503050406030204" pitchFamily="18" charset="0"/>
                            </a:rPr>
                            <m:t>𝑉𝑒𝑟𝑡𝑒𝑥</m:t>
                          </m:r>
                        </m:e>
                      </m:d>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𝑀𝑆</m:t>
                          </m:r>
                          <m:r>
                            <a:rPr lang="en-US" b="0" i="1" smtClean="0">
                              <a:latin typeface="Cambria Math" panose="02040503050406030204" pitchFamily="18" charset="0"/>
                            </a:rPr>
                            <m:t> </m:t>
                          </m:r>
                          <m:r>
                            <a:rPr lang="en-US" b="0" i="1" smtClean="0">
                              <a:latin typeface="Cambria Math" panose="02040503050406030204" pitchFamily="18" charset="0"/>
                            </a:rPr>
                            <m:t>𝑉𝑒𝑟𝑡𝑒𝑥</m:t>
                          </m:r>
                          <m:r>
                            <a:rPr lang="en-US" b="0" i="1" smtClean="0">
                              <a:latin typeface="Cambria Math" panose="02040503050406030204" pitchFamily="18" charset="0"/>
                            </a:rPr>
                            <m:t>, </m:t>
                          </m:r>
                          <m:r>
                            <a:rPr lang="en-US" b="0" i="1" smtClean="0">
                              <a:latin typeface="Cambria Math" panose="02040503050406030204" pitchFamily="18" charset="0"/>
                            </a:rPr>
                            <m:t>𝑛𝑜</m:t>
                          </m:r>
                          <m:r>
                            <a:rPr lang="en-US" b="0" i="1" smtClean="0">
                              <a:latin typeface="Cambria Math" panose="02040503050406030204" pitchFamily="18" charset="0"/>
                            </a:rPr>
                            <m:t> </m:t>
                          </m:r>
                          <m:r>
                            <a:rPr lang="en-US" b="0" i="1" smtClean="0">
                              <a:latin typeface="Cambria Math" panose="02040503050406030204" pitchFamily="18" charset="0"/>
                            </a:rPr>
                            <m:t>𝑡𝑟𝑖𝑔𝑔𝑒𝑟</m:t>
                          </m:r>
                        </m:e>
                      </m:d>
                    </m:oMath>
                  </m:oMathPara>
                </a14:m>
                <a:br>
                  <a:rPr lang="en-US" b="0" dirty="0"/>
                </a:br>
                <a:r>
                  <a:rPr lang="en-US" b="0" dirty="0"/>
                  <a:t>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𝑁</m:t>
                    </m:r>
                    <m:d>
                      <m:dPr>
                        <m:ctrlPr>
                          <a:rPr lang="en-US" b="0" i="1" smtClean="0">
                            <a:latin typeface="Cambria Math" panose="02040503050406030204" pitchFamily="18" charset="0"/>
                          </a:rPr>
                        </m:ctrlPr>
                      </m:dPr>
                      <m:e>
                        <m:r>
                          <a:rPr lang="en-US" b="0" i="1" smtClean="0">
                            <a:latin typeface="Cambria Math" panose="02040503050406030204" pitchFamily="18" charset="0"/>
                          </a:rPr>
                          <m:t>2 </m:t>
                        </m:r>
                        <m:r>
                          <a:rPr lang="en-US" b="0" i="1" smtClean="0">
                            <a:latin typeface="Cambria Math" panose="02040503050406030204" pitchFamily="18" charset="0"/>
                          </a:rPr>
                          <m:t>𝑀𝑆</m:t>
                        </m:r>
                        <m:r>
                          <a:rPr lang="en-US" b="0" i="1" smtClean="0">
                            <a:latin typeface="Cambria Math" panose="02040503050406030204" pitchFamily="18" charset="0"/>
                          </a:rPr>
                          <m:t> </m:t>
                        </m:r>
                        <m:r>
                          <a:rPr lang="en-US" b="0" i="1" smtClean="0">
                            <a:latin typeface="Cambria Math" panose="02040503050406030204" pitchFamily="18" charset="0"/>
                          </a:rPr>
                          <m:t>𝑇𝑟𝑖𝑔𝑔𝑒𝑟</m:t>
                        </m:r>
                        <m:r>
                          <a:rPr lang="en-US" b="0" i="1" smtClean="0">
                            <a:latin typeface="Cambria Math" panose="02040503050406030204" pitchFamily="18" charset="0"/>
                          </a:rPr>
                          <m:t>+1 </m:t>
                        </m:r>
                        <m:r>
                          <a:rPr lang="en-US" b="0" i="1" smtClean="0">
                            <a:latin typeface="Cambria Math" panose="02040503050406030204" pitchFamily="18" charset="0"/>
                          </a:rPr>
                          <m:t>𝑀𝑆</m:t>
                        </m:r>
                        <m:r>
                          <a:rPr lang="en-US" b="0" i="1" smtClean="0">
                            <a:latin typeface="Cambria Math" panose="02040503050406030204" pitchFamily="18" charset="0"/>
                          </a:rPr>
                          <m:t> </m:t>
                        </m:r>
                        <m:r>
                          <a:rPr lang="en-US" b="0" i="1" smtClean="0">
                            <a:latin typeface="Cambria Math" panose="02040503050406030204" pitchFamily="18" charset="0"/>
                          </a:rPr>
                          <m:t>𝑉𝑒𝑟𝑡𝑒𝑥</m:t>
                        </m:r>
                      </m:e>
                    </m:d>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𝑀𝑆</m:t>
                    </m:r>
                    <m:r>
                      <a:rPr lang="en-US" b="0" i="1" smtClean="0">
                        <a:latin typeface="Cambria Math" panose="02040503050406030204" pitchFamily="18" charset="0"/>
                      </a:rPr>
                      <m:t> </m:t>
                    </m:r>
                    <m:r>
                      <a:rPr lang="en-US" b="0" i="1" smtClean="0">
                        <a:latin typeface="Cambria Math" panose="02040503050406030204" pitchFamily="18" charset="0"/>
                      </a:rPr>
                      <m:t>𝑉𝑒𝑟𝑡𝑒𝑥</m:t>
                    </m:r>
                    <m:r>
                      <a:rPr lang="en-US" b="0" i="1" smtClean="0">
                        <a:latin typeface="Cambria Math" panose="02040503050406030204" pitchFamily="18" charset="0"/>
                      </a:rPr>
                      <m:t>, </m:t>
                    </m:r>
                    <m:r>
                      <a:rPr lang="en-US" b="0" i="1" smtClean="0">
                        <a:latin typeface="Cambria Math" panose="02040503050406030204" pitchFamily="18" charset="0"/>
                      </a:rPr>
                      <m:t>𝑡𝑟𝑖𝑔𝑔𝑒𝑟</m:t>
                    </m:r>
                    <m:r>
                      <a:rPr lang="en-US" b="0" i="1" smtClean="0">
                        <a:latin typeface="Cambria Math" panose="02040503050406030204" pitchFamily="18" charset="0"/>
                      </a:rPr>
                      <m:t>)</m:t>
                    </m:r>
                  </m:oMath>
                </a14:m>
                <a:endParaRPr lang="en-US" b="0" dirty="0"/>
              </a:p>
            </p:txBody>
          </p:sp>
        </mc:Choice>
        <mc:Fallback>
          <p:sp>
            <p:nvSpPr>
              <p:cNvPr id="5" name="TextBox 4">
                <a:extLst>
                  <a:ext uri="{FF2B5EF4-FFF2-40B4-BE49-F238E27FC236}">
                    <a16:creationId xmlns:a16="http://schemas.microsoft.com/office/drawing/2014/main" id="{1E571258-ACCF-41AF-9D75-7CA82CF0F563}"/>
                  </a:ext>
                </a:extLst>
              </p:cNvPr>
              <p:cNvSpPr txBox="1">
                <a:spLocks noRot="1" noChangeAspect="1" noMove="1" noResize="1" noEditPoints="1" noAdjustHandles="1" noChangeArrowheads="1" noChangeShapeType="1" noTextEdit="1"/>
              </p:cNvSpPr>
              <p:nvPr/>
            </p:nvSpPr>
            <p:spPr>
              <a:xfrm>
                <a:off x="2260600" y="1447800"/>
                <a:ext cx="7141570" cy="646331"/>
              </a:xfrm>
              <a:prstGeom prst="rect">
                <a:avLst/>
              </a:prstGeom>
              <a:blipFill>
                <a:blip r:embed="rId2"/>
                <a:stretch>
                  <a:fillRect b="-6604"/>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7446B0A5-5A6D-4E6D-89F2-B05AA60A1370}"/>
              </a:ext>
            </a:extLst>
          </p:cNvPr>
          <p:cNvSpPr txBox="1"/>
          <p:nvPr/>
        </p:nvSpPr>
        <p:spPr>
          <a:xfrm>
            <a:off x="3462371" y="2236629"/>
            <a:ext cx="4738028" cy="369332"/>
          </a:xfrm>
          <a:prstGeom prst="rect">
            <a:avLst/>
          </a:prstGeom>
          <a:noFill/>
        </p:spPr>
        <p:txBody>
          <a:bodyPr wrap="none" rtlCol="0">
            <a:spAutoFit/>
          </a:bodyPr>
          <a:lstStyle/>
          <a:p>
            <a:r>
              <a:rPr lang="en-US" dirty="0"/>
              <a:t>(Second term takes endcap/barrel into account!)</a:t>
            </a:r>
          </a:p>
        </p:txBody>
      </p:sp>
      <mc:AlternateContent xmlns:mc="http://schemas.openxmlformats.org/markup-compatibility/2006">
        <mc:Choice xmlns:a14="http://schemas.microsoft.com/office/drawing/2010/main" Requires="a14">
          <p:graphicFrame>
            <p:nvGraphicFramePr>
              <p:cNvPr id="8" name="Table 7">
                <a:extLst>
                  <a:ext uri="{FF2B5EF4-FFF2-40B4-BE49-F238E27FC236}">
                    <a16:creationId xmlns:a16="http://schemas.microsoft.com/office/drawing/2014/main" id="{353BD19E-4E85-459A-8BFF-92BF09B0A1C8}"/>
                  </a:ext>
                </a:extLst>
              </p:cNvPr>
              <p:cNvGraphicFramePr>
                <a:graphicFrameLocks noGrp="1"/>
              </p:cNvGraphicFramePr>
              <p:nvPr>
                <p:extLst>
                  <p:ext uri="{D42A27DB-BD31-4B8C-83A1-F6EECF244321}">
                    <p14:modId xmlns:p14="http://schemas.microsoft.com/office/powerpoint/2010/main" val="1324448149"/>
                  </p:ext>
                </p:extLst>
              </p:nvPr>
            </p:nvGraphicFramePr>
            <p:xfrm>
              <a:off x="3379625" y="4085669"/>
              <a:ext cx="5432750" cy="1112520"/>
            </p:xfrm>
            <a:graphic>
              <a:graphicData uri="http://schemas.openxmlformats.org/drawingml/2006/table">
                <a:tbl>
                  <a:tblPr firstRow="1" bandRow="1">
                    <a:tableStyleId>{5C22544A-7EE6-4342-B048-85BDC9FD1C3A}</a:tableStyleId>
                  </a:tblPr>
                  <a:tblGrid>
                    <a:gridCol w="2716375">
                      <a:extLst>
                        <a:ext uri="{9D8B030D-6E8A-4147-A177-3AD203B41FA5}">
                          <a16:colId xmlns:a16="http://schemas.microsoft.com/office/drawing/2014/main" val="3342243059"/>
                        </a:ext>
                      </a:extLst>
                    </a:gridCol>
                    <a:gridCol w="2716375">
                      <a:extLst>
                        <a:ext uri="{9D8B030D-6E8A-4147-A177-3AD203B41FA5}">
                          <a16:colId xmlns:a16="http://schemas.microsoft.com/office/drawing/2014/main" val="3940759009"/>
                        </a:ext>
                      </a:extLst>
                    </a:gridCol>
                  </a:tblGrid>
                  <a:tr h="370840">
                    <a:tc>
                      <a:txBody>
                        <a:bodyPr/>
                        <a:lstStyle/>
                        <a:p>
                          <a:r>
                            <a:rPr lang="en-US" dirty="0"/>
                            <a:t>Trigger</a:t>
                          </a:r>
                        </a:p>
                      </a:txBody>
                      <a:tcPr/>
                    </a:tc>
                    <a:tc>
                      <a:txBody>
                        <a:bodyPr/>
                        <a:lstStyle/>
                        <a:p>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𝑵</m:t>
                                    </m:r>
                                  </m:e>
                                  <m:sub>
                                    <m:r>
                                      <a:rPr lang="en-US" b="1" i="1" smtClean="0">
                                        <a:latin typeface="Cambria Math" panose="02040503050406030204" pitchFamily="18" charset="0"/>
                                      </a:rPr>
                                      <m:t>𝑭𝒂𝒌𝒆</m:t>
                                    </m:r>
                                  </m:sub>
                                </m:sSub>
                              </m:oMath>
                            </m:oMathPara>
                          </a14:m>
                          <a:endParaRPr lang="en-US" dirty="0"/>
                        </a:p>
                      </a:txBody>
                      <a:tcPr/>
                    </a:tc>
                    <a:extLst>
                      <a:ext uri="{0D108BD9-81ED-4DB2-BD59-A6C34878D82A}">
                        <a16:rowId xmlns:a16="http://schemas.microsoft.com/office/drawing/2014/main" val="1947433025"/>
                      </a:ext>
                    </a:extLst>
                  </a:tr>
                  <a:tr h="370840">
                    <a:tc>
                      <a:txBody>
                        <a:bodyPr/>
                        <a:lstStyle/>
                        <a:p>
                          <a:r>
                            <a:rPr lang="en-US" dirty="0"/>
                            <a:t>Jet + missing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𝑇</m:t>
                                  </m:r>
                                </m:sub>
                              </m:sSub>
                            </m:oMath>
                          </a14:m>
                          <a:endParaRPr lang="en-US" dirty="0"/>
                        </a:p>
                      </a:txBody>
                      <a:tcPr/>
                    </a:tc>
                    <a:tc>
                      <a:txBody>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4.3×</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−6</m:t>
                                    </m:r>
                                  </m:sup>
                                </m:sSup>
                              </m:oMath>
                            </m:oMathPara>
                          </a14:m>
                          <a:endParaRPr lang="en-US" dirty="0"/>
                        </a:p>
                      </a:txBody>
                      <a:tcPr/>
                    </a:tc>
                    <a:extLst>
                      <a:ext uri="{0D108BD9-81ED-4DB2-BD59-A6C34878D82A}">
                        <a16:rowId xmlns:a16="http://schemas.microsoft.com/office/drawing/2014/main" val="177953132"/>
                      </a:ext>
                    </a:extLst>
                  </a:tr>
                  <a:tr h="370840">
                    <a:tc>
                      <a:txBody>
                        <a:bodyPr/>
                        <a:lstStyle/>
                        <a:p>
                          <a:r>
                            <a:rPr lang="en-US" dirty="0"/>
                            <a:t>MS Vertex Trigger</a:t>
                          </a:r>
                        </a:p>
                      </a:txBody>
                      <a:tcPr/>
                    </a:tc>
                    <a:tc>
                      <a:txBody>
                        <a:bodyPr/>
                        <a:lstStyle/>
                        <a:p>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0.34±0.02</m:t>
                                </m:r>
                              </m:oMath>
                            </m:oMathPara>
                          </a14:m>
                          <a:endParaRPr lang="en-US" dirty="0"/>
                        </a:p>
                      </a:txBody>
                      <a:tcPr/>
                    </a:tc>
                    <a:extLst>
                      <a:ext uri="{0D108BD9-81ED-4DB2-BD59-A6C34878D82A}">
                        <a16:rowId xmlns:a16="http://schemas.microsoft.com/office/drawing/2014/main" val="1422707986"/>
                      </a:ext>
                    </a:extLst>
                  </a:tr>
                </a:tbl>
              </a:graphicData>
            </a:graphic>
          </p:graphicFrame>
        </mc:Choice>
        <mc:Fallback>
          <p:graphicFrame>
            <p:nvGraphicFramePr>
              <p:cNvPr id="8" name="Table 7">
                <a:extLst>
                  <a:ext uri="{FF2B5EF4-FFF2-40B4-BE49-F238E27FC236}">
                    <a16:creationId xmlns:a16="http://schemas.microsoft.com/office/drawing/2014/main" id="{353BD19E-4E85-459A-8BFF-92BF09B0A1C8}"/>
                  </a:ext>
                </a:extLst>
              </p:cNvPr>
              <p:cNvGraphicFramePr>
                <a:graphicFrameLocks noGrp="1"/>
              </p:cNvGraphicFramePr>
              <p:nvPr>
                <p:extLst>
                  <p:ext uri="{D42A27DB-BD31-4B8C-83A1-F6EECF244321}">
                    <p14:modId xmlns:p14="http://schemas.microsoft.com/office/powerpoint/2010/main" val="1324448149"/>
                  </p:ext>
                </p:extLst>
              </p:nvPr>
            </p:nvGraphicFramePr>
            <p:xfrm>
              <a:off x="3379625" y="4085669"/>
              <a:ext cx="5432750" cy="1112520"/>
            </p:xfrm>
            <a:graphic>
              <a:graphicData uri="http://schemas.openxmlformats.org/drawingml/2006/table">
                <a:tbl>
                  <a:tblPr firstRow="1" bandRow="1">
                    <a:tableStyleId>{5C22544A-7EE6-4342-B048-85BDC9FD1C3A}</a:tableStyleId>
                  </a:tblPr>
                  <a:tblGrid>
                    <a:gridCol w="2716375">
                      <a:extLst>
                        <a:ext uri="{9D8B030D-6E8A-4147-A177-3AD203B41FA5}">
                          <a16:colId xmlns:a16="http://schemas.microsoft.com/office/drawing/2014/main" val="3342243059"/>
                        </a:ext>
                      </a:extLst>
                    </a:gridCol>
                    <a:gridCol w="2716375">
                      <a:extLst>
                        <a:ext uri="{9D8B030D-6E8A-4147-A177-3AD203B41FA5}">
                          <a16:colId xmlns:a16="http://schemas.microsoft.com/office/drawing/2014/main" val="3940759009"/>
                        </a:ext>
                      </a:extLst>
                    </a:gridCol>
                  </a:tblGrid>
                  <a:tr h="370840">
                    <a:tc>
                      <a:txBody>
                        <a:bodyPr/>
                        <a:lstStyle/>
                        <a:p>
                          <a:r>
                            <a:rPr lang="en-US" dirty="0"/>
                            <a:t>Trigger</a:t>
                          </a:r>
                        </a:p>
                      </a:txBody>
                      <a:tcPr/>
                    </a:tc>
                    <a:tc>
                      <a:txBody>
                        <a:bodyPr/>
                        <a:lstStyle/>
                        <a:p>
                          <a:endParaRPr lang="en-US"/>
                        </a:p>
                      </a:txBody>
                      <a:tcPr>
                        <a:blipFill>
                          <a:blip r:embed="rId3"/>
                          <a:stretch>
                            <a:fillRect l="-100224" t="-8197" r="-897" b="-224590"/>
                          </a:stretch>
                        </a:blipFill>
                      </a:tcPr>
                    </a:tc>
                    <a:extLst>
                      <a:ext uri="{0D108BD9-81ED-4DB2-BD59-A6C34878D82A}">
                        <a16:rowId xmlns:a16="http://schemas.microsoft.com/office/drawing/2014/main" val="1947433025"/>
                      </a:ext>
                    </a:extLst>
                  </a:tr>
                  <a:tr h="370840">
                    <a:tc>
                      <a:txBody>
                        <a:bodyPr/>
                        <a:lstStyle/>
                        <a:p>
                          <a:endParaRPr lang="en-US"/>
                        </a:p>
                      </a:txBody>
                      <a:tcPr>
                        <a:blipFill>
                          <a:blip r:embed="rId3"/>
                          <a:stretch>
                            <a:fillRect l="-224" t="-108197" r="-100897" b="-124590"/>
                          </a:stretch>
                        </a:blipFill>
                      </a:tcPr>
                    </a:tc>
                    <a:tc>
                      <a:txBody>
                        <a:bodyPr/>
                        <a:lstStyle/>
                        <a:p>
                          <a:endParaRPr lang="en-US"/>
                        </a:p>
                      </a:txBody>
                      <a:tcPr>
                        <a:blipFill>
                          <a:blip r:embed="rId3"/>
                          <a:stretch>
                            <a:fillRect l="-100224" t="-108197" r="-897" b="-124590"/>
                          </a:stretch>
                        </a:blipFill>
                      </a:tcPr>
                    </a:tc>
                    <a:extLst>
                      <a:ext uri="{0D108BD9-81ED-4DB2-BD59-A6C34878D82A}">
                        <a16:rowId xmlns:a16="http://schemas.microsoft.com/office/drawing/2014/main" val="177953132"/>
                      </a:ext>
                    </a:extLst>
                  </a:tr>
                  <a:tr h="370840">
                    <a:tc>
                      <a:txBody>
                        <a:bodyPr/>
                        <a:lstStyle/>
                        <a:p>
                          <a:r>
                            <a:rPr lang="en-US" dirty="0"/>
                            <a:t>MS Vertex Trigger</a:t>
                          </a:r>
                        </a:p>
                      </a:txBody>
                      <a:tcPr/>
                    </a:tc>
                    <a:tc>
                      <a:txBody>
                        <a:bodyPr/>
                        <a:lstStyle/>
                        <a:p>
                          <a:endParaRPr lang="en-US"/>
                        </a:p>
                      </a:txBody>
                      <a:tcPr>
                        <a:blipFill>
                          <a:blip r:embed="rId3"/>
                          <a:stretch>
                            <a:fillRect l="-100224" t="-208197" r="-897" b="-24590"/>
                          </a:stretch>
                        </a:blipFill>
                      </a:tcPr>
                    </a:tc>
                    <a:extLst>
                      <a:ext uri="{0D108BD9-81ED-4DB2-BD59-A6C34878D82A}">
                        <a16:rowId xmlns:a16="http://schemas.microsoft.com/office/drawing/2014/main" val="1422707986"/>
                      </a:ext>
                    </a:extLst>
                  </a:tr>
                </a:tbl>
              </a:graphicData>
            </a:graphic>
          </p:graphicFrame>
        </mc:Fallback>
      </mc:AlternateContent>
    </p:spTree>
    <p:extLst>
      <p:ext uri="{BB962C8B-B14F-4D97-AF65-F5344CB8AC3E}">
        <p14:creationId xmlns:p14="http://schemas.microsoft.com/office/powerpoint/2010/main" val="11634806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5716A30-9AE1-4441-8A7E-395AC4888B8A}"/>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0A84F8EC-4588-4340-AB0C-3711A59F9F71}"/>
              </a:ext>
            </a:extLst>
          </p:cNvPr>
          <p:cNvSpPr>
            <a:spLocks noGrp="1"/>
          </p:cNvSpPr>
          <p:nvPr>
            <p:ph type="sldNum" sz="quarter" idx="12"/>
          </p:nvPr>
        </p:nvSpPr>
        <p:spPr/>
        <p:txBody>
          <a:bodyPr/>
          <a:lstStyle/>
          <a:p>
            <a:fld id="{ADF9FD5E-B7B7-4A2F-8FF8-7736F5E59B8C}" type="slidenum">
              <a:rPr lang="en-US" smtClean="0"/>
              <a:t>41</a:t>
            </a:fld>
            <a:endParaRPr lang="en-US"/>
          </a:p>
        </p:txBody>
      </p:sp>
      <p:sp>
        <p:nvSpPr>
          <p:cNvPr id="4" name="TextBox 3">
            <a:extLst>
              <a:ext uri="{FF2B5EF4-FFF2-40B4-BE49-F238E27FC236}">
                <a16:creationId xmlns:a16="http://schemas.microsoft.com/office/drawing/2014/main" id="{10083EA6-8FD9-48F9-8CD8-2AA1B7DA0C59}"/>
              </a:ext>
            </a:extLst>
          </p:cNvPr>
          <p:cNvSpPr txBox="1"/>
          <p:nvPr/>
        </p:nvSpPr>
        <p:spPr>
          <a:xfrm>
            <a:off x="495964" y="412750"/>
            <a:ext cx="4999317" cy="523220"/>
          </a:xfrm>
          <a:prstGeom prst="rect">
            <a:avLst/>
          </a:prstGeom>
          <a:noFill/>
        </p:spPr>
        <p:txBody>
          <a:bodyPr wrap="none" rtlCol="0">
            <a:spAutoFit/>
          </a:bodyPr>
          <a:lstStyle/>
          <a:p>
            <a:r>
              <a:rPr lang="en-US" sz="2800" dirty="0"/>
              <a:t>Calorimeter Fake Rate: Method 1</a:t>
            </a:r>
          </a:p>
        </p:txBody>
      </p:sp>
      <p:sp>
        <p:nvSpPr>
          <p:cNvPr id="5" name="TextBox 4">
            <a:extLst>
              <a:ext uri="{FF2B5EF4-FFF2-40B4-BE49-F238E27FC236}">
                <a16:creationId xmlns:a16="http://schemas.microsoft.com/office/drawing/2014/main" id="{AFB095D2-2964-4E89-838C-5944BC7E1731}"/>
              </a:ext>
            </a:extLst>
          </p:cNvPr>
          <p:cNvSpPr txBox="1"/>
          <p:nvPr/>
        </p:nvSpPr>
        <p:spPr>
          <a:xfrm>
            <a:off x="831850" y="1174750"/>
            <a:ext cx="3778920" cy="369332"/>
          </a:xfrm>
          <a:prstGeom prst="rect">
            <a:avLst/>
          </a:prstGeom>
          <a:noFill/>
        </p:spPr>
        <p:txBody>
          <a:bodyPr wrap="none" rtlCol="0">
            <a:spAutoFit/>
          </a:bodyPr>
          <a:lstStyle/>
          <a:p>
            <a:r>
              <a:rPr lang="en-US" dirty="0">
                <a:solidFill>
                  <a:schemeClr val="accent2"/>
                </a:solidFill>
              </a:rPr>
              <a:t>Estimate each background individually</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1CC792C8-7AF5-445A-8564-61531ED36B40}"/>
                  </a:ext>
                </a:extLst>
              </p:cNvPr>
              <p:cNvSpPr txBox="1"/>
              <p:nvPr/>
            </p:nvSpPr>
            <p:spPr>
              <a:xfrm>
                <a:off x="1104900" y="1651000"/>
                <a:ext cx="5879687" cy="2031325"/>
              </a:xfrm>
              <a:prstGeom prst="rect">
                <a:avLst/>
              </a:prstGeom>
              <a:noFill/>
            </p:spPr>
            <p:txBody>
              <a:bodyPr wrap="none" rtlCol="0">
                <a:spAutoFit/>
              </a:bodyPr>
              <a:lstStyle/>
              <a:p>
                <a:r>
                  <a:rPr lang="en-US" dirty="0"/>
                  <a:t>Cosmic Ray &amp; beam induced background:</a:t>
                </a:r>
              </a:p>
              <a:p>
                <a:pPr marL="171450" indent="-171450">
                  <a:buFont typeface="Arial" panose="020B0604020202020204" pitchFamily="34" charset="0"/>
                  <a:buChar char="•"/>
                </a:pPr>
                <a:r>
                  <a:rPr lang="en-US" dirty="0"/>
                  <a:t>Use empty bunch crossings or single beam bunch crossings</a:t>
                </a:r>
              </a:p>
              <a:p>
                <a:pPr marL="171450" indent="-171450">
                  <a:buFont typeface="Arial" panose="020B0604020202020204" pitchFamily="34" charset="0"/>
                  <a:buChar char="•"/>
                </a:pPr>
                <a:r>
                  <a:rPr lang="en-US" dirty="0"/>
                  <a:t>Scale factor for trigger live time</a:t>
                </a:r>
              </a:p>
              <a:p>
                <a:pPr marL="171450" indent="-171450">
                  <a:buFont typeface="Arial" panose="020B0604020202020204" pitchFamily="34" charset="0"/>
                  <a:buChar char="•"/>
                </a:pPr>
                <a:r>
                  <a:rPr lang="en-US" dirty="0"/>
                  <a:t>Release timing cut when looking at cosmic ray background</a:t>
                </a:r>
              </a:p>
              <a:p>
                <a:pPr marL="171450" indent="-171450">
                  <a:buFont typeface="Arial" panose="020B0604020202020204" pitchFamily="34" charset="0"/>
                  <a:buChar char="•"/>
                </a:pPr>
                <a:r>
                  <a:rPr lang="en-US" dirty="0"/>
                  <a:t>Account for pileup and track veto</a:t>
                </a:r>
              </a:p>
              <a:p>
                <a:pPr marL="171450" indent="-171450">
                  <a:buFont typeface="Arial" panose="020B0604020202020204" pitchFamily="34" charset="0"/>
                  <a:buChar char="•"/>
                </a:pPr>
                <a:r>
                  <a:rPr lang="en-US" dirty="0"/>
                  <a:t>Cosmics: </a:t>
                </a:r>
                <a14:m>
                  <m:oMath xmlns:m="http://schemas.openxmlformats.org/officeDocument/2006/math">
                    <m:r>
                      <a:rPr lang="en-US" b="0" i="1" smtClean="0">
                        <a:latin typeface="Cambria Math" panose="02040503050406030204" pitchFamily="18" charset="0"/>
                      </a:rPr>
                      <m:t>0.33±0.22</m:t>
                    </m:r>
                  </m:oMath>
                </a14:m>
                <a:r>
                  <a:rPr lang="en-US" dirty="0"/>
                  <a:t> events</a:t>
                </a:r>
              </a:p>
              <a:p>
                <a:pPr marL="171450" indent="-171450">
                  <a:buFont typeface="Arial" panose="020B0604020202020204" pitchFamily="34" charset="0"/>
                  <a:buChar char="•"/>
                </a:pPr>
                <a:r>
                  <a:rPr lang="en-US" dirty="0"/>
                  <a:t>Beam Halo: </a:t>
                </a:r>
                <a14:m>
                  <m:oMath xmlns:m="http://schemas.openxmlformats.org/officeDocument/2006/math">
                    <m:r>
                      <a:rPr lang="en-US" b="0" i="1" smtClean="0">
                        <a:latin typeface="Cambria Math" panose="02040503050406030204" pitchFamily="18" charset="0"/>
                      </a:rPr>
                      <m:t>0.07±0.07</m:t>
                    </m:r>
                  </m:oMath>
                </a14:m>
                <a:endParaRPr lang="en-US" dirty="0"/>
              </a:p>
            </p:txBody>
          </p:sp>
        </mc:Choice>
        <mc:Fallback>
          <p:sp>
            <p:nvSpPr>
              <p:cNvPr id="6" name="TextBox 5">
                <a:extLst>
                  <a:ext uri="{FF2B5EF4-FFF2-40B4-BE49-F238E27FC236}">
                    <a16:creationId xmlns:a16="http://schemas.microsoft.com/office/drawing/2014/main" id="{1CC792C8-7AF5-445A-8564-61531ED36B40}"/>
                  </a:ext>
                </a:extLst>
              </p:cNvPr>
              <p:cNvSpPr txBox="1">
                <a:spLocks noRot="1" noChangeAspect="1" noMove="1" noResize="1" noEditPoints="1" noAdjustHandles="1" noChangeArrowheads="1" noChangeShapeType="1" noTextEdit="1"/>
              </p:cNvSpPr>
              <p:nvPr/>
            </p:nvSpPr>
            <p:spPr>
              <a:xfrm>
                <a:off x="1104900" y="1651000"/>
                <a:ext cx="5879687" cy="2031325"/>
              </a:xfrm>
              <a:prstGeom prst="rect">
                <a:avLst/>
              </a:prstGeom>
              <a:blipFill>
                <a:blip r:embed="rId2"/>
                <a:stretch>
                  <a:fillRect l="-829" t="-1802" r="-104" b="-3904"/>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F2493688-0984-4778-8DF9-E683A9BF7DEB}"/>
              </a:ext>
            </a:extLst>
          </p:cNvPr>
          <p:cNvSpPr txBox="1"/>
          <p:nvPr/>
        </p:nvSpPr>
        <p:spPr>
          <a:xfrm>
            <a:off x="8978900" y="2152650"/>
            <a:ext cx="2552700" cy="923330"/>
          </a:xfrm>
          <a:prstGeom prst="rect">
            <a:avLst/>
          </a:prstGeom>
          <a:noFill/>
        </p:spPr>
        <p:txBody>
          <a:bodyPr wrap="square" rtlCol="0">
            <a:spAutoFit/>
          </a:bodyPr>
          <a:lstStyle/>
          <a:p>
            <a:pPr algn="ctr"/>
            <a:r>
              <a:rPr lang="en-US" dirty="0">
                <a:solidFill>
                  <a:schemeClr val="accent1"/>
                </a:solidFill>
              </a:rPr>
              <a:t>Beam halo is a much worse problem in the current analysis!</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D5E35A8B-8E71-4ACF-8DD1-0B19B1F79DD0}"/>
                  </a:ext>
                </a:extLst>
              </p:cNvPr>
              <p:cNvSpPr txBox="1"/>
              <p:nvPr/>
            </p:nvSpPr>
            <p:spPr>
              <a:xfrm>
                <a:off x="1104900" y="4017288"/>
                <a:ext cx="4396525" cy="2585323"/>
              </a:xfrm>
              <a:prstGeom prst="rect">
                <a:avLst/>
              </a:prstGeom>
              <a:noFill/>
            </p:spPr>
            <p:txBody>
              <a:bodyPr wrap="square" rtlCol="0">
                <a:spAutoFit/>
              </a:bodyPr>
              <a:lstStyle/>
              <a:p>
                <a:r>
                  <a:rPr lang="en-US" dirty="0"/>
                  <a:t>QCD/Multijet:</a:t>
                </a:r>
              </a:p>
              <a:p>
                <a:pPr marL="171450" indent="-171450">
                  <a:buFont typeface="Arial" panose="020B0604020202020204" pitchFamily="34" charset="0"/>
                  <a:buChar char="•"/>
                </a:pPr>
                <a:r>
                  <a:rPr lang="en-US" dirty="0"/>
                  <a:t>Use single jet trigger sample to determine rate as a function of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oMath>
                </a14:m>
                <a:endParaRPr lang="en-US" dirty="0"/>
              </a:p>
              <a:p>
                <a:pPr marL="171450" indent="-171450">
                  <a:buFont typeface="Arial" panose="020B0604020202020204" pitchFamily="34" charset="0"/>
                  <a:buChar char="•"/>
                </a:pPr>
                <a:r>
                  <a:rPr lang="en-US" dirty="0"/>
                  <a:t>Leading jet and second-leading jet have different rates, trigger matched and not too!</a:t>
                </a:r>
              </a:p>
              <a:p>
                <a:pPr marL="171450" indent="-171450">
                  <a:buFont typeface="Arial" panose="020B0604020202020204" pitchFamily="34" charset="0"/>
                  <a:buChar char="•"/>
                </a:pPr>
                <a:r>
                  <a:rPr lang="en-US" dirty="0"/>
                  <a:t>Using simple combinatorics apply to final sample before the displaced vertex cut</a:t>
                </a:r>
              </a:p>
              <a:p>
                <a:pPr marL="171450" indent="-171450">
                  <a:buFont typeface="Arial" panose="020B0604020202020204" pitchFamily="34" charset="0"/>
                  <a:buChar char="•"/>
                </a:pPr>
                <a:r>
                  <a:rPr lang="en-US" dirty="0"/>
                  <a:t>A lot of very low statistics fits!</a:t>
                </a:r>
              </a:p>
            </p:txBody>
          </p:sp>
        </mc:Choice>
        <mc:Fallback>
          <p:sp>
            <p:nvSpPr>
              <p:cNvPr id="8" name="TextBox 7">
                <a:extLst>
                  <a:ext uri="{FF2B5EF4-FFF2-40B4-BE49-F238E27FC236}">
                    <a16:creationId xmlns:a16="http://schemas.microsoft.com/office/drawing/2014/main" id="{D5E35A8B-8E71-4ACF-8DD1-0B19B1F79DD0}"/>
                  </a:ext>
                </a:extLst>
              </p:cNvPr>
              <p:cNvSpPr txBox="1">
                <a:spLocks noRot="1" noChangeAspect="1" noMove="1" noResize="1" noEditPoints="1" noAdjustHandles="1" noChangeArrowheads="1" noChangeShapeType="1" noTextEdit="1"/>
              </p:cNvSpPr>
              <p:nvPr/>
            </p:nvSpPr>
            <p:spPr>
              <a:xfrm>
                <a:off x="1104900" y="4017288"/>
                <a:ext cx="4396525" cy="2585323"/>
              </a:xfrm>
              <a:prstGeom prst="rect">
                <a:avLst/>
              </a:prstGeom>
              <a:blipFill>
                <a:blip r:embed="rId3"/>
                <a:stretch>
                  <a:fillRect l="-1110" t="-1179" b="-2830"/>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C090FB7F-7CB6-476E-BC8C-75C0DE93AD64}"/>
              </a:ext>
            </a:extLst>
          </p:cNvPr>
          <p:cNvPicPr>
            <a:picLocks noChangeAspect="1"/>
          </p:cNvPicPr>
          <p:nvPr/>
        </p:nvPicPr>
        <p:blipFill>
          <a:blip r:embed="rId4"/>
          <a:stretch>
            <a:fillRect/>
          </a:stretch>
        </p:blipFill>
        <p:spPr>
          <a:xfrm>
            <a:off x="5441950" y="4017288"/>
            <a:ext cx="6534150" cy="2196267"/>
          </a:xfrm>
          <a:prstGeom prst="rect">
            <a:avLst/>
          </a:prstGeom>
        </p:spPr>
      </p:pic>
      <p:sp>
        <p:nvSpPr>
          <p:cNvPr id="10" name="TextBox 9">
            <a:extLst>
              <a:ext uri="{FF2B5EF4-FFF2-40B4-BE49-F238E27FC236}">
                <a16:creationId xmlns:a16="http://schemas.microsoft.com/office/drawing/2014/main" id="{7E7CE574-1038-493F-BE69-94F9F0CAA0FC}"/>
              </a:ext>
            </a:extLst>
          </p:cNvPr>
          <p:cNvSpPr txBox="1"/>
          <p:nvPr/>
        </p:nvSpPr>
        <p:spPr>
          <a:xfrm>
            <a:off x="7156450" y="4653002"/>
            <a:ext cx="914033" cy="369332"/>
          </a:xfrm>
          <a:prstGeom prst="rect">
            <a:avLst/>
          </a:prstGeom>
          <a:noFill/>
        </p:spPr>
        <p:txBody>
          <a:bodyPr wrap="none" rtlCol="0">
            <a:spAutoFit/>
          </a:bodyPr>
          <a:lstStyle/>
          <a:p>
            <a:r>
              <a:rPr lang="en-US" dirty="0">
                <a:solidFill>
                  <a:schemeClr val="bg1"/>
                </a:solidFill>
              </a:rPr>
              <a:t>Leading</a:t>
            </a:r>
          </a:p>
        </p:txBody>
      </p:sp>
      <p:sp>
        <p:nvSpPr>
          <p:cNvPr id="11" name="TextBox 10">
            <a:extLst>
              <a:ext uri="{FF2B5EF4-FFF2-40B4-BE49-F238E27FC236}">
                <a16:creationId xmlns:a16="http://schemas.microsoft.com/office/drawing/2014/main" id="{41DBA095-A71A-4A68-8F09-962E854EBD21}"/>
              </a:ext>
            </a:extLst>
          </p:cNvPr>
          <p:cNvSpPr txBox="1"/>
          <p:nvPr/>
        </p:nvSpPr>
        <p:spPr>
          <a:xfrm>
            <a:off x="10579100" y="4653002"/>
            <a:ext cx="1263487" cy="369332"/>
          </a:xfrm>
          <a:prstGeom prst="rect">
            <a:avLst/>
          </a:prstGeom>
          <a:noFill/>
        </p:spPr>
        <p:txBody>
          <a:bodyPr wrap="none" rtlCol="0">
            <a:spAutoFit/>
          </a:bodyPr>
          <a:lstStyle/>
          <a:p>
            <a:r>
              <a:rPr lang="en-US" dirty="0" err="1">
                <a:solidFill>
                  <a:schemeClr val="bg1"/>
                </a:solidFill>
              </a:rPr>
              <a:t>SubLeading</a:t>
            </a:r>
            <a:endParaRPr lang="en-US" dirty="0">
              <a:solidFill>
                <a:schemeClr val="bg1"/>
              </a:solidFill>
            </a:endParaRPr>
          </a:p>
        </p:txBody>
      </p:sp>
      <p:sp>
        <p:nvSpPr>
          <p:cNvPr id="12" name="Rectangle 11">
            <a:extLst>
              <a:ext uri="{FF2B5EF4-FFF2-40B4-BE49-F238E27FC236}">
                <a16:creationId xmlns:a16="http://schemas.microsoft.com/office/drawing/2014/main" id="{80B0628A-D32D-4986-97B4-D351D88057CD}"/>
              </a:ext>
            </a:extLst>
          </p:cNvPr>
          <p:cNvSpPr/>
          <p:nvPr/>
        </p:nvSpPr>
        <p:spPr>
          <a:xfrm>
            <a:off x="7648575" y="4327525"/>
            <a:ext cx="355600" cy="1333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E389C51-44A2-4EEE-B61B-8F61969A74DB}"/>
              </a:ext>
            </a:extLst>
          </p:cNvPr>
          <p:cNvSpPr/>
          <p:nvPr/>
        </p:nvSpPr>
        <p:spPr>
          <a:xfrm>
            <a:off x="11064875" y="4327525"/>
            <a:ext cx="355600" cy="1333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7499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28E3AE5-BCA1-47E6-AE11-CCDBEEB30713}"/>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D39D1AED-1982-4610-A90E-D67575C77A17}"/>
              </a:ext>
            </a:extLst>
          </p:cNvPr>
          <p:cNvSpPr>
            <a:spLocks noGrp="1"/>
          </p:cNvSpPr>
          <p:nvPr>
            <p:ph type="sldNum" sz="quarter" idx="12"/>
          </p:nvPr>
        </p:nvSpPr>
        <p:spPr/>
        <p:txBody>
          <a:bodyPr/>
          <a:lstStyle/>
          <a:p>
            <a:fld id="{ADF9FD5E-B7B7-4A2F-8FF8-7736F5E59B8C}" type="slidenum">
              <a:rPr lang="en-US" smtClean="0"/>
              <a:t>42</a:t>
            </a:fld>
            <a:endParaRPr lang="en-US"/>
          </a:p>
        </p:txBody>
      </p:sp>
      <p:sp>
        <p:nvSpPr>
          <p:cNvPr id="4" name="TextBox 3">
            <a:extLst>
              <a:ext uri="{FF2B5EF4-FFF2-40B4-BE49-F238E27FC236}">
                <a16:creationId xmlns:a16="http://schemas.microsoft.com/office/drawing/2014/main" id="{C3D7E021-66F3-4428-9A33-49C8EB6CBFA1}"/>
              </a:ext>
            </a:extLst>
          </p:cNvPr>
          <p:cNvSpPr txBox="1"/>
          <p:nvPr/>
        </p:nvSpPr>
        <p:spPr>
          <a:xfrm>
            <a:off x="495964" y="412750"/>
            <a:ext cx="5571590" cy="523220"/>
          </a:xfrm>
          <a:prstGeom prst="rect">
            <a:avLst/>
          </a:prstGeom>
          <a:noFill/>
        </p:spPr>
        <p:txBody>
          <a:bodyPr wrap="none" rtlCol="0">
            <a:spAutoFit/>
          </a:bodyPr>
          <a:lstStyle/>
          <a:p>
            <a:r>
              <a:rPr lang="en-US" sz="2800" dirty="0"/>
              <a:t>Calorimeter Fake Rate: Method 1 </a:t>
            </a:r>
            <a:r>
              <a:rPr lang="en-US" sz="2800" dirty="0">
                <a:solidFill>
                  <a:schemeClr val="accent2"/>
                </a:solidFill>
              </a:rPr>
              <a:t>Fail</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91BA736-387D-453D-A123-B57D8D0331E4}"/>
                  </a:ext>
                </a:extLst>
              </p:cNvPr>
              <p:cNvSpPr txBox="1"/>
              <p:nvPr/>
            </p:nvSpPr>
            <p:spPr>
              <a:xfrm>
                <a:off x="1155319" y="1259581"/>
                <a:ext cx="5972789" cy="646331"/>
              </a:xfrm>
              <a:prstGeom prst="rect">
                <a:avLst/>
              </a:prstGeom>
              <a:noFill/>
            </p:spPr>
            <p:txBody>
              <a:bodyPr wrap="none" rtlCol="0">
                <a:spAutoFit/>
              </a:bodyPr>
              <a:lstStyle/>
              <a:p>
                <a:r>
                  <a:rPr lang="en-US" dirty="0"/>
                  <a:t>On a small datasets we were about </a:t>
                </a:r>
                <a14:m>
                  <m:oMath xmlns:m="http://schemas.openxmlformats.org/officeDocument/2006/math">
                    <m:r>
                      <a:rPr lang="en-US" b="0" i="1" smtClean="0">
                        <a:latin typeface="Cambria Math" panose="02040503050406030204" pitchFamily="18" charset="0"/>
                      </a:rPr>
                      <m:t>0.8</m:t>
                    </m:r>
                    <m:r>
                      <a:rPr lang="en-US" b="0" i="1" smtClean="0">
                        <a:latin typeface="Cambria Math" panose="02040503050406030204" pitchFamily="18" charset="0"/>
                      </a:rPr>
                      <m:t>𝜎</m:t>
                    </m:r>
                  </m:oMath>
                </a14:m>
                <a:r>
                  <a:rPr lang="en-US" dirty="0"/>
                  <a:t> low in our prediction</a:t>
                </a:r>
              </a:p>
              <a:p>
                <a:r>
                  <a:rPr lang="en-US" dirty="0"/>
                  <a:t>In the larger dataset we were almost x2 low!!!</a:t>
                </a:r>
              </a:p>
            </p:txBody>
          </p:sp>
        </mc:Choice>
        <mc:Fallback>
          <p:sp>
            <p:nvSpPr>
              <p:cNvPr id="5" name="TextBox 4">
                <a:extLst>
                  <a:ext uri="{FF2B5EF4-FFF2-40B4-BE49-F238E27FC236}">
                    <a16:creationId xmlns:a16="http://schemas.microsoft.com/office/drawing/2014/main" id="{F91BA736-387D-453D-A123-B57D8D0331E4}"/>
                  </a:ext>
                </a:extLst>
              </p:cNvPr>
              <p:cNvSpPr txBox="1">
                <a:spLocks noRot="1" noChangeAspect="1" noMove="1" noResize="1" noEditPoints="1" noAdjustHandles="1" noChangeArrowheads="1" noChangeShapeType="1" noTextEdit="1"/>
              </p:cNvSpPr>
              <p:nvPr/>
            </p:nvSpPr>
            <p:spPr>
              <a:xfrm>
                <a:off x="1155319" y="1259581"/>
                <a:ext cx="5972789" cy="646331"/>
              </a:xfrm>
              <a:prstGeom prst="rect">
                <a:avLst/>
              </a:prstGeom>
              <a:blipFill>
                <a:blip r:embed="rId2"/>
                <a:stretch>
                  <a:fillRect l="-919" t="-5660" r="-204" b="-14151"/>
                </a:stretch>
              </a:blipFill>
            </p:spPr>
            <p:txBody>
              <a:bodyPr/>
              <a:lstStyle/>
              <a:p>
                <a:r>
                  <a:rPr lang="en-US">
                    <a:noFill/>
                  </a:rPr>
                  <a:t> </a:t>
                </a:r>
              </a:p>
            </p:txBody>
          </p:sp>
        </mc:Fallback>
      </mc:AlternateContent>
      <p:sp>
        <p:nvSpPr>
          <p:cNvPr id="6" name="Arrow: Right 5">
            <a:extLst>
              <a:ext uri="{FF2B5EF4-FFF2-40B4-BE49-F238E27FC236}">
                <a16:creationId xmlns:a16="http://schemas.microsoft.com/office/drawing/2014/main" id="{FE409F09-3EFC-4037-984F-77C33270E6D2}"/>
              </a:ext>
            </a:extLst>
          </p:cNvPr>
          <p:cNvSpPr/>
          <p:nvPr/>
        </p:nvSpPr>
        <p:spPr>
          <a:xfrm>
            <a:off x="607775" y="1385517"/>
            <a:ext cx="476364" cy="4106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9EE20450-5E2D-4C02-9ABF-BD41B8A9F830}"/>
                  </a:ext>
                </a:extLst>
              </p:cNvPr>
              <p:cNvSpPr txBox="1"/>
              <p:nvPr/>
            </p:nvSpPr>
            <p:spPr>
              <a:xfrm>
                <a:off x="2600101" y="2867472"/>
                <a:ext cx="3394589" cy="51077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a:t>10% </a:t>
                </a:r>
                <a14:m>
                  <m:oMath xmlns:m="http://schemas.openxmlformats.org/officeDocument/2006/math">
                    <m:acc>
                      <m:accPr>
                        <m:chr m:val="̅"/>
                        <m:ctrlPr>
                          <a:rPr lang="en-US" sz="2400" b="0" i="1" smtClean="0">
                            <a:latin typeface="Cambria Math" panose="02040503050406030204" pitchFamily="18" charset="0"/>
                          </a:rPr>
                        </m:ctrlPr>
                      </m:accPr>
                      <m:e>
                        <m:r>
                          <a:rPr lang="en-US" sz="2400" b="0" i="1" smtClean="0">
                            <a:latin typeface="Cambria Math" panose="02040503050406030204" pitchFamily="18" charset="0"/>
                          </a:rPr>
                          <m:t>𝑞</m:t>
                        </m:r>
                      </m:e>
                    </m:acc>
                    <m:r>
                      <a:rPr lang="en-US" sz="2400" b="0" i="1" dirty="0" smtClean="0">
                        <a:latin typeface="Cambria Math" panose="02040503050406030204" pitchFamily="18" charset="0"/>
                      </a:rPr>
                      <m:t>𝑞</m:t>
                    </m:r>
                  </m:oMath>
                </a14:m>
                <a:r>
                  <a:rPr lang="en-US" sz="2400" dirty="0"/>
                  <a:t>, 40% </a:t>
                </a:r>
                <a14:m>
                  <m:oMath xmlns:m="http://schemas.openxmlformats.org/officeDocument/2006/math">
                    <m:r>
                      <a:rPr lang="en-US" sz="2400" b="0" i="1" smtClean="0">
                        <a:latin typeface="Cambria Math" panose="02040503050406030204" pitchFamily="18" charset="0"/>
                      </a:rPr>
                      <m:t>𝑞𝑔</m:t>
                    </m:r>
                  </m:oMath>
                </a14:m>
                <a:r>
                  <a:rPr lang="en-US" sz="2400" dirty="0"/>
                  <a:t>, 50% </a:t>
                </a:r>
                <a14:m>
                  <m:oMath xmlns:m="http://schemas.openxmlformats.org/officeDocument/2006/math">
                    <m:r>
                      <a:rPr lang="en-US" sz="2400" b="0" i="1" smtClean="0">
                        <a:latin typeface="Cambria Math" panose="02040503050406030204" pitchFamily="18" charset="0"/>
                      </a:rPr>
                      <m:t>𝑔𝑔</m:t>
                    </m:r>
                  </m:oMath>
                </a14:m>
                <a:endParaRPr lang="en-US" sz="2400" dirty="0"/>
              </a:p>
            </p:txBody>
          </p:sp>
        </mc:Choice>
        <mc:Fallback>
          <p:sp>
            <p:nvSpPr>
              <p:cNvPr id="9" name="TextBox 8">
                <a:extLst>
                  <a:ext uri="{FF2B5EF4-FFF2-40B4-BE49-F238E27FC236}">
                    <a16:creationId xmlns:a16="http://schemas.microsoft.com/office/drawing/2014/main" id="{9EE20450-5E2D-4C02-9ABF-BD41B8A9F830}"/>
                  </a:ext>
                </a:extLst>
              </p:cNvPr>
              <p:cNvSpPr txBox="1">
                <a:spLocks noRot="1" noChangeAspect="1" noMove="1" noResize="1" noEditPoints="1" noAdjustHandles="1" noChangeArrowheads="1" noChangeShapeType="1" noTextEdit="1"/>
              </p:cNvSpPr>
              <p:nvPr/>
            </p:nvSpPr>
            <p:spPr>
              <a:xfrm>
                <a:off x="2600101" y="2867472"/>
                <a:ext cx="3394589" cy="510778"/>
              </a:xfrm>
              <a:prstGeom prst="roundRect">
                <a:avLst/>
              </a:prstGeom>
              <a:blipFill>
                <a:blip r:embed="rId3"/>
                <a:stretch>
                  <a:fillRect l="-1971" t="-3488" b="-19767"/>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B027415E-EB53-4EFD-A4B1-BF0424B21EE1}"/>
              </a:ext>
            </a:extLst>
          </p:cNvPr>
          <p:cNvSpPr txBox="1"/>
          <p:nvPr/>
        </p:nvSpPr>
        <p:spPr>
          <a:xfrm>
            <a:off x="7020113" y="1721246"/>
            <a:ext cx="4333687" cy="369332"/>
          </a:xfrm>
          <a:prstGeom prst="rect">
            <a:avLst/>
          </a:prstGeom>
          <a:noFill/>
        </p:spPr>
        <p:txBody>
          <a:bodyPr wrap="none" rtlCol="0">
            <a:spAutoFit/>
          </a:bodyPr>
          <a:lstStyle/>
          <a:p>
            <a:r>
              <a:rPr lang="en-US" dirty="0"/>
              <a:t>LHC Interaction Multijet Production @ 8 TeV</a:t>
            </a:r>
          </a:p>
        </p:txBody>
      </p:sp>
      <p:sp>
        <p:nvSpPr>
          <p:cNvPr id="14" name="Rectangle 13">
            <a:extLst>
              <a:ext uri="{FF2B5EF4-FFF2-40B4-BE49-F238E27FC236}">
                <a16:creationId xmlns:a16="http://schemas.microsoft.com/office/drawing/2014/main" id="{CC29714B-9C54-4BF0-9286-EC924E8B673A}"/>
              </a:ext>
            </a:extLst>
          </p:cNvPr>
          <p:cNvSpPr/>
          <p:nvPr/>
        </p:nvSpPr>
        <p:spPr>
          <a:xfrm>
            <a:off x="7128108" y="2599956"/>
            <a:ext cx="2791892" cy="1045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Fake rate, calculated on this sample of jets</a:t>
            </a:r>
          </a:p>
        </p:txBody>
      </p:sp>
      <p:cxnSp>
        <p:nvCxnSpPr>
          <p:cNvPr id="16" name="Straight Arrow Connector 15">
            <a:extLst>
              <a:ext uri="{FF2B5EF4-FFF2-40B4-BE49-F238E27FC236}">
                <a16:creationId xmlns:a16="http://schemas.microsoft.com/office/drawing/2014/main" id="{EBA6ABB8-DA3B-4D83-9DE3-30EF25C8DFBA}"/>
              </a:ext>
            </a:extLst>
          </p:cNvPr>
          <p:cNvCxnSpPr>
            <a:stCxn id="9" idx="3"/>
            <a:endCxn id="14" idx="1"/>
          </p:cNvCxnSpPr>
          <p:nvPr/>
        </p:nvCxnSpPr>
        <p:spPr>
          <a:xfrm>
            <a:off x="5994690" y="3122861"/>
            <a:ext cx="113341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5E347DEB-B0CA-46E9-B1A3-0FB6CE142039}"/>
                  </a:ext>
                </a:extLst>
              </p:cNvPr>
              <p:cNvSpPr/>
              <p:nvPr/>
            </p:nvSpPr>
            <p:spPr>
              <a:xfrm>
                <a:off x="2901449" y="4152187"/>
                <a:ext cx="2791892" cy="1045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CalRatio Selection cuts hard on CalRatio and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𝑡𝑟𝑎𝑐𝑘𝑠</m:t>
                        </m:r>
                      </m:sub>
                    </m:sSub>
                  </m:oMath>
                </a14:m>
                <a:r>
                  <a:rPr lang="en-US" dirty="0"/>
                  <a:t>.</a:t>
                </a:r>
                <a:br>
                  <a:rPr lang="en-US" dirty="0"/>
                </a:br>
                <a:r>
                  <a:rPr lang="en-US" b="1" dirty="0"/>
                  <a:t>Favors quark jets!</a:t>
                </a:r>
              </a:p>
            </p:txBody>
          </p:sp>
        </mc:Choice>
        <mc:Fallback>
          <p:sp>
            <p:nvSpPr>
              <p:cNvPr id="17" name="Rectangle 16">
                <a:extLst>
                  <a:ext uri="{FF2B5EF4-FFF2-40B4-BE49-F238E27FC236}">
                    <a16:creationId xmlns:a16="http://schemas.microsoft.com/office/drawing/2014/main" id="{5E347DEB-B0CA-46E9-B1A3-0FB6CE142039}"/>
                  </a:ext>
                </a:extLst>
              </p:cNvPr>
              <p:cNvSpPr>
                <a:spLocks noRot="1" noChangeAspect="1" noMove="1" noResize="1" noEditPoints="1" noAdjustHandles="1" noChangeArrowheads="1" noChangeShapeType="1" noTextEdit="1"/>
              </p:cNvSpPr>
              <p:nvPr/>
            </p:nvSpPr>
            <p:spPr>
              <a:xfrm>
                <a:off x="2901449" y="4152187"/>
                <a:ext cx="2791892" cy="1045810"/>
              </a:xfrm>
              <a:prstGeom prst="rect">
                <a:avLst/>
              </a:prstGeom>
              <a:blipFill>
                <a:blip r:embed="rId4"/>
                <a:stretch>
                  <a:fillRect l="-1087" r="-3043" b="-2299"/>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19747726-AECE-46A8-AD40-B368B4D16E08}"/>
              </a:ext>
            </a:extLst>
          </p:cNvPr>
          <p:cNvSpPr txBox="1"/>
          <p:nvPr/>
        </p:nvSpPr>
        <p:spPr>
          <a:xfrm>
            <a:off x="6590582" y="4416804"/>
            <a:ext cx="3918662" cy="51077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US" sz="2400" dirty="0"/>
              <a:t>Sample enriched in quark jets</a:t>
            </a:r>
          </a:p>
        </p:txBody>
      </p:sp>
      <p:cxnSp>
        <p:nvCxnSpPr>
          <p:cNvPr id="20" name="Straight Arrow Connector 19">
            <a:extLst>
              <a:ext uri="{FF2B5EF4-FFF2-40B4-BE49-F238E27FC236}">
                <a16:creationId xmlns:a16="http://schemas.microsoft.com/office/drawing/2014/main" id="{F7D814E3-F19D-4FB3-A472-6E37B959BCFD}"/>
              </a:ext>
            </a:extLst>
          </p:cNvPr>
          <p:cNvCxnSpPr>
            <a:stCxn id="17" idx="3"/>
            <a:endCxn id="18" idx="1"/>
          </p:cNvCxnSpPr>
          <p:nvPr/>
        </p:nvCxnSpPr>
        <p:spPr>
          <a:xfrm flipV="1">
            <a:off x="5693341" y="4672193"/>
            <a:ext cx="897241" cy="28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FB44494-CEB1-4422-8F9A-334F09B68DBC}"/>
              </a:ext>
            </a:extLst>
          </p:cNvPr>
          <p:cNvCxnSpPr>
            <a:stCxn id="9" idx="2"/>
            <a:endCxn id="17" idx="0"/>
          </p:cNvCxnSpPr>
          <p:nvPr/>
        </p:nvCxnSpPr>
        <p:spPr>
          <a:xfrm flipH="1">
            <a:off x="4297395" y="3378250"/>
            <a:ext cx="1" cy="7739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7574E97-593E-4418-A259-742F3FCE950A}"/>
              </a:ext>
            </a:extLst>
          </p:cNvPr>
          <p:cNvCxnSpPr>
            <a:stCxn id="14" idx="2"/>
            <a:endCxn id="18" idx="0"/>
          </p:cNvCxnSpPr>
          <p:nvPr/>
        </p:nvCxnSpPr>
        <p:spPr>
          <a:xfrm>
            <a:off x="8524054" y="3645766"/>
            <a:ext cx="25859" cy="77103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5" name="&quot;Not Allowed&quot; Symbol 24">
            <a:extLst>
              <a:ext uri="{FF2B5EF4-FFF2-40B4-BE49-F238E27FC236}">
                <a16:creationId xmlns:a16="http://schemas.microsoft.com/office/drawing/2014/main" id="{D3EBE7BC-01D9-43A6-9E70-70D5B5E89FF1}"/>
              </a:ext>
            </a:extLst>
          </p:cNvPr>
          <p:cNvSpPr/>
          <p:nvPr/>
        </p:nvSpPr>
        <p:spPr>
          <a:xfrm>
            <a:off x="8246026" y="3765218"/>
            <a:ext cx="607774" cy="571338"/>
          </a:xfrm>
          <a:prstGeom prst="noSmoking">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mc:Choice xmlns:a14="http://schemas.microsoft.com/office/drawing/2010/main" Requires="a14">
          <p:sp>
            <p:nvSpPr>
              <p:cNvPr id="30" name="TextBox 29">
                <a:extLst>
                  <a:ext uri="{FF2B5EF4-FFF2-40B4-BE49-F238E27FC236}">
                    <a16:creationId xmlns:a16="http://schemas.microsoft.com/office/drawing/2014/main" id="{97D82F5C-8E38-4108-A969-1646A0704C22}"/>
                  </a:ext>
                </a:extLst>
              </p:cNvPr>
              <p:cNvSpPr txBox="1"/>
              <p:nvPr/>
            </p:nvSpPr>
            <p:spPr>
              <a:xfrm>
                <a:off x="607775" y="5812248"/>
                <a:ext cx="6943376" cy="369332"/>
              </a:xfrm>
              <a:prstGeom prst="rect">
                <a:avLst/>
              </a:prstGeom>
              <a:noFill/>
            </p:spPr>
            <p:txBody>
              <a:bodyPr wrap="none" rtlCol="0">
                <a:spAutoFit/>
              </a:bodyPr>
              <a:lstStyle/>
              <a:p>
                <a:r>
                  <a:rPr lang="en-US" dirty="0">
                    <a:solidFill>
                      <a:schemeClr val="accent2"/>
                    </a:solidFill>
                  </a:rPr>
                  <a:t>Derive a correction factor of 1.8 based on trends in </a:t>
                </a:r>
                <a14:m>
                  <m:oMath xmlns:m="http://schemas.openxmlformats.org/officeDocument/2006/math">
                    <m:sSub>
                      <m:sSubPr>
                        <m:ctrlPr>
                          <a:rPr lang="en-US" b="0" i="1" smtClean="0">
                            <a:solidFill>
                              <a:schemeClr val="accent2"/>
                            </a:solidFill>
                            <a:latin typeface="Cambria Math" panose="02040503050406030204" pitchFamily="18" charset="0"/>
                          </a:rPr>
                        </m:ctrlPr>
                      </m:sSubPr>
                      <m:e>
                        <m:r>
                          <a:rPr lang="en-US" b="0" i="1" smtClean="0">
                            <a:solidFill>
                              <a:schemeClr val="accent2"/>
                            </a:solidFill>
                            <a:latin typeface="Cambria Math" panose="02040503050406030204" pitchFamily="18" charset="0"/>
                          </a:rPr>
                          <m:t>𝑁</m:t>
                        </m:r>
                      </m:e>
                      <m:sub>
                        <m:r>
                          <a:rPr lang="en-US" b="0" i="1" smtClean="0">
                            <a:solidFill>
                              <a:schemeClr val="accent2"/>
                            </a:solidFill>
                            <a:latin typeface="Cambria Math" panose="02040503050406030204" pitchFamily="18" charset="0"/>
                          </a:rPr>
                          <m:t>𝑡𝑟𝑎𝑐𝑘𝑠</m:t>
                        </m:r>
                      </m:sub>
                    </m:sSub>
                  </m:oMath>
                </a14:m>
                <a:r>
                  <a:rPr lang="en-US" dirty="0">
                    <a:solidFill>
                      <a:schemeClr val="accent2"/>
                    </a:solidFill>
                  </a:rPr>
                  <a:t> and CalRatio</a:t>
                </a:r>
              </a:p>
            </p:txBody>
          </p:sp>
        </mc:Choice>
        <mc:Fallback>
          <p:sp>
            <p:nvSpPr>
              <p:cNvPr id="30" name="TextBox 29">
                <a:extLst>
                  <a:ext uri="{FF2B5EF4-FFF2-40B4-BE49-F238E27FC236}">
                    <a16:creationId xmlns:a16="http://schemas.microsoft.com/office/drawing/2014/main" id="{97D82F5C-8E38-4108-A969-1646A0704C22}"/>
                  </a:ext>
                </a:extLst>
              </p:cNvPr>
              <p:cNvSpPr txBox="1">
                <a:spLocks noRot="1" noChangeAspect="1" noMove="1" noResize="1" noEditPoints="1" noAdjustHandles="1" noChangeArrowheads="1" noChangeShapeType="1" noTextEdit="1"/>
              </p:cNvSpPr>
              <p:nvPr/>
            </p:nvSpPr>
            <p:spPr>
              <a:xfrm>
                <a:off x="607775" y="5812248"/>
                <a:ext cx="6943376" cy="369332"/>
              </a:xfrm>
              <a:prstGeom prst="rect">
                <a:avLst/>
              </a:prstGeom>
              <a:blipFill>
                <a:blip r:embed="rId5"/>
                <a:stretch>
                  <a:fillRect l="-790" t="-8197" b="-245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1" name="Rectangle 30">
                <a:extLst>
                  <a:ext uri="{FF2B5EF4-FFF2-40B4-BE49-F238E27FC236}">
                    <a16:creationId xmlns:a16="http://schemas.microsoft.com/office/drawing/2014/main" id="{678C5A77-1154-4169-86B9-3260CEB9442C}"/>
                  </a:ext>
                </a:extLst>
              </p:cNvPr>
              <p:cNvSpPr/>
              <p:nvPr/>
            </p:nvSpPr>
            <p:spPr>
              <a:xfrm>
                <a:off x="8924673" y="5812248"/>
                <a:ext cx="2429127"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dirty="0" smtClean="0">
                          <a:solidFill>
                            <a:schemeClr val="accent1"/>
                          </a:solidFill>
                          <a:latin typeface="Cambria Math" panose="02040503050406030204" pitchFamily="18" charset="0"/>
                        </a:rPr>
                        <m:t> </m:t>
                      </m:r>
                      <m:sSub>
                        <m:sSubPr>
                          <m:ctrlPr>
                            <a:rPr lang="en-US" b="0" i="1" dirty="0" smtClean="0">
                              <a:solidFill>
                                <a:schemeClr val="accent1"/>
                              </a:solidFill>
                              <a:latin typeface="Cambria Math" panose="02040503050406030204" pitchFamily="18" charset="0"/>
                            </a:rPr>
                          </m:ctrlPr>
                        </m:sSubPr>
                        <m:e>
                          <m:r>
                            <a:rPr lang="en-US" b="0" i="1" dirty="0" smtClean="0">
                              <a:solidFill>
                                <a:schemeClr val="accent1"/>
                              </a:solidFill>
                              <a:latin typeface="Cambria Math" panose="02040503050406030204" pitchFamily="18" charset="0"/>
                            </a:rPr>
                            <m:t>𝑁</m:t>
                          </m:r>
                        </m:e>
                        <m:sub>
                          <m:r>
                            <a:rPr lang="en-US" b="0" i="1" dirty="0" smtClean="0">
                              <a:solidFill>
                                <a:schemeClr val="accent1"/>
                              </a:solidFill>
                              <a:latin typeface="Cambria Math" panose="02040503050406030204" pitchFamily="18" charset="0"/>
                            </a:rPr>
                            <m:t>𝐹𝑎𝑘𝑒</m:t>
                          </m:r>
                        </m:sub>
                      </m:sSub>
                      <m:r>
                        <a:rPr lang="en-US" b="0" i="1" dirty="0" smtClean="0">
                          <a:solidFill>
                            <a:schemeClr val="accent1"/>
                          </a:solidFill>
                          <a:latin typeface="Cambria Math" panose="02040503050406030204" pitchFamily="18" charset="0"/>
                        </a:rPr>
                        <m:t>=</m:t>
                      </m:r>
                      <m:r>
                        <a:rPr lang="en-US" i="1" dirty="0" smtClean="0">
                          <a:solidFill>
                            <a:schemeClr val="accent1"/>
                          </a:solidFill>
                          <a:latin typeface="Cambria Math" panose="02040503050406030204" pitchFamily="18" charset="0"/>
                        </a:rPr>
                        <m:t>23.24±8.03</m:t>
                      </m:r>
                    </m:oMath>
                  </m:oMathPara>
                </a14:m>
                <a:endParaRPr lang="en-US" dirty="0">
                  <a:solidFill>
                    <a:schemeClr val="accent1"/>
                  </a:solidFill>
                </a:endParaRPr>
              </a:p>
            </p:txBody>
          </p:sp>
        </mc:Choice>
        <mc:Fallback>
          <p:sp>
            <p:nvSpPr>
              <p:cNvPr id="31" name="Rectangle 30">
                <a:extLst>
                  <a:ext uri="{FF2B5EF4-FFF2-40B4-BE49-F238E27FC236}">
                    <a16:creationId xmlns:a16="http://schemas.microsoft.com/office/drawing/2014/main" id="{678C5A77-1154-4169-86B9-3260CEB9442C}"/>
                  </a:ext>
                </a:extLst>
              </p:cNvPr>
              <p:cNvSpPr>
                <a:spLocks noRot="1" noChangeAspect="1" noMove="1" noResize="1" noEditPoints="1" noAdjustHandles="1" noChangeArrowheads="1" noChangeShapeType="1" noTextEdit="1"/>
              </p:cNvSpPr>
              <p:nvPr/>
            </p:nvSpPr>
            <p:spPr>
              <a:xfrm>
                <a:off x="8924673" y="5812248"/>
                <a:ext cx="2429127" cy="36933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30028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B47A81-C932-4D77-BA40-36C176E4AB3D}"/>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833276E2-D82E-46AA-AD38-790080419053}"/>
              </a:ext>
            </a:extLst>
          </p:cNvPr>
          <p:cNvSpPr>
            <a:spLocks noGrp="1"/>
          </p:cNvSpPr>
          <p:nvPr>
            <p:ph type="sldNum" sz="quarter" idx="12"/>
          </p:nvPr>
        </p:nvSpPr>
        <p:spPr/>
        <p:txBody>
          <a:bodyPr/>
          <a:lstStyle/>
          <a:p>
            <a:fld id="{ADF9FD5E-B7B7-4A2F-8FF8-7736F5E59B8C}" type="slidenum">
              <a:rPr lang="en-US" smtClean="0"/>
              <a:t>43</a:t>
            </a:fld>
            <a:endParaRPr lang="en-US"/>
          </a:p>
        </p:txBody>
      </p:sp>
      <p:sp>
        <p:nvSpPr>
          <p:cNvPr id="4" name="TextBox 3">
            <a:extLst>
              <a:ext uri="{FF2B5EF4-FFF2-40B4-BE49-F238E27FC236}">
                <a16:creationId xmlns:a16="http://schemas.microsoft.com/office/drawing/2014/main" id="{9AC3269A-7B6C-4E2B-8A4C-1953BE77A5CF}"/>
              </a:ext>
            </a:extLst>
          </p:cNvPr>
          <p:cNvSpPr txBox="1"/>
          <p:nvPr/>
        </p:nvSpPr>
        <p:spPr>
          <a:xfrm>
            <a:off x="495964" y="412750"/>
            <a:ext cx="6089359" cy="523220"/>
          </a:xfrm>
          <a:prstGeom prst="rect">
            <a:avLst/>
          </a:prstGeom>
          <a:noFill/>
        </p:spPr>
        <p:txBody>
          <a:bodyPr wrap="none" rtlCol="0">
            <a:spAutoFit/>
          </a:bodyPr>
          <a:lstStyle/>
          <a:p>
            <a:r>
              <a:rPr lang="en-US" sz="2800" dirty="0"/>
              <a:t>Calorimeter Fake Rate: Method 2 - ABCD</a:t>
            </a:r>
            <a:endParaRPr lang="en-US" sz="2800" dirty="0">
              <a:solidFill>
                <a:schemeClr val="accent2"/>
              </a:solidFill>
            </a:endParaRPr>
          </a:p>
        </p:txBody>
      </p:sp>
      <p:sp>
        <p:nvSpPr>
          <p:cNvPr id="7" name="TextBox 6">
            <a:extLst>
              <a:ext uri="{FF2B5EF4-FFF2-40B4-BE49-F238E27FC236}">
                <a16:creationId xmlns:a16="http://schemas.microsoft.com/office/drawing/2014/main" id="{7A3B76EE-1882-4BD3-B5BE-066884AB33D3}"/>
              </a:ext>
            </a:extLst>
          </p:cNvPr>
          <p:cNvSpPr txBox="1"/>
          <p:nvPr/>
        </p:nvSpPr>
        <p:spPr>
          <a:xfrm rot="16200000">
            <a:off x="-155716" y="2937863"/>
            <a:ext cx="3039671" cy="646331"/>
          </a:xfrm>
          <a:prstGeom prst="rect">
            <a:avLst/>
          </a:prstGeom>
          <a:noFill/>
        </p:spPr>
        <p:txBody>
          <a:bodyPr wrap="square" rtlCol="0">
            <a:spAutoFit/>
          </a:bodyPr>
          <a:lstStyle/>
          <a:p>
            <a:pPr algn="ctr"/>
            <a:r>
              <a:rPr lang="en-US" dirty="0"/>
              <a:t>Sum of BDT output of to most signal-like jets</a:t>
            </a:r>
          </a:p>
        </p:txBody>
      </p:sp>
      <p:pic>
        <p:nvPicPr>
          <p:cNvPr id="8" name="Picture 7">
            <a:extLst>
              <a:ext uri="{FF2B5EF4-FFF2-40B4-BE49-F238E27FC236}">
                <a16:creationId xmlns:a16="http://schemas.microsoft.com/office/drawing/2014/main" id="{3FA1E430-F404-4E21-BC2E-EF60E57D22A8}"/>
              </a:ext>
            </a:extLst>
          </p:cNvPr>
          <p:cNvPicPr>
            <a:picLocks noChangeAspect="1"/>
          </p:cNvPicPr>
          <p:nvPr/>
        </p:nvPicPr>
        <p:blipFill>
          <a:blip r:embed="rId2"/>
          <a:stretch>
            <a:fillRect/>
          </a:stretch>
        </p:blipFill>
        <p:spPr>
          <a:xfrm>
            <a:off x="1994389" y="1325059"/>
            <a:ext cx="4237171" cy="3948168"/>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BAEE7818-6ABF-4B7F-A602-48F87313D921}"/>
                  </a:ext>
                </a:extLst>
              </p:cNvPr>
              <p:cNvSpPr txBox="1"/>
              <p:nvPr/>
            </p:nvSpPr>
            <p:spPr>
              <a:xfrm>
                <a:off x="2134056" y="5353123"/>
                <a:ext cx="3961944" cy="923330"/>
              </a:xfrm>
              <a:prstGeom prst="rect">
                <a:avLst/>
              </a:prstGeom>
              <a:noFill/>
            </p:spPr>
            <p:txBody>
              <a:bodyPr wrap="square" rtlCol="0">
                <a:spAutoFit/>
              </a:bodyPr>
              <a:lstStyle/>
              <a:p>
                <a:pPr algn="ctr"/>
                <a:r>
                  <a:rPr lang="en-US" dirty="0"/>
                  <a:t>Sum over all jets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r>
                      <a:rPr lang="en-US" b="0" i="1" smtClean="0">
                        <a:latin typeface="Cambria Math" panose="02040503050406030204" pitchFamily="18" charset="0"/>
                      </a:rPr>
                      <m:t>&gt;50</m:t>
                    </m:r>
                  </m:oMath>
                </a14:m>
                <a:r>
                  <a:rPr lang="en-US" dirty="0"/>
                  <a:t> GeV of the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𝑅</m:t>
                    </m:r>
                  </m:oMath>
                </a14:m>
                <a:r>
                  <a:rPr lang="en-US" dirty="0"/>
                  <a:t> between the jet axis and the closest track with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𝑇</m:t>
                        </m:r>
                      </m:sub>
                    </m:sSub>
                    <m:r>
                      <a:rPr lang="en-US" b="0" i="1" smtClean="0">
                        <a:latin typeface="Cambria Math" panose="02040503050406030204" pitchFamily="18" charset="0"/>
                      </a:rPr>
                      <m:t>&gt;2</m:t>
                    </m:r>
                  </m:oMath>
                </a14:m>
                <a:r>
                  <a:rPr lang="en-US" dirty="0"/>
                  <a:t> GeV</a:t>
                </a:r>
              </a:p>
            </p:txBody>
          </p:sp>
        </mc:Choice>
        <mc:Fallback>
          <p:sp>
            <p:nvSpPr>
              <p:cNvPr id="9" name="TextBox 8">
                <a:extLst>
                  <a:ext uri="{FF2B5EF4-FFF2-40B4-BE49-F238E27FC236}">
                    <a16:creationId xmlns:a16="http://schemas.microsoft.com/office/drawing/2014/main" id="{BAEE7818-6ABF-4B7F-A602-48F87313D921}"/>
                  </a:ext>
                </a:extLst>
              </p:cNvPr>
              <p:cNvSpPr txBox="1">
                <a:spLocks noRot="1" noChangeAspect="1" noMove="1" noResize="1" noEditPoints="1" noAdjustHandles="1" noChangeArrowheads="1" noChangeShapeType="1" noTextEdit="1"/>
              </p:cNvSpPr>
              <p:nvPr/>
            </p:nvSpPr>
            <p:spPr>
              <a:xfrm>
                <a:off x="2134056" y="5353123"/>
                <a:ext cx="3961944" cy="923330"/>
              </a:xfrm>
              <a:prstGeom prst="rect">
                <a:avLst/>
              </a:prstGeom>
              <a:blipFill>
                <a:blip r:embed="rId3"/>
                <a:stretch>
                  <a:fillRect t="-3289" b="-9211"/>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70B0A37-FB62-45AF-88D9-2F96329B5A13}"/>
              </a:ext>
            </a:extLst>
          </p:cNvPr>
          <p:cNvSpPr txBox="1"/>
          <p:nvPr/>
        </p:nvSpPr>
        <p:spPr>
          <a:xfrm>
            <a:off x="6771048" y="1604407"/>
            <a:ext cx="4919808" cy="1477328"/>
          </a:xfrm>
          <a:prstGeom prst="rect">
            <a:avLst/>
          </a:prstGeom>
          <a:noFill/>
        </p:spPr>
        <p:txBody>
          <a:bodyPr wrap="square" rtlCol="0">
            <a:spAutoFit/>
          </a:bodyPr>
          <a:lstStyle/>
          <a:p>
            <a:r>
              <a:rPr lang="en-US" dirty="0">
                <a:solidFill>
                  <a:schemeClr val="accent2"/>
                </a:solidFill>
              </a:rPr>
              <a:t>ABCD method requires two uncorrelated variables</a:t>
            </a:r>
          </a:p>
          <a:p>
            <a:pPr marL="174625" indent="-174625">
              <a:buFont typeface="Arial" panose="020B0604020202020204" pitchFamily="34" charset="0"/>
              <a:buChar char="•"/>
            </a:pPr>
            <a:r>
              <a:rPr lang="en-US" dirty="0"/>
              <a:t>The BDT is designed to maximize the difference between signal and background</a:t>
            </a:r>
          </a:p>
          <a:p>
            <a:pPr marL="174625" indent="-174625">
              <a:buFont typeface="Arial" panose="020B0604020202020204" pitchFamily="34" charset="0"/>
              <a:buChar char="•"/>
            </a:pPr>
            <a:r>
              <a:rPr lang="en-US" dirty="0"/>
              <a:t>Have to purposely leave variables out of it in order to satisfy the ABCD method!</a:t>
            </a:r>
          </a:p>
        </p:txBody>
      </p:sp>
    </p:spTree>
    <p:extLst>
      <p:ext uri="{BB962C8B-B14F-4D97-AF65-F5344CB8AC3E}">
        <p14:creationId xmlns:p14="http://schemas.microsoft.com/office/powerpoint/2010/main" val="10964553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1B47A81-C932-4D77-BA40-36C176E4AB3D}"/>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833276E2-D82E-46AA-AD38-790080419053}"/>
              </a:ext>
            </a:extLst>
          </p:cNvPr>
          <p:cNvSpPr>
            <a:spLocks noGrp="1"/>
          </p:cNvSpPr>
          <p:nvPr>
            <p:ph type="sldNum" sz="quarter" idx="12"/>
          </p:nvPr>
        </p:nvSpPr>
        <p:spPr/>
        <p:txBody>
          <a:bodyPr/>
          <a:lstStyle/>
          <a:p>
            <a:fld id="{ADF9FD5E-B7B7-4A2F-8FF8-7736F5E59B8C}" type="slidenum">
              <a:rPr lang="en-US" smtClean="0"/>
              <a:t>44</a:t>
            </a:fld>
            <a:endParaRPr lang="en-US"/>
          </a:p>
        </p:txBody>
      </p:sp>
      <p:sp>
        <p:nvSpPr>
          <p:cNvPr id="4" name="TextBox 3">
            <a:extLst>
              <a:ext uri="{FF2B5EF4-FFF2-40B4-BE49-F238E27FC236}">
                <a16:creationId xmlns:a16="http://schemas.microsoft.com/office/drawing/2014/main" id="{9AC3269A-7B6C-4E2B-8A4C-1953BE77A5CF}"/>
              </a:ext>
            </a:extLst>
          </p:cNvPr>
          <p:cNvSpPr txBox="1"/>
          <p:nvPr/>
        </p:nvSpPr>
        <p:spPr>
          <a:xfrm>
            <a:off x="495964" y="412750"/>
            <a:ext cx="6089359" cy="523220"/>
          </a:xfrm>
          <a:prstGeom prst="rect">
            <a:avLst/>
          </a:prstGeom>
          <a:noFill/>
        </p:spPr>
        <p:txBody>
          <a:bodyPr wrap="none" rtlCol="0">
            <a:spAutoFit/>
          </a:bodyPr>
          <a:lstStyle/>
          <a:p>
            <a:r>
              <a:rPr lang="en-US" sz="2800" dirty="0"/>
              <a:t>Calorimeter Fake Rate: Method 2 - ABCD</a:t>
            </a:r>
            <a:endParaRPr lang="en-US" sz="2800" dirty="0">
              <a:solidFill>
                <a:schemeClr val="accent2"/>
              </a:solidFill>
            </a:endParaRPr>
          </a:p>
        </p:txBody>
      </p:sp>
      <p:pic>
        <p:nvPicPr>
          <p:cNvPr id="5" name="Picture 4">
            <a:extLst>
              <a:ext uri="{FF2B5EF4-FFF2-40B4-BE49-F238E27FC236}">
                <a16:creationId xmlns:a16="http://schemas.microsoft.com/office/drawing/2014/main" id="{A37E9264-E14E-4ED6-8EC8-3A20C65998C3}"/>
              </a:ext>
            </a:extLst>
          </p:cNvPr>
          <p:cNvPicPr>
            <a:picLocks noChangeAspect="1"/>
          </p:cNvPicPr>
          <p:nvPr/>
        </p:nvPicPr>
        <p:blipFill>
          <a:blip r:embed="rId2"/>
          <a:stretch>
            <a:fillRect/>
          </a:stretch>
        </p:blipFill>
        <p:spPr>
          <a:xfrm>
            <a:off x="1894115" y="1365729"/>
            <a:ext cx="8610600" cy="4023474"/>
          </a:xfrm>
          <a:prstGeom prst="rect">
            <a:avLst/>
          </a:prstGeom>
        </p:spPr>
      </p:pic>
      <p:sp>
        <p:nvSpPr>
          <p:cNvPr id="8" name="TextBox 7">
            <a:extLst>
              <a:ext uri="{FF2B5EF4-FFF2-40B4-BE49-F238E27FC236}">
                <a16:creationId xmlns:a16="http://schemas.microsoft.com/office/drawing/2014/main" id="{9AB774DB-74F8-400D-ABE9-13D8ED42AAFA}"/>
              </a:ext>
            </a:extLst>
          </p:cNvPr>
          <p:cNvSpPr txBox="1"/>
          <p:nvPr/>
        </p:nvSpPr>
        <p:spPr>
          <a:xfrm>
            <a:off x="4165205" y="5888954"/>
            <a:ext cx="4840236" cy="369332"/>
          </a:xfrm>
          <a:prstGeom prst="rect">
            <a:avLst/>
          </a:prstGeom>
          <a:noFill/>
        </p:spPr>
        <p:txBody>
          <a:bodyPr wrap="none" rtlCol="0">
            <a:spAutoFit/>
          </a:bodyPr>
          <a:lstStyle/>
          <a:p>
            <a:r>
              <a:rPr lang="en-US" dirty="0"/>
              <a:t>Success – the background matched at unblinding!</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B896222-9E3F-42A7-BA88-D8F5AA72562F}"/>
                  </a:ext>
                </a:extLst>
              </p:cNvPr>
              <p:cNvSpPr txBox="1"/>
              <p:nvPr/>
            </p:nvSpPr>
            <p:spPr>
              <a:xfrm>
                <a:off x="9232450" y="5888954"/>
                <a:ext cx="2121350" cy="369332"/>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b="0" i="1" smtClean="0">
                              <a:solidFill>
                                <a:schemeClr val="accent1"/>
                              </a:solidFill>
                              <a:latin typeface="Cambria Math" panose="02040503050406030204" pitchFamily="18" charset="0"/>
                            </a:rPr>
                          </m:ctrlPr>
                        </m:sSubPr>
                        <m:e>
                          <m:r>
                            <a:rPr lang="en-US" b="0" i="1" smtClean="0">
                              <a:solidFill>
                                <a:schemeClr val="accent1"/>
                              </a:solidFill>
                              <a:latin typeface="Cambria Math" panose="02040503050406030204" pitchFamily="18" charset="0"/>
                            </a:rPr>
                            <m:t>𝑁</m:t>
                          </m:r>
                        </m:e>
                        <m:sub>
                          <m:r>
                            <a:rPr lang="en-US" b="0" i="1" smtClean="0">
                              <a:solidFill>
                                <a:schemeClr val="accent1"/>
                              </a:solidFill>
                              <a:latin typeface="Cambria Math" panose="02040503050406030204" pitchFamily="18" charset="0"/>
                            </a:rPr>
                            <m:t>𝐹𝑎𝑘𝑒</m:t>
                          </m:r>
                        </m:sub>
                      </m:sSub>
                      <m:r>
                        <a:rPr lang="en-US" b="0" i="1" smtClean="0">
                          <a:solidFill>
                            <a:schemeClr val="accent1"/>
                          </a:solidFill>
                          <a:latin typeface="Cambria Math" panose="02040503050406030204" pitchFamily="18" charset="0"/>
                        </a:rPr>
                        <m:t>=18.0±6.3</m:t>
                      </m:r>
                    </m:oMath>
                  </m:oMathPara>
                </a14:m>
                <a:endParaRPr lang="en-US" dirty="0">
                  <a:solidFill>
                    <a:schemeClr val="accent1"/>
                  </a:solidFill>
                </a:endParaRPr>
              </a:p>
            </p:txBody>
          </p:sp>
        </mc:Choice>
        <mc:Fallback>
          <p:sp>
            <p:nvSpPr>
              <p:cNvPr id="9" name="TextBox 8">
                <a:extLst>
                  <a:ext uri="{FF2B5EF4-FFF2-40B4-BE49-F238E27FC236}">
                    <a16:creationId xmlns:a16="http://schemas.microsoft.com/office/drawing/2014/main" id="{CB896222-9E3F-42A7-BA88-D8F5AA72562F}"/>
                  </a:ext>
                </a:extLst>
              </p:cNvPr>
              <p:cNvSpPr txBox="1">
                <a:spLocks noRot="1" noChangeAspect="1" noMove="1" noResize="1" noEditPoints="1" noAdjustHandles="1" noChangeArrowheads="1" noChangeShapeType="1" noTextEdit="1"/>
              </p:cNvSpPr>
              <p:nvPr/>
            </p:nvSpPr>
            <p:spPr>
              <a:xfrm>
                <a:off x="9232450" y="5888954"/>
                <a:ext cx="2121350" cy="369332"/>
              </a:xfrm>
              <a:prstGeom prst="rect">
                <a:avLst/>
              </a:prstGeom>
              <a:blipFill>
                <a:blip r:embed="rId3"/>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CACAE07D-80F4-4620-BA8E-19AB3836D3AA}"/>
              </a:ext>
            </a:extLst>
          </p:cNvPr>
          <p:cNvSpPr txBox="1"/>
          <p:nvPr/>
        </p:nvSpPr>
        <p:spPr>
          <a:xfrm>
            <a:off x="3192120" y="1050211"/>
            <a:ext cx="1692964" cy="369332"/>
          </a:xfrm>
          <a:prstGeom prst="rect">
            <a:avLst/>
          </a:prstGeom>
          <a:noFill/>
        </p:spPr>
        <p:txBody>
          <a:bodyPr wrap="none" rtlCol="0">
            <a:spAutoFit/>
          </a:bodyPr>
          <a:lstStyle/>
          <a:p>
            <a:pPr algn="ctr"/>
            <a:r>
              <a:rPr lang="en-US" dirty="0"/>
              <a:t>All Signal Events</a:t>
            </a:r>
          </a:p>
        </p:txBody>
      </p:sp>
      <p:sp>
        <p:nvSpPr>
          <p:cNvPr id="10" name="TextBox 9">
            <a:extLst>
              <a:ext uri="{FF2B5EF4-FFF2-40B4-BE49-F238E27FC236}">
                <a16:creationId xmlns:a16="http://schemas.microsoft.com/office/drawing/2014/main" id="{44778AD9-4AD7-48CF-B49F-532EA16F6684}"/>
              </a:ext>
            </a:extLst>
          </p:cNvPr>
          <p:cNvSpPr txBox="1"/>
          <p:nvPr/>
        </p:nvSpPr>
        <p:spPr>
          <a:xfrm>
            <a:off x="6996183" y="1066982"/>
            <a:ext cx="3228833" cy="369332"/>
          </a:xfrm>
          <a:prstGeom prst="rect">
            <a:avLst/>
          </a:prstGeom>
          <a:noFill/>
        </p:spPr>
        <p:txBody>
          <a:bodyPr wrap="none" rtlCol="0">
            <a:spAutoFit/>
          </a:bodyPr>
          <a:lstStyle/>
          <a:p>
            <a:r>
              <a:rPr lang="en-US" dirty="0"/>
              <a:t>Events with 2 8 TeV CalRatio Jets</a:t>
            </a:r>
          </a:p>
        </p:txBody>
      </p:sp>
      <p:sp>
        <p:nvSpPr>
          <p:cNvPr id="11" name="Oval 10">
            <a:extLst>
              <a:ext uri="{FF2B5EF4-FFF2-40B4-BE49-F238E27FC236}">
                <a16:creationId xmlns:a16="http://schemas.microsoft.com/office/drawing/2014/main" id="{3F863B02-D1A4-4D74-A836-CCC141BD9281}"/>
              </a:ext>
            </a:extLst>
          </p:cNvPr>
          <p:cNvSpPr/>
          <p:nvPr/>
        </p:nvSpPr>
        <p:spPr>
          <a:xfrm>
            <a:off x="7870572" y="3377466"/>
            <a:ext cx="1677335" cy="10150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3FDD6-F3AD-46B0-A8E1-36329BC01C60}"/>
              </a:ext>
            </a:extLst>
          </p:cNvPr>
          <p:cNvSpPr/>
          <p:nvPr/>
        </p:nvSpPr>
        <p:spPr>
          <a:xfrm>
            <a:off x="3482761" y="3406978"/>
            <a:ext cx="1677335" cy="10150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504D613-69AF-4659-B001-1EB6853FAEFE}"/>
              </a:ext>
            </a:extLst>
          </p:cNvPr>
          <p:cNvCxnSpPr>
            <a:endCxn id="11" idx="2"/>
          </p:cNvCxnSpPr>
          <p:nvPr/>
        </p:nvCxnSpPr>
        <p:spPr>
          <a:xfrm>
            <a:off x="5138591" y="3884976"/>
            <a:ext cx="2731981"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0343CEE-E300-4911-83AD-1623495B0775}"/>
              </a:ext>
            </a:extLst>
          </p:cNvPr>
          <p:cNvSpPr txBox="1"/>
          <p:nvPr/>
        </p:nvSpPr>
        <p:spPr>
          <a:xfrm>
            <a:off x="4740420" y="5446514"/>
            <a:ext cx="3130152" cy="369332"/>
          </a:xfrm>
          <a:prstGeom prst="rect">
            <a:avLst/>
          </a:prstGeom>
          <a:noFill/>
        </p:spPr>
        <p:txBody>
          <a:bodyPr wrap="none" rtlCol="0">
            <a:spAutoFit/>
          </a:bodyPr>
          <a:lstStyle/>
          <a:p>
            <a:r>
              <a:rPr lang="en-US" dirty="0"/>
              <a:t>Simultaneous ABCD Method Fit</a:t>
            </a:r>
          </a:p>
        </p:txBody>
      </p:sp>
    </p:spTree>
    <p:extLst>
      <p:ext uri="{BB962C8B-B14F-4D97-AF65-F5344CB8AC3E}">
        <p14:creationId xmlns:p14="http://schemas.microsoft.com/office/powerpoint/2010/main" val="2916682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06FE16-7FE1-4A05-8BEE-8BFEE886EA12}"/>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1E059655-9DE2-458D-B040-2791FE922B20}"/>
              </a:ext>
            </a:extLst>
          </p:cNvPr>
          <p:cNvSpPr>
            <a:spLocks noGrp="1"/>
          </p:cNvSpPr>
          <p:nvPr>
            <p:ph type="sldNum" sz="quarter" idx="12"/>
          </p:nvPr>
        </p:nvSpPr>
        <p:spPr/>
        <p:txBody>
          <a:bodyPr/>
          <a:lstStyle/>
          <a:p>
            <a:fld id="{ADF9FD5E-B7B7-4A2F-8FF8-7736F5E59B8C}" type="slidenum">
              <a:rPr lang="en-US" smtClean="0"/>
              <a:t>45</a:t>
            </a:fld>
            <a:endParaRPr lang="en-US"/>
          </a:p>
        </p:txBody>
      </p:sp>
      <p:sp>
        <p:nvSpPr>
          <p:cNvPr id="4" name="TextBox 3">
            <a:extLst>
              <a:ext uri="{FF2B5EF4-FFF2-40B4-BE49-F238E27FC236}">
                <a16:creationId xmlns:a16="http://schemas.microsoft.com/office/drawing/2014/main" id="{8FFC1D82-ACA9-4A9F-8FAA-57F296F3E1A6}"/>
              </a:ext>
            </a:extLst>
          </p:cNvPr>
          <p:cNvSpPr txBox="1"/>
          <p:nvPr/>
        </p:nvSpPr>
        <p:spPr>
          <a:xfrm>
            <a:off x="495964" y="412750"/>
            <a:ext cx="2476960" cy="523220"/>
          </a:xfrm>
          <a:prstGeom prst="rect">
            <a:avLst/>
          </a:prstGeom>
          <a:noFill/>
        </p:spPr>
        <p:txBody>
          <a:bodyPr wrap="none" rtlCol="0">
            <a:spAutoFit/>
          </a:bodyPr>
          <a:lstStyle/>
          <a:p>
            <a:r>
              <a:rPr lang="en-US" sz="2800" dirty="0"/>
              <a:t>Final Limit Plots</a:t>
            </a:r>
            <a:endParaRPr lang="en-US" sz="2800" dirty="0">
              <a:solidFill>
                <a:schemeClr val="accent2"/>
              </a:solidFill>
            </a:endParaRPr>
          </a:p>
        </p:txBody>
      </p:sp>
      <p:sp>
        <p:nvSpPr>
          <p:cNvPr id="6" name="TextBox 5">
            <a:extLst>
              <a:ext uri="{FF2B5EF4-FFF2-40B4-BE49-F238E27FC236}">
                <a16:creationId xmlns:a16="http://schemas.microsoft.com/office/drawing/2014/main" id="{F61B96FF-D8BB-47ED-BFD8-56CB4630E86B}"/>
              </a:ext>
            </a:extLst>
          </p:cNvPr>
          <p:cNvSpPr txBox="1"/>
          <p:nvPr/>
        </p:nvSpPr>
        <p:spPr>
          <a:xfrm>
            <a:off x="662528" y="1174723"/>
            <a:ext cx="5157309" cy="369332"/>
          </a:xfrm>
          <a:prstGeom prst="rect">
            <a:avLst/>
          </a:prstGeom>
          <a:noFill/>
        </p:spPr>
        <p:txBody>
          <a:bodyPr wrap="none" rtlCol="0">
            <a:spAutoFit/>
          </a:bodyPr>
          <a:lstStyle/>
          <a:p>
            <a:r>
              <a:rPr lang="en-US" dirty="0"/>
              <a:t>MC Samples are generated at a single proper lifetime</a:t>
            </a:r>
          </a:p>
        </p:txBody>
      </p:sp>
      <p:sp>
        <p:nvSpPr>
          <p:cNvPr id="7" name="TextBox 6">
            <a:extLst>
              <a:ext uri="{FF2B5EF4-FFF2-40B4-BE49-F238E27FC236}">
                <a16:creationId xmlns:a16="http://schemas.microsoft.com/office/drawing/2014/main" id="{8F638231-0DAB-41ED-8E93-A1E6FED7FDF7}"/>
              </a:ext>
            </a:extLst>
          </p:cNvPr>
          <p:cNvSpPr txBox="1"/>
          <p:nvPr/>
        </p:nvSpPr>
        <p:spPr>
          <a:xfrm>
            <a:off x="7889208" y="2314074"/>
            <a:ext cx="3888483" cy="923330"/>
          </a:xfrm>
          <a:prstGeom prst="rect">
            <a:avLst/>
          </a:prstGeom>
          <a:noFill/>
        </p:spPr>
        <p:txBody>
          <a:bodyPr wrap="square" rtlCol="0">
            <a:spAutoFit/>
          </a:bodyPr>
          <a:lstStyle/>
          <a:p>
            <a:pPr algn="ctr"/>
            <a:r>
              <a:rPr lang="en-US" dirty="0"/>
              <a:t>Extrapolation to other lifetimes are possible because the actual lifetime is a falling exponential!</a:t>
            </a:r>
          </a:p>
        </p:txBody>
      </p:sp>
      <p:grpSp>
        <p:nvGrpSpPr>
          <p:cNvPr id="8" name="Group 7">
            <a:extLst>
              <a:ext uri="{FF2B5EF4-FFF2-40B4-BE49-F238E27FC236}">
                <a16:creationId xmlns:a16="http://schemas.microsoft.com/office/drawing/2014/main" id="{CA3A7059-8950-4D95-81EA-94E7DF62C87F}"/>
              </a:ext>
            </a:extLst>
          </p:cNvPr>
          <p:cNvGrpSpPr/>
          <p:nvPr/>
        </p:nvGrpSpPr>
        <p:grpSpPr>
          <a:xfrm>
            <a:off x="583587" y="2314074"/>
            <a:ext cx="7219394" cy="3657600"/>
            <a:chOff x="1393031" y="2448698"/>
            <a:chExt cx="6357938" cy="3657600"/>
          </a:xfrm>
        </p:grpSpPr>
        <mc:AlternateContent xmlns:mc="http://schemas.openxmlformats.org/markup-compatibility/2006" xmlns:a14="http://schemas.microsoft.com/office/drawing/2010/main">
          <mc:Choice Requires="a14">
            <p:graphicFrame>
              <p:nvGraphicFramePr>
                <p:cNvPr id="9" name="Chart 8">
                  <a:extLst>
                    <a:ext uri="{FF2B5EF4-FFF2-40B4-BE49-F238E27FC236}">
                      <a16:creationId xmlns:a16="http://schemas.microsoft.com/office/drawing/2014/main" id="{06E4AA3B-BBC6-49FD-BFD0-4687BD685D24}"/>
                    </a:ext>
                  </a:extLst>
                </p:cNvPr>
                <p:cNvGraphicFramePr>
                  <a:graphicFrameLocks/>
                </p:cNvGraphicFramePr>
                <p:nvPr>
                  <p:extLst/>
                </p:nvPr>
              </p:nvGraphicFramePr>
              <p:xfrm>
                <a:off x="1393031" y="2448698"/>
                <a:ext cx="6357938" cy="3657600"/>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7" name="Chart 6"/>
                <p:cNvGraphicFramePr>
                  <a:graphicFrameLocks/>
                </p:cNvGraphicFramePr>
                <p:nvPr>
                  <p:extLst>
                    <p:ext uri="{D42A27DB-BD31-4B8C-83A1-F6EECF244321}">
                      <p14:modId xmlns:p14="http://schemas.microsoft.com/office/powerpoint/2010/main" val="99579650"/>
                    </p:ext>
                  </p:extLst>
                </p:nvPr>
              </p:nvGraphicFramePr>
              <p:xfrm>
                <a:off x="1393031" y="2448698"/>
                <a:ext cx="6357938" cy="3657600"/>
              </p:xfrm>
              <a:graphic>
                <a:graphicData uri="http://schemas.openxmlformats.org/drawingml/2006/chart">
                  <c:chart xmlns:c="http://schemas.openxmlformats.org/drawingml/2006/chart" xmlns:r="http://schemas.openxmlformats.org/officeDocument/2006/relationships" r:id="rId6"/>
                </a:graphicData>
              </a:graphic>
            </p:graphicFrame>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E6CB83F-AC6A-496D-A723-D822C96EA5A4}"/>
                    </a:ext>
                  </a:extLst>
                </p:cNvPr>
                <p:cNvSpPr txBox="1"/>
                <p:nvPr/>
              </p:nvSpPr>
              <p:spPr>
                <a:xfrm>
                  <a:off x="4011827" y="4234249"/>
                  <a:ext cx="1244380" cy="369332"/>
                </a:xfrm>
                <a:prstGeom prst="rect">
                  <a:avLst/>
                </a:prstGeom>
                <a:noFill/>
              </p:spPr>
              <p:txBody>
                <a:bodyPr wrap="none" rtlCol="0">
                  <a:spAutoFit/>
                </a:bodyPr>
                <a:lstStyle/>
                <a:p>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𝜏</m:t>
                      </m:r>
                      <m:r>
                        <a:rPr lang="en-US" i="1">
                          <a:latin typeface="Cambria Math" panose="02040503050406030204" pitchFamily="18" charset="0"/>
                        </a:rPr>
                        <m:t>=0.5</m:t>
                      </m:r>
                    </m:oMath>
                  </a14:m>
                  <a:r>
                    <a:rPr lang="en-US" dirty="0"/>
                    <a:t> m</a:t>
                  </a:r>
                </a:p>
              </p:txBody>
            </p:sp>
          </mc:Choice>
          <mc:Fallback xmlns="">
            <p:sp>
              <p:nvSpPr>
                <p:cNvPr id="8" name="TextBox 7"/>
                <p:cNvSpPr txBox="1">
                  <a:spLocks noRot="1" noChangeAspect="1" noMove="1" noResize="1" noEditPoints="1" noAdjustHandles="1" noChangeArrowheads="1" noChangeShapeType="1" noTextEdit="1"/>
                </p:cNvSpPr>
                <p:nvPr/>
              </p:nvSpPr>
              <p:spPr>
                <a:xfrm>
                  <a:off x="4011827" y="4234249"/>
                  <a:ext cx="1244380" cy="369332"/>
                </a:xfrm>
                <a:prstGeom prst="rect">
                  <a:avLst/>
                </a:prstGeom>
                <a:blipFill>
                  <a:blip r:embed="rId7"/>
                  <a:stretch>
                    <a:fillRect t="-9836" r="-392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2D09259-EA16-43C9-8684-5A9628711CEC}"/>
                    </a:ext>
                  </a:extLst>
                </p:cNvPr>
                <p:cNvSpPr txBox="1"/>
                <p:nvPr/>
              </p:nvSpPr>
              <p:spPr>
                <a:xfrm>
                  <a:off x="3662642" y="3772584"/>
                  <a:ext cx="1068049" cy="369332"/>
                </a:xfrm>
                <a:prstGeom prst="rect">
                  <a:avLst/>
                </a:prstGeom>
                <a:noFill/>
              </p:spPr>
              <p:txBody>
                <a:bodyPr wrap="none" rtlCol="0">
                  <a:spAutoFit/>
                </a:bodyPr>
                <a:lstStyle/>
                <a:p>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𝜏</m:t>
                      </m:r>
                      <m:r>
                        <a:rPr lang="en-US" i="1">
                          <a:latin typeface="Cambria Math" panose="02040503050406030204" pitchFamily="18" charset="0"/>
                        </a:rPr>
                        <m:t>=1</m:t>
                      </m:r>
                    </m:oMath>
                  </a14:m>
                  <a:r>
                    <a:rPr lang="en-US" dirty="0"/>
                    <a:t> m</a:t>
                  </a:r>
                </a:p>
              </p:txBody>
            </p:sp>
          </mc:Choice>
          <mc:Fallback xmlns="">
            <p:sp>
              <p:nvSpPr>
                <p:cNvPr id="9" name="TextBox 8"/>
                <p:cNvSpPr txBox="1">
                  <a:spLocks noRot="1" noChangeAspect="1" noMove="1" noResize="1" noEditPoints="1" noAdjustHandles="1" noChangeArrowheads="1" noChangeShapeType="1" noTextEdit="1"/>
                </p:cNvSpPr>
                <p:nvPr/>
              </p:nvSpPr>
              <p:spPr>
                <a:xfrm>
                  <a:off x="3662642" y="3772584"/>
                  <a:ext cx="1068049" cy="369332"/>
                </a:xfrm>
                <a:prstGeom prst="rect">
                  <a:avLst/>
                </a:prstGeom>
                <a:blipFill rotWithShape="0">
                  <a:blip r:embed="rId8"/>
                  <a:stretch>
                    <a:fillRect t="-10000" r="-4000"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EC16EFD-905D-4A83-9E2F-619CA2472F70}"/>
                    </a:ext>
                  </a:extLst>
                </p:cNvPr>
                <p:cNvSpPr txBox="1"/>
                <p:nvPr/>
              </p:nvSpPr>
              <p:spPr>
                <a:xfrm>
                  <a:off x="3299195" y="3310919"/>
                  <a:ext cx="1068049" cy="369332"/>
                </a:xfrm>
                <a:prstGeom prst="rect">
                  <a:avLst/>
                </a:prstGeom>
                <a:noFill/>
              </p:spPr>
              <p:txBody>
                <a:bodyPr wrap="none" rtlCol="0">
                  <a:spAutoFit/>
                </a:bodyPr>
                <a:lstStyle/>
                <a:p>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𝜏</m:t>
                      </m:r>
                      <m:r>
                        <a:rPr lang="en-US" i="1">
                          <a:latin typeface="Cambria Math" panose="02040503050406030204" pitchFamily="18" charset="0"/>
                        </a:rPr>
                        <m:t>=2</m:t>
                      </m:r>
                    </m:oMath>
                  </a14:m>
                  <a:r>
                    <a:rPr lang="en-US" dirty="0"/>
                    <a:t> m</a:t>
                  </a:r>
                </a:p>
              </p:txBody>
            </p:sp>
          </mc:Choice>
          <mc:Fallback xmlns="">
            <p:sp>
              <p:nvSpPr>
                <p:cNvPr id="10" name="TextBox 9"/>
                <p:cNvSpPr txBox="1">
                  <a:spLocks noRot="1" noChangeAspect="1" noMove="1" noResize="1" noEditPoints="1" noAdjustHandles="1" noChangeArrowheads="1" noChangeShapeType="1" noTextEdit="1"/>
                </p:cNvSpPr>
                <p:nvPr/>
              </p:nvSpPr>
              <p:spPr>
                <a:xfrm>
                  <a:off x="3299195" y="3310919"/>
                  <a:ext cx="1068049" cy="369332"/>
                </a:xfrm>
                <a:prstGeom prst="rect">
                  <a:avLst/>
                </a:prstGeom>
                <a:blipFill rotWithShape="0">
                  <a:blip r:embed="rId9"/>
                  <a:stretch>
                    <a:fillRect t="-8197" r="-4571" b="-24590"/>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CA18C218-70F6-4683-8169-C904F394A199}"/>
                </a:ext>
              </a:extLst>
            </p:cNvPr>
            <p:cNvCxnSpPr/>
            <p:nvPr/>
          </p:nvCxnSpPr>
          <p:spPr>
            <a:xfrm flipH="1">
              <a:off x="2685535" y="3495585"/>
              <a:ext cx="613660" cy="461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3263046-032A-409F-B5F4-477F35EF4F92}"/>
                </a:ext>
              </a:extLst>
            </p:cNvPr>
            <p:cNvCxnSpPr>
              <a:stCxn id="11" idx="1"/>
            </p:cNvCxnSpPr>
            <p:nvPr/>
          </p:nvCxnSpPr>
          <p:spPr>
            <a:xfrm flipH="1">
              <a:off x="2702011" y="3957250"/>
              <a:ext cx="960631" cy="8371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9CC8A6-050D-43BC-A699-698CFB4327B9}"/>
                </a:ext>
              </a:extLst>
            </p:cNvPr>
            <p:cNvCxnSpPr>
              <a:stCxn id="10" idx="1"/>
            </p:cNvCxnSpPr>
            <p:nvPr/>
          </p:nvCxnSpPr>
          <p:spPr>
            <a:xfrm flipH="1">
              <a:off x="3000603" y="4418915"/>
              <a:ext cx="1011224" cy="9243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7D07376C-1A19-4E91-B592-7F312C220990}"/>
              </a:ext>
            </a:extLst>
          </p:cNvPr>
          <p:cNvSpPr txBox="1"/>
          <p:nvPr/>
        </p:nvSpPr>
        <p:spPr>
          <a:xfrm>
            <a:off x="7821690" y="3545627"/>
            <a:ext cx="3888483" cy="2031325"/>
          </a:xfrm>
          <a:prstGeom prst="rect">
            <a:avLst/>
          </a:prstGeom>
          <a:noFill/>
        </p:spPr>
        <p:txBody>
          <a:bodyPr wrap="square" rtlCol="0">
            <a:spAutoFit/>
          </a:bodyPr>
          <a:lstStyle/>
          <a:p>
            <a:r>
              <a:rPr lang="en-US" dirty="0"/>
              <a:t>Reweight by Decay Length</a:t>
            </a:r>
          </a:p>
          <a:p>
            <a:pPr marL="169863" indent="-169863">
              <a:buFont typeface="Arial" panose="020B0604020202020204" pitchFamily="34" charset="0"/>
              <a:buChar char="•"/>
            </a:pPr>
            <a:r>
              <a:rPr lang="en-US" dirty="0"/>
              <a:t>Carefully track statistics in tails!</a:t>
            </a:r>
          </a:p>
          <a:p>
            <a:pPr marL="169863" indent="-169863">
              <a:buFont typeface="Arial" panose="020B0604020202020204" pitchFamily="34" charset="0"/>
              <a:buChar char="•"/>
            </a:pPr>
            <a:r>
              <a:rPr lang="en-US" dirty="0"/>
              <a:t>Cross check method!</a:t>
            </a:r>
          </a:p>
          <a:p>
            <a:pPr marL="169863" indent="-169863">
              <a:buFont typeface="Arial" panose="020B0604020202020204" pitchFamily="34" charset="0"/>
              <a:buChar char="•"/>
            </a:pPr>
            <a:r>
              <a:rPr lang="en-US" dirty="0"/>
              <a:t>Be aware of the convolution of boost, lifetime, and detector efficiency</a:t>
            </a:r>
          </a:p>
          <a:p>
            <a:pPr marL="169863" indent="-169863">
              <a:buFont typeface="Arial" panose="020B0604020202020204" pitchFamily="34" charset="0"/>
              <a:buChar char="•"/>
            </a:pPr>
            <a:r>
              <a:rPr lang="en-US" dirty="0"/>
              <a:t>Since analysis requires 2 objects, reweight in 2D</a:t>
            </a:r>
          </a:p>
        </p:txBody>
      </p:sp>
    </p:spTree>
    <p:extLst>
      <p:ext uri="{BB962C8B-B14F-4D97-AF65-F5344CB8AC3E}">
        <p14:creationId xmlns:p14="http://schemas.microsoft.com/office/powerpoint/2010/main" val="2396028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C06FE16-7FE1-4A05-8BEE-8BFEE886EA12}"/>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1E059655-9DE2-458D-B040-2791FE922B20}"/>
              </a:ext>
            </a:extLst>
          </p:cNvPr>
          <p:cNvSpPr>
            <a:spLocks noGrp="1"/>
          </p:cNvSpPr>
          <p:nvPr>
            <p:ph type="sldNum" sz="quarter" idx="12"/>
          </p:nvPr>
        </p:nvSpPr>
        <p:spPr/>
        <p:txBody>
          <a:bodyPr/>
          <a:lstStyle/>
          <a:p>
            <a:fld id="{ADF9FD5E-B7B7-4A2F-8FF8-7736F5E59B8C}" type="slidenum">
              <a:rPr lang="en-US" smtClean="0"/>
              <a:t>46</a:t>
            </a:fld>
            <a:endParaRPr lang="en-US"/>
          </a:p>
        </p:txBody>
      </p:sp>
      <p:sp>
        <p:nvSpPr>
          <p:cNvPr id="4" name="TextBox 3">
            <a:extLst>
              <a:ext uri="{FF2B5EF4-FFF2-40B4-BE49-F238E27FC236}">
                <a16:creationId xmlns:a16="http://schemas.microsoft.com/office/drawing/2014/main" id="{8FFC1D82-ACA9-4A9F-8FAA-57F296F3E1A6}"/>
              </a:ext>
            </a:extLst>
          </p:cNvPr>
          <p:cNvSpPr txBox="1"/>
          <p:nvPr/>
        </p:nvSpPr>
        <p:spPr>
          <a:xfrm>
            <a:off x="495964" y="412750"/>
            <a:ext cx="2476960" cy="523220"/>
          </a:xfrm>
          <a:prstGeom prst="rect">
            <a:avLst/>
          </a:prstGeom>
          <a:noFill/>
        </p:spPr>
        <p:txBody>
          <a:bodyPr wrap="none" rtlCol="0">
            <a:spAutoFit/>
          </a:bodyPr>
          <a:lstStyle/>
          <a:p>
            <a:r>
              <a:rPr lang="en-US" sz="2800" dirty="0"/>
              <a:t>Final Limit Plots</a:t>
            </a:r>
            <a:endParaRPr lang="en-US" sz="2800" dirty="0">
              <a:solidFill>
                <a:schemeClr val="accent2"/>
              </a:solidFill>
            </a:endParaRPr>
          </a:p>
        </p:txBody>
      </p:sp>
      <p:pic>
        <p:nvPicPr>
          <p:cNvPr id="5" name="Picture 4">
            <a:extLst>
              <a:ext uri="{FF2B5EF4-FFF2-40B4-BE49-F238E27FC236}">
                <a16:creationId xmlns:a16="http://schemas.microsoft.com/office/drawing/2014/main" id="{F1171F96-E0AE-4D7A-BB1A-64685CA1ECF6}"/>
              </a:ext>
            </a:extLst>
          </p:cNvPr>
          <p:cNvPicPr>
            <a:picLocks noChangeAspect="1"/>
          </p:cNvPicPr>
          <p:nvPr/>
        </p:nvPicPr>
        <p:blipFill>
          <a:blip r:embed="rId2"/>
          <a:stretch>
            <a:fillRect/>
          </a:stretch>
        </p:blipFill>
        <p:spPr>
          <a:xfrm>
            <a:off x="873765" y="1494567"/>
            <a:ext cx="10620103" cy="3792210"/>
          </a:xfrm>
          <a:prstGeom prst="rect">
            <a:avLst/>
          </a:prstGeom>
        </p:spPr>
      </p:pic>
    </p:spTree>
    <p:extLst>
      <p:ext uri="{BB962C8B-B14F-4D97-AF65-F5344CB8AC3E}">
        <p14:creationId xmlns:p14="http://schemas.microsoft.com/office/powerpoint/2010/main" val="755154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ext, map&#10;&#10;Description generated with very high confidence">
            <a:extLst>
              <a:ext uri="{FF2B5EF4-FFF2-40B4-BE49-F238E27FC236}">
                <a16:creationId xmlns:a16="http://schemas.microsoft.com/office/drawing/2014/main" id="{1A0B7D19-29AA-4A45-A5FC-5393F9647C97}"/>
              </a:ext>
            </a:extLst>
          </p:cNvPr>
          <p:cNvPicPr>
            <a:picLocks noChangeAspect="1"/>
          </p:cNvPicPr>
          <p:nvPr/>
        </p:nvPicPr>
        <p:blipFill>
          <a:blip r:embed="rId2"/>
          <a:stretch>
            <a:fillRect/>
          </a:stretch>
        </p:blipFill>
        <p:spPr>
          <a:xfrm>
            <a:off x="2310243" y="1138646"/>
            <a:ext cx="7571513" cy="5053985"/>
          </a:xfrm>
          <a:prstGeom prst="rect">
            <a:avLst/>
          </a:prstGeom>
        </p:spPr>
      </p:pic>
      <p:sp>
        <p:nvSpPr>
          <p:cNvPr id="2" name="Footer Placeholder 1">
            <a:extLst>
              <a:ext uri="{FF2B5EF4-FFF2-40B4-BE49-F238E27FC236}">
                <a16:creationId xmlns:a16="http://schemas.microsoft.com/office/drawing/2014/main" id="{B30E81EE-A756-4859-8E2F-5DB643734FF6}"/>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G. Watts (UW/Seattle)</a:t>
            </a:r>
          </a:p>
        </p:txBody>
      </p:sp>
      <p:sp>
        <p:nvSpPr>
          <p:cNvPr id="3" name="Slide Number Placeholder 2">
            <a:extLst>
              <a:ext uri="{FF2B5EF4-FFF2-40B4-BE49-F238E27FC236}">
                <a16:creationId xmlns:a16="http://schemas.microsoft.com/office/drawing/2014/main" id="{664D99F7-74D9-4E66-93D5-7525F862A8E1}"/>
              </a:ext>
            </a:extLst>
          </p:cNvPr>
          <p:cNvSpPr>
            <a:spLocks noGrp="1"/>
          </p:cNvSpPr>
          <p:nvPr>
            <p:ph type="sldNum" sz="quarter" idx="12"/>
          </p:nvPr>
        </p:nvSpPr>
        <p:spPr>
          <a:xfrm>
            <a:off x="8610600" y="6356350"/>
            <a:ext cx="2743200" cy="365125"/>
          </a:xfrm>
        </p:spPr>
        <p:txBody>
          <a:bodyPr>
            <a:normAutofit/>
          </a:bodyPr>
          <a:lstStyle/>
          <a:p>
            <a:pPr>
              <a:spcAft>
                <a:spcPts val="600"/>
              </a:spcAft>
            </a:pPr>
            <a:fld id="{ADF9FD5E-B7B7-4A2F-8FF8-7736F5E59B8C}" type="slidenum">
              <a:rPr lang="en-US" smtClean="0"/>
              <a:pPr>
                <a:spcAft>
                  <a:spcPts val="600"/>
                </a:spcAft>
              </a:pPr>
              <a:t>47</a:t>
            </a:fld>
            <a:endParaRPr lang="en-US"/>
          </a:p>
        </p:txBody>
      </p:sp>
      <p:sp>
        <p:nvSpPr>
          <p:cNvPr id="5" name="TextBox 4">
            <a:extLst>
              <a:ext uri="{FF2B5EF4-FFF2-40B4-BE49-F238E27FC236}">
                <a16:creationId xmlns:a16="http://schemas.microsoft.com/office/drawing/2014/main" id="{16F083EA-B8BA-4D5C-8126-EDAAEFC45E73}"/>
              </a:ext>
            </a:extLst>
          </p:cNvPr>
          <p:cNvSpPr txBox="1"/>
          <p:nvPr/>
        </p:nvSpPr>
        <p:spPr>
          <a:xfrm>
            <a:off x="495964" y="412750"/>
            <a:ext cx="4118307" cy="523220"/>
          </a:xfrm>
          <a:prstGeom prst="rect">
            <a:avLst/>
          </a:prstGeom>
          <a:noFill/>
        </p:spPr>
        <p:txBody>
          <a:bodyPr wrap="none" rtlCol="0">
            <a:spAutoFit/>
          </a:bodyPr>
          <a:lstStyle/>
          <a:p>
            <a:r>
              <a:rPr lang="en-US" sz="2800" dirty="0"/>
              <a:t>Final Limit Plots: 2 CalRatio</a:t>
            </a:r>
            <a:endParaRPr lang="en-US" sz="2800" dirty="0">
              <a:solidFill>
                <a:schemeClr val="accent2"/>
              </a:solidFill>
            </a:endParaRPr>
          </a:p>
        </p:txBody>
      </p:sp>
      <p:sp>
        <p:nvSpPr>
          <p:cNvPr id="6" name="TextBox 5">
            <a:extLst>
              <a:ext uri="{FF2B5EF4-FFF2-40B4-BE49-F238E27FC236}">
                <a16:creationId xmlns:a16="http://schemas.microsoft.com/office/drawing/2014/main" id="{FEA6C5C1-F5E2-44B6-A7A4-A334D3067379}"/>
              </a:ext>
            </a:extLst>
          </p:cNvPr>
          <p:cNvSpPr txBox="1"/>
          <p:nvPr/>
        </p:nvSpPr>
        <p:spPr>
          <a:xfrm>
            <a:off x="10025547" y="5823299"/>
            <a:ext cx="2084032" cy="369332"/>
          </a:xfrm>
          <a:prstGeom prst="rect">
            <a:avLst/>
          </a:prstGeom>
          <a:noFill/>
        </p:spPr>
        <p:txBody>
          <a:bodyPr wrap="none" rtlCol="0">
            <a:spAutoFit/>
          </a:bodyPr>
          <a:lstStyle/>
          <a:p>
            <a:r>
              <a:rPr lang="en-US" dirty="0"/>
              <a:t>Note: No Low Mass!</a:t>
            </a:r>
          </a:p>
        </p:txBody>
      </p:sp>
    </p:spTree>
    <p:extLst>
      <p:ext uri="{BB962C8B-B14F-4D97-AF65-F5344CB8AC3E}">
        <p14:creationId xmlns:p14="http://schemas.microsoft.com/office/powerpoint/2010/main" val="36933827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504D6A-0430-4E03-BEF7-70EAF0389754}"/>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51AC39E2-0AD4-4AFD-8C2D-42D523C92707}"/>
              </a:ext>
            </a:extLst>
          </p:cNvPr>
          <p:cNvSpPr>
            <a:spLocks noGrp="1"/>
          </p:cNvSpPr>
          <p:nvPr>
            <p:ph type="sldNum" sz="quarter" idx="12"/>
          </p:nvPr>
        </p:nvSpPr>
        <p:spPr/>
        <p:txBody>
          <a:bodyPr/>
          <a:lstStyle/>
          <a:p>
            <a:fld id="{ADF9FD5E-B7B7-4A2F-8FF8-7736F5E59B8C}" type="slidenum">
              <a:rPr lang="en-US" smtClean="0"/>
              <a:t>48</a:t>
            </a:fld>
            <a:endParaRPr lang="en-US"/>
          </a:p>
        </p:txBody>
      </p:sp>
      <p:pic>
        <p:nvPicPr>
          <p:cNvPr id="5" name="Picture 4" descr="A close up of a map&#10;&#10;Description generated with very high confidence">
            <a:extLst>
              <a:ext uri="{FF2B5EF4-FFF2-40B4-BE49-F238E27FC236}">
                <a16:creationId xmlns:a16="http://schemas.microsoft.com/office/drawing/2014/main" id="{5B89F634-4B3B-48DB-B95F-5DC091036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64" y="1642654"/>
            <a:ext cx="5703906" cy="3820886"/>
          </a:xfrm>
          <a:prstGeom prst="rect">
            <a:avLst/>
          </a:prstGeom>
        </p:spPr>
      </p:pic>
      <p:sp>
        <p:nvSpPr>
          <p:cNvPr id="6" name="TextBox 5">
            <a:extLst>
              <a:ext uri="{FF2B5EF4-FFF2-40B4-BE49-F238E27FC236}">
                <a16:creationId xmlns:a16="http://schemas.microsoft.com/office/drawing/2014/main" id="{AF6AD02B-CD67-4B7A-8928-A26FCEB0395B}"/>
              </a:ext>
            </a:extLst>
          </p:cNvPr>
          <p:cNvSpPr txBox="1"/>
          <p:nvPr/>
        </p:nvSpPr>
        <p:spPr>
          <a:xfrm>
            <a:off x="495964" y="412750"/>
            <a:ext cx="6141105" cy="523220"/>
          </a:xfrm>
          <a:prstGeom prst="rect">
            <a:avLst/>
          </a:prstGeom>
          <a:noFill/>
        </p:spPr>
        <p:txBody>
          <a:bodyPr wrap="none" rtlCol="0">
            <a:spAutoFit/>
          </a:bodyPr>
          <a:lstStyle/>
          <a:p>
            <a:r>
              <a:rPr lang="en-US" sz="2800" dirty="0"/>
              <a:t>Final Limit Plots: MS + ID (Hidden Sector)</a:t>
            </a:r>
            <a:endParaRPr lang="en-US" sz="2800" dirty="0">
              <a:solidFill>
                <a:schemeClr val="accent2"/>
              </a:solidFill>
            </a:endParaRPr>
          </a:p>
        </p:txBody>
      </p:sp>
      <p:pic>
        <p:nvPicPr>
          <p:cNvPr id="8" name="Picture 7" descr="A screenshot of a cell phone&#10;&#10;Description generated with very high confidence">
            <a:extLst>
              <a:ext uri="{FF2B5EF4-FFF2-40B4-BE49-F238E27FC236}">
                <a16:creationId xmlns:a16="http://schemas.microsoft.com/office/drawing/2014/main" id="{1110FBCE-A594-4E9D-8A1A-625FC9AEF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144" y="1642654"/>
            <a:ext cx="5565787" cy="3820886"/>
          </a:xfrm>
          <a:prstGeom prst="rect">
            <a:avLst/>
          </a:prstGeom>
        </p:spPr>
      </p:pic>
    </p:spTree>
    <p:extLst>
      <p:ext uri="{BB962C8B-B14F-4D97-AF65-F5344CB8AC3E}">
        <p14:creationId xmlns:p14="http://schemas.microsoft.com/office/powerpoint/2010/main" val="3692932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2504D6A-0430-4E03-BEF7-70EAF0389754}"/>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51AC39E2-0AD4-4AFD-8C2D-42D523C92707}"/>
              </a:ext>
            </a:extLst>
          </p:cNvPr>
          <p:cNvSpPr>
            <a:spLocks noGrp="1"/>
          </p:cNvSpPr>
          <p:nvPr>
            <p:ph type="sldNum" sz="quarter" idx="12"/>
          </p:nvPr>
        </p:nvSpPr>
        <p:spPr/>
        <p:txBody>
          <a:bodyPr/>
          <a:lstStyle/>
          <a:p>
            <a:fld id="{ADF9FD5E-B7B7-4A2F-8FF8-7736F5E59B8C}" type="slidenum">
              <a:rPr lang="en-US" smtClean="0"/>
              <a:t>49</a:t>
            </a:fld>
            <a:endParaRPr lang="en-US"/>
          </a:p>
        </p:txBody>
      </p:sp>
      <p:sp>
        <p:nvSpPr>
          <p:cNvPr id="6" name="TextBox 5">
            <a:extLst>
              <a:ext uri="{FF2B5EF4-FFF2-40B4-BE49-F238E27FC236}">
                <a16:creationId xmlns:a16="http://schemas.microsoft.com/office/drawing/2014/main" id="{AF6AD02B-CD67-4B7A-8928-A26FCEB0395B}"/>
              </a:ext>
            </a:extLst>
          </p:cNvPr>
          <p:cNvSpPr txBox="1"/>
          <p:nvPr/>
        </p:nvSpPr>
        <p:spPr>
          <a:xfrm>
            <a:off x="495964" y="412750"/>
            <a:ext cx="6744988" cy="523220"/>
          </a:xfrm>
          <a:prstGeom prst="rect">
            <a:avLst/>
          </a:prstGeom>
          <a:noFill/>
        </p:spPr>
        <p:txBody>
          <a:bodyPr wrap="none" rtlCol="0">
            <a:spAutoFit/>
          </a:bodyPr>
          <a:lstStyle/>
          <a:p>
            <a:r>
              <a:rPr lang="en-US" sz="2800" dirty="0"/>
              <a:t>Final Limit Plots: MS + ID (Z’ + STEALTH SUSY)</a:t>
            </a:r>
            <a:endParaRPr lang="en-US" sz="2800" dirty="0">
              <a:solidFill>
                <a:schemeClr val="accent2"/>
              </a:solidFill>
            </a:endParaRPr>
          </a:p>
        </p:txBody>
      </p:sp>
      <p:pic>
        <p:nvPicPr>
          <p:cNvPr id="7" name="Picture 6" descr="A close up of a map&#10;&#10;Description generated with high confidence">
            <a:extLst>
              <a:ext uri="{FF2B5EF4-FFF2-40B4-BE49-F238E27FC236}">
                <a16:creationId xmlns:a16="http://schemas.microsoft.com/office/drawing/2014/main" id="{57987E34-7343-4E8B-B5C6-AEB420251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675" y="1720378"/>
            <a:ext cx="5562368" cy="3851564"/>
          </a:xfrm>
          <a:prstGeom prst="rect">
            <a:avLst/>
          </a:prstGeom>
        </p:spPr>
      </p:pic>
      <p:pic>
        <p:nvPicPr>
          <p:cNvPr id="10" name="Picture 9" descr="A screenshot of a cell phone&#10;&#10;Description generated with high confidence">
            <a:extLst>
              <a:ext uri="{FF2B5EF4-FFF2-40B4-BE49-F238E27FC236}">
                <a16:creationId xmlns:a16="http://schemas.microsoft.com/office/drawing/2014/main" id="{C0A129A3-4944-497E-84B1-BBBFE0259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0717" y="1720378"/>
            <a:ext cx="5619248" cy="3851564"/>
          </a:xfrm>
          <a:prstGeom prst="rect">
            <a:avLst/>
          </a:prstGeom>
        </p:spPr>
      </p:pic>
    </p:spTree>
    <p:extLst>
      <p:ext uri="{BB962C8B-B14F-4D97-AF65-F5344CB8AC3E}">
        <p14:creationId xmlns:p14="http://schemas.microsoft.com/office/powerpoint/2010/main" val="498239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6277" y="775784"/>
            <a:ext cx="1735090" cy="369332"/>
          </a:xfrm>
          <a:prstGeom prst="rect">
            <a:avLst/>
          </a:prstGeom>
          <a:noFill/>
        </p:spPr>
        <p:txBody>
          <a:bodyPr wrap="none" rtlCol="0">
            <a:spAutoFit/>
          </a:bodyPr>
          <a:lstStyle/>
          <a:p>
            <a:r>
              <a:rPr lang="en-US" dirty="0"/>
              <a:t>Super Symmetry</a:t>
            </a:r>
          </a:p>
        </p:txBody>
      </p:sp>
      <p:sp>
        <p:nvSpPr>
          <p:cNvPr id="3" name="TextBox 2"/>
          <p:cNvSpPr txBox="1"/>
          <p:nvPr/>
        </p:nvSpPr>
        <p:spPr>
          <a:xfrm>
            <a:off x="2487592" y="2211121"/>
            <a:ext cx="1806072" cy="369332"/>
          </a:xfrm>
          <a:prstGeom prst="rect">
            <a:avLst/>
          </a:prstGeom>
          <a:noFill/>
        </p:spPr>
        <p:txBody>
          <a:bodyPr wrap="none" rtlCol="0">
            <a:spAutoFit/>
          </a:bodyPr>
          <a:lstStyle/>
          <a:p>
            <a:r>
              <a:rPr lang="en-US" dirty="0"/>
              <a:t>Extra Dimensions</a:t>
            </a:r>
          </a:p>
        </p:txBody>
      </p:sp>
      <p:sp>
        <p:nvSpPr>
          <p:cNvPr id="4" name="TextBox 3"/>
          <p:cNvSpPr txBox="1"/>
          <p:nvPr/>
        </p:nvSpPr>
        <p:spPr>
          <a:xfrm>
            <a:off x="1485895" y="3244334"/>
            <a:ext cx="2358403" cy="369332"/>
          </a:xfrm>
          <a:prstGeom prst="rect">
            <a:avLst/>
          </a:prstGeom>
          <a:noFill/>
        </p:spPr>
        <p:txBody>
          <a:bodyPr wrap="none" rtlCol="0">
            <a:spAutoFit/>
          </a:bodyPr>
          <a:lstStyle/>
          <a:p>
            <a:r>
              <a:rPr lang="en-US" dirty="0"/>
              <a:t>Grand Unified Theories</a:t>
            </a:r>
          </a:p>
        </p:txBody>
      </p:sp>
      <p:sp>
        <p:nvSpPr>
          <p:cNvPr id="5" name="TextBox 4"/>
          <p:cNvSpPr txBox="1"/>
          <p:nvPr/>
        </p:nvSpPr>
        <p:spPr>
          <a:xfrm>
            <a:off x="5738959" y="1484050"/>
            <a:ext cx="1593706" cy="369332"/>
          </a:xfrm>
          <a:prstGeom prst="rect">
            <a:avLst/>
          </a:prstGeom>
          <a:noFill/>
        </p:spPr>
        <p:txBody>
          <a:bodyPr wrap="none" rtlCol="0">
            <a:spAutoFit/>
          </a:bodyPr>
          <a:lstStyle/>
          <a:p>
            <a:r>
              <a:rPr lang="en-US" dirty="0"/>
              <a:t>String Theories</a:t>
            </a:r>
          </a:p>
        </p:txBody>
      </p:sp>
      <p:sp>
        <p:nvSpPr>
          <p:cNvPr id="6" name="TextBox 5"/>
          <p:cNvSpPr txBox="1"/>
          <p:nvPr/>
        </p:nvSpPr>
        <p:spPr>
          <a:xfrm>
            <a:off x="8670829" y="835759"/>
            <a:ext cx="1876283" cy="369332"/>
          </a:xfrm>
          <a:prstGeom prst="rect">
            <a:avLst/>
          </a:prstGeom>
          <a:noFill/>
        </p:spPr>
        <p:txBody>
          <a:bodyPr wrap="none" rtlCol="0">
            <a:spAutoFit/>
          </a:bodyPr>
          <a:lstStyle/>
          <a:p>
            <a:r>
              <a:rPr lang="en-US" dirty="0"/>
              <a:t>Little Higgs Model</a:t>
            </a:r>
          </a:p>
        </p:txBody>
      </p:sp>
      <p:sp>
        <p:nvSpPr>
          <p:cNvPr id="7" name="TextBox 6"/>
          <p:cNvSpPr txBox="1"/>
          <p:nvPr/>
        </p:nvSpPr>
        <p:spPr>
          <a:xfrm>
            <a:off x="4870532" y="4619101"/>
            <a:ext cx="1496820" cy="369332"/>
          </a:xfrm>
          <a:prstGeom prst="rect">
            <a:avLst/>
          </a:prstGeom>
          <a:noFill/>
        </p:spPr>
        <p:txBody>
          <a:bodyPr wrap="none" rtlCol="0">
            <a:spAutoFit/>
          </a:bodyPr>
          <a:lstStyle/>
          <a:p>
            <a:r>
              <a:rPr lang="en-US" dirty="0"/>
              <a:t>Higgs Doublet</a:t>
            </a:r>
          </a:p>
        </p:txBody>
      </p:sp>
      <p:sp>
        <p:nvSpPr>
          <p:cNvPr id="8" name="TextBox 7"/>
          <p:cNvSpPr txBox="1"/>
          <p:nvPr/>
        </p:nvSpPr>
        <p:spPr>
          <a:xfrm>
            <a:off x="1819807" y="4864337"/>
            <a:ext cx="2263120" cy="369332"/>
          </a:xfrm>
          <a:prstGeom prst="rect">
            <a:avLst/>
          </a:prstGeom>
          <a:noFill/>
        </p:spPr>
        <p:txBody>
          <a:bodyPr wrap="none" rtlCol="0">
            <a:spAutoFit/>
          </a:bodyPr>
          <a:lstStyle/>
          <a:p>
            <a:r>
              <a:rPr lang="en-US" dirty="0"/>
              <a:t>Hidden Sector Models</a:t>
            </a:r>
          </a:p>
        </p:txBody>
      </p:sp>
      <p:sp>
        <p:nvSpPr>
          <p:cNvPr id="9" name="TextBox 8"/>
          <p:cNvSpPr txBox="1"/>
          <p:nvPr/>
        </p:nvSpPr>
        <p:spPr>
          <a:xfrm>
            <a:off x="7444813" y="3244334"/>
            <a:ext cx="790601" cy="369332"/>
          </a:xfrm>
          <a:prstGeom prst="rect">
            <a:avLst/>
          </a:prstGeom>
          <a:noFill/>
        </p:spPr>
        <p:txBody>
          <a:bodyPr wrap="none" rtlCol="0">
            <a:spAutoFit/>
          </a:bodyPr>
          <a:lstStyle/>
          <a:p>
            <a:r>
              <a:rPr lang="en-US" dirty="0"/>
              <a:t>MSSM</a:t>
            </a:r>
          </a:p>
        </p:txBody>
      </p:sp>
      <p:sp>
        <p:nvSpPr>
          <p:cNvPr id="10" name="TextBox 9"/>
          <p:cNvSpPr txBox="1"/>
          <p:nvPr/>
        </p:nvSpPr>
        <p:spPr>
          <a:xfrm>
            <a:off x="9304225" y="2388342"/>
            <a:ext cx="1355949" cy="369332"/>
          </a:xfrm>
          <a:prstGeom prst="rect">
            <a:avLst/>
          </a:prstGeom>
          <a:noFill/>
        </p:spPr>
        <p:txBody>
          <a:bodyPr wrap="none" rtlCol="0">
            <a:spAutoFit/>
          </a:bodyPr>
          <a:lstStyle/>
          <a:p>
            <a:r>
              <a:rPr lang="en-US" dirty="0"/>
              <a:t>Supergravity</a:t>
            </a:r>
          </a:p>
        </p:txBody>
      </p:sp>
      <p:sp>
        <p:nvSpPr>
          <p:cNvPr id="11" name="TextBox 10"/>
          <p:cNvSpPr txBox="1"/>
          <p:nvPr/>
        </p:nvSpPr>
        <p:spPr>
          <a:xfrm>
            <a:off x="8580256" y="4434435"/>
            <a:ext cx="869149" cy="369332"/>
          </a:xfrm>
          <a:prstGeom prst="rect">
            <a:avLst/>
          </a:prstGeom>
          <a:noFill/>
        </p:spPr>
        <p:txBody>
          <a:bodyPr wrap="none" rtlCol="0">
            <a:spAutoFit/>
          </a:bodyPr>
          <a:lstStyle/>
          <a:p>
            <a:r>
              <a:rPr lang="en-US" dirty="0"/>
              <a:t>WIMPS</a:t>
            </a:r>
          </a:p>
        </p:txBody>
      </p:sp>
      <p:sp>
        <p:nvSpPr>
          <p:cNvPr id="12" name="TextBox 11"/>
          <p:cNvSpPr txBox="1"/>
          <p:nvPr/>
        </p:nvSpPr>
        <p:spPr>
          <a:xfrm>
            <a:off x="1935281" y="5897550"/>
            <a:ext cx="803425" cy="369332"/>
          </a:xfrm>
          <a:prstGeom prst="rect">
            <a:avLst/>
          </a:prstGeom>
          <a:noFill/>
        </p:spPr>
        <p:txBody>
          <a:bodyPr wrap="none" rtlCol="0">
            <a:spAutoFit/>
          </a:bodyPr>
          <a:lstStyle/>
          <a:p>
            <a:r>
              <a:rPr lang="en-US" dirty="0"/>
              <a:t>Axions</a:t>
            </a:r>
          </a:p>
        </p:txBody>
      </p:sp>
      <mc:AlternateContent xmlns:mc="http://schemas.openxmlformats.org/markup-compatibility/2006" xmlns:a14="http://schemas.microsoft.com/office/drawing/2010/main">
        <mc:Choice Requires="a14">
          <p:sp>
            <p:nvSpPr>
              <p:cNvPr id="13" name="TextBox 12"/>
              <p:cNvSpPr txBox="1"/>
              <p:nvPr/>
            </p:nvSpPr>
            <p:spPr>
              <a:xfrm>
                <a:off x="9710427" y="5625270"/>
                <a:ext cx="94974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𝑆𝑈</m:t>
                      </m:r>
                      <m:sSup>
                        <m:sSupPr>
                          <m:ctrlPr>
                            <a:rPr lang="en-US" i="1" dirty="0">
                              <a:latin typeface="Cambria Math" panose="02040503050406030204" pitchFamily="18" charset="0"/>
                            </a:rPr>
                          </m:ctrlPr>
                        </m:sSupPr>
                        <m:e>
                          <m:d>
                            <m:dPr>
                              <m:ctrlPr>
                                <a:rPr lang="en-US" i="1" dirty="0">
                                  <a:latin typeface="Cambria Math" panose="02040503050406030204" pitchFamily="18" charset="0"/>
                                </a:rPr>
                              </m:ctrlPr>
                            </m:dPr>
                            <m:e>
                              <m:r>
                                <a:rPr lang="en-US" i="1" dirty="0">
                                  <a:latin typeface="Cambria Math" panose="02040503050406030204" pitchFamily="18" charset="0"/>
                                </a:rPr>
                                <m:t>3</m:t>
                              </m:r>
                            </m:e>
                          </m:d>
                        </m:e>
                        <m:sup>
                          <m:r>
                            <a:rPr lang="en-US" i="1" dirty="0">
                              <a:latin typeface="Cambria Math" panose="02040503050406030204" pitchFamily="18" charset="0"/>
                            </a:rPr>
                            <m:t>3</m:t>
                          </m:r>
                        </m:sup>
                      </m:sSup>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9710427" y="5625270"/>
                <a:ext cx="949747" cy="369332"/>
              </a:xfrm>
              <a:prstGeom prst="rect">
                <a:avLst/>
              </a:prstGeom>
              <a:blipFill>
                <a:blip r:embed="rId2"/>
                <a:stretch>
                  <a:fillRect/>
                </a:stretch>
              </a:blipFill>
            </p:spPr>
            <p:txBody>
              <a:bodyPr/>
              <a:lstStyle/>
              <a:p>
                <a:r>
                  <a:rPr lang="en-US">
                    <a:noFill/>
                  </a:rPr>
                  <a:t> </a:t>
                </a:r>
              </a:p>
            </p:txBody>
          </p:sp>
        </mc:Fallback>
      </mc:AlternateContent>
      <p:sp>
        <p:nvSpPr>
          <p:cNvPr id="14" name="Footer Placeholder 13"/>
          <p:cNvSpPr>
            <a:spLocks noGrp="1"/>
          </p:cNvSpPr>
          <p:nvPr>
            <p:ph type="ftr" sz="quarter" idx="11"/>
          </p:nvPr>
        </p:nvSpPr>
        <p:spPr/>
        <p:txBody>
          <a:bodyPr/>
          <a:lstStyle/>
          <a:p>
            <a:r>
              <a:rPr lang="en-US"/>
              <a:t>G. Watts (UW/Seattle)</a:t>
            </a:r>
          </a:p>
        </p:txBody>
      </p:sp>
      <p:sp>
        <p:nvSpPr>
          <p:cNvPr id="15" name="Slide Number Placeholder 14"/>
          <p:cNvSpPr>
            <a:spLocks noGrp="1"/>
          </p:cNvSpPr>
          <p:nvPr>
            <p:ph type="sldNum" sz="quarter" idx="12"/>
          </p:nvPr>
        </p:nvSpPr>
        <p:spPr/>
        <p:txBody>
          <a:bodyPr/>
          <a:lstStyle/>
          <a:p>
            <a:fld id="{C2CEE9E9-B335-403A-B7E1-25FF144E47B9}" type="slidenum">
              <a:rPr lang="en-US" smtClean="0"/>
              <a:t>5</a:t>
            </a:fld>
            <a:endParaRPr lang="en-US"/>
          </a:p>
        </p:txBody>
      </p:sp>
    </p:spTree>
    <p:extLst>
      <p:ext uri="{BB962C8B-B14F-4D97-AF65-F5344CB8AC3E}">
        <p14:creationId xmlns:p14="http://schemas.microsoft.com/office/powerpoint/2010/main" val="37637759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D0C2692-C540-4E3C-BB07-B6C76FE144F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b="10714"/>
          <a:stretch/>
        </p:blipFill>
        <p:spPr>
          <a:xfrm>
            <a:off x="20" y="1"/>
            <a:ext cx="12191980" cy="6857999"/>
          </a:xfrm>
          <a:prstGeom prst="rect">
            <a:avLst/>
          </a:prstGeom>
        </p:spPr>
      </p:pic>
      <p:sp>
        <p:nvSpPr>
          <p:cNvPr id="2" name="Title 1">
            <a:extLst>
              <a:ext uri="{FF2B5EF4-FFF2-40B4-BE49-F238E27FC236}">
                <a16:creationId xmlns:a16="http://schemas.microsoft.com/office/drawing/2014/main" id="{BB6F7BF4-0BA9-4900-A96A-C8EE238036CA}"/>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a:solidFill>
                  <a:srgbClr val="FFFFFF"/>
                </a:solidFill>
              </a:rPr>
              <a:t>And Beyond</a:t>
            </a:r>
          </a:p>
        </p:txBody>
      </p:sp>
      <p:sp>
        <p:nvSpPr>
          <p:cNvPr id="3" name="Text Placeholder 2">
            <a:extLst>
              <a:ext uri="{FF2B5EF4-FFF2-40B4-BE49-F238E27FC236}">
                <a16:creationId xmlns:a16="http://schemas.microsoft.com/office/drawing/2014/main" id="{55FDAAED-7D49-49AF-BF44-4D13DCFF4F6C}"/>
              </a:ext>
            </a:extLst>
          </p:cNvPr>
          <p:cNvSpPr>
            <a:spLocks noGrp="1"/>
          </p:cNvSpPr>
          <p:nvPr>
            <p:ph type="body" idx="1"/>
          </p:nvPr>
        </p:nvSpPr>
        <p:spPr>
          <a:xfrm>
            <a:off x="1524000" y="4159404"/>
            <a:ext cx="9144000" cy="1098395"/>
          </a:xfrm>
        </p:spPr>
        <p:txBody>
          <a:bodyPr vert="horz" lIns="91440" tIns="45720" rIns="91440" bIns="45720" rtlCol="0">
            <a:normAutofit fontScale="92500" lnSpcReduction="20000"/>
          </a:bodyPr>
          <a:lstStyle/>
          <a:p>
            <a:pPr algn="ctr"/>
            <a:r>
              <a:rPr lang="en-US" dirty="0">
                <a:solidFill>
                  <a:srgbClr val="FFFFFF"/>
                </a:solidFill>
              </a:rPr>
              <a:t>LLP + other Objects</a:t>
            </a:r>
          </a:p>
          <a:p>
            <a:pPr algn="ctr"/>
            <a:r>
              <a:rPr lang="en-US" dirty="0">
                <a:solidFill>
                  <a:srgbClr val="FFFFFF"/>
                </a:solidFill>
              </a:rPr>
              <a:t>LLP’s from different detectors</a:t>
            </a:r>
          </a:p>
          <a:p>
            <a:pPr algn="ctr"/>
            <a:r>
              <a:rPr lang="en-US" dirty="0">
                <a:solidFill>
                  <a:srgbClr val="FFFFFF"/>
                </a:solidFill>
              </a:rPr>
              <a:t>Ultra Long Lived Particles</a:t>
            </a:r>
          </a:p>
        </p:txBody>
      </p:sp>
      <p:sp>
        <p:nvSpPr>
          <p:cNvPr id="4" name="Footer Placeholder 3">
            <a:extLst>
              <a:ext uri="{FF2B5EF4-FFF2-40B4-BE49-F238E27FC236}">
                <a16:creationId xmlns:a16="http://schemas.microsoft.com/office/drawing/2014/main" id="{ED954E27-33AF-4E70-A9D9-053C56C15B7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spcAft>
                <a:spcPts val="600"/>
              </a:spcAft>
              <a:defRPr/>
            </a:pPr>
            <a:r>
              <a:rPr lang="en-US" kern="1200">
                <a:solidFill>
                  <a:srgbClr val="FFFFFF"/>
                </a:solidFill>
                <a:latin typeface="Calibri" panose="020F0502020204030204"/>
                <a:ea typeface="+mn-ea"/>
                <a:cs typeface="+mn-cs"/>
              </a:rPr>
              <a:t>G. Watts (UW/Seattle)</a:t>
            </a:r>
          </a:p>
        </p:txBody>
      </p:sp>
      <p:sp>
        <p:nvSpPr>
          <p:cNvPr id="5" name="Slide Number Placeholder 4">
            <a:extLst>
              <a:ext uri="{FF2B5EF4-FFF2-40B4-BE49-F238E27FC236}">
                <a16:creationId xmlns:a16="http://schemas.microsoft.com/office/drawing/2014/main" id="{FB925911-1B64-4CC6-A4E3-8028C5CF95D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defRPr/>
            </a:pPr>
            <a:fld id="{ADF9FD5E-B7B7-4A2F-8FF8-7736F5E59B8C}" type="slidenum">
              <a:rPr lang="en-US">
                <a:solidFill>
                  <a:srgbClr val="FFFFFF"/>
                </a:solidFill>
                <a:latin typeface="Calibri" panose="020F0502020204030204"/>
              </a:rPr>
              <a:pPr defTabSz="914400">
                <a:spcAft>
                  <a:spcPts val="600"/>
                </a:spcAft>
                <a:defRPr/>
              </a:pPr>
              <a:t>50</a:t>
            </a:fld>
            <a:endParaRPr lang="en-US">
              <a:solidFill>
                <a:srgbClr val="FFFFFF"/>
              </a:solidFill>
              <a:latin typeface="Calibri" panose="020F0502020204030204"/>
            </a:endParaRPr>
          </a:p>
        </p:txBody>
      </p:sp>
    </p:spTree>
    <p:extLst>
      <p:ext uri="{BB962C8B-B14F-4D97-AF65-F5344CB8AC3E}">
        <p14:creationId xmlns:p14="http://schemas.microsoft.com/office/powerpoint/2010/main" val="200958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250"/>
                            </p:stCondLst>
                            <p:childTnLst>
                              <p:par>
                                <p:cTn id="13" presetID="10" presetClass="entr" presetSubtype="0" fill="hold" grpId="0" nodeType="afterEffect">
                                  <p:stCondLst>
                                    <p:cond delay="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C7B08-D754-4AB3-9304-FFF59F3A9B14}"/>
              </a:ext>
            </a:extLst>
          </p:cNvPr>
          <p:cNvSpPr>
            <a:spLocks noGrp="1"/>
          </p:cNvSpPr>
          <p:nvPr>
            <p:ph type="title"/>
          </p:nvPr>
        </p:nvSpPr>
        <p:spPr/>
        <p:txBody>
          <a:bodyPr/>
          <a:lstStyle/>
          <a:p>
            <a:r>
              <a:rPr lang="en-US" dirty="0"/>
              <a:t>Expanding Final States</a:t>
            </a:r>
          </a:p>
        </p:txBody>
      </p:sp>
      <p:sp>
        <p:nvSpPr>
          <p:cNvPr id="3" name="Footer Placeholder 2">
            <a:extLst>
              <a:ext uri="{FF2B5EF4-FFF2-40B4-BE49-F238E27FC236}">
                <a16:creationId xmlns:a16="http://schemas.microsoft.com/office/drawing/2014/main" id="{121CAB62-C185-4111-9445-60003E030937}"/>
              </a:ext>
            </a:extLst>
          </p:cNvPr>
          <p:cNvSpPr>
            <a:spLocks noGrp="1"/>
          </p:cNvSpPr>
          <p:nvPr>
            <p:ph type="ftr" sz="quarter" idx="11"/>
          </p:nvPr>
        </p:nvSpPr>
        <p:spPr/>
        <p:txBody>
          <a:bodyPr/>
          <a:lstStyle/>
          <a:p>
            <a:r>
              <a:rPr lang="en-US"/>
              <a:t>G. Watts (UW/Seattle)</a:t>
            </a:r>
          </a:p>
        </p:txBody>
      </p:sp>
      <p:sp>
        <p:nvSpPr>
          <p:cNvPr id="4" name="Slide Number Placeholder 3">
            <a:extLst>
              <a:ext uri="{FF2B5EF4-FFF2-40B4-BE49-F238E27FC236}">
                <a16:creationId xmlns:a16="http://schemas.microsoft.com/office/drawing/2014/main" id="{F2678339-1D00-4BB1-B119-D43C0BA3E592}"/>
              </a:ext>
            </a:extLst>
          </p:cNvPr>
          <p:cNvSpPr>
            <a:spLocks noGrp="1"/>
          </p:cNvSpPr>
          <p:nvPr>
            <p:ph type="sldNum" sz="quarter" idx="12"/>
          </p:nvPr>
        </p:nvSpPr>
        <p:spPr/>
        <p:txBody>
          <a:bodyPr/>
          <a:lstStyle/>
          <a:p>
            <a:fld id="{ADF9FD5E-B7B7-4A2F-8FF8-7736F5E59B8C}" type="slidenum">
              <a:rPr lang="en-US" smtClean="0"/>
              <a:t>51</a:t>
            </a:fld>
            <a:endParaRPr lang="en-US"/>
          </a:p>
        </p:txBody>
      </p:sp>
      <p:sp>
        <p:nvSpPr>
          <p:cNvPr id="5" name="TextBox 4">
            <a:extLst>
              <a:ext uri="{FF2B5EF4-FFF2-40B4-BE49-F238E27FC236}">
                <a16:creationId xmlns:a16="http://schemas.microsoft.com/office/drawing/2014/main" id="{0F41DEA2-85D3-48EE-A6E9-2828F13AED59}"/>
              </a:ext>
            </a:extLst>
          </p:cNvPr>
          <p:cNvSpPr txBox="1"/>
          <p:nvPr/>
        </p:nvSpPr>
        <p:spPr>
          <a:xfrm>
            <a:off x="1206458" y="2772938"/>
            <a:ext cx="2937409" cy="1200329"/>
          </a:xfrm>
          <a:prstGeom prst="rect">
            <a:avLst/>
          </a:prstGeom>
          <a:noFill/>
        </p:spPr>
        <p:txBody>
          <a:bodyPr wrap="square" rtlCol="0">
            <a:spAutoFit/>
          </a:bodyPr>
          <a:lstStyle/>
          <a:p>
            <a:r>
              <a:rPr lang="en-US" dirty="0"/>
              <a:t>The current strategy works only for a two (or more) displaced vertices.</a:t>
            </a:r>
          </a:p>
          <a:p>
            <a:pPr marL="285750" indent="-285750">
              <a:buFont typeface="Arial" panose="020B0604020202020204" pitchFamily="34" charset="0"/>
              <a:buChar char="•"/>
            </a:pPr>
            <a:r>
              <a:rPr lang="en-US" dirty="0"/>
              <a:t>In a single detector</a:t>
            </a:r>
          </a:p>
        </p:txBody>
      </p:sp>
      <p:pic>
        <p:nvPicPr>
          <p:cNvPr id="6" name="Picture 5">
            <a:extLst>
              <a:ext uri="{FF2B5EF4-FFF2-40B4-BE49-F238E27FC236}">
                <a16:creationId xmlns:a16="http://schemas.microsoft.com/office/drawing/2014/main" id="{C9B69DA6-5370-40A6-92D7-7B0104DA6C8F}"/>
              </a:ext>
            </a:extLst>
          </p:cNvPr>
          <p:cNvPicPr>
            <a:picLocks noChangeAspect="1"/>
          </p:cNvPicPr>
          <p:nvPr/>
        </p:nvPicPr>
        <p:blipFill>
          <a:blip r:embed="rId2"/>
          <a:stretch>
            <a:fillRect/>
          </a:stretch>
        </p:blipFill>
        <p:spPr>
          <a:xfrm>
            <a:off x="4518134" y="1896341"/>
            <a:ext cx="4495800" cy="2676525"/>
          </a:xfrm>
          <a:prstGeom prst="rect">
            <a:avLst/>
          </a:prstGeom>
        </p:spPr>
      </p:pic>
      <p:sp>
        <p:nvSpPr>
          <p:cNvPr id="7" name="TextBox 6">
            <a:extLst>
              <a:ext uri="{FF2B5EF4-FFF2-40B4-BE49-F238E27FC236}">
                <a16:creationId xmlns:a16="http://schemas.microsoft.com/office/drawing/2014/main" id="{36B360DB-AEB6-4D04-98FC-F1E21851E310}"/>
              </a:ext>
            </a:extLst>
          </p:cNvPr>
          <p:cNvSpPr txBox="1"/>
          <p:nvPr/>
        </p:nvSpPr>
        <p:spPr>
          <a:xfrm>
            <a:off x="2780959" y="5258631"/>
            <a:ext cx="3474349" cy="369332"/>
          </a:xfrm>
          <a:prstGeom prst="rect">
            <a:avLst/>
          </a:prstGeom>
          <a:noFill/>
        </p:spPr>
        <p:txBody>
          <a:bodyPr wrap="none" rtlCol="0">
            <a:spAutoFit/>
          </a:bodyPr>
          <a:lstStyle/>
          <a:p>
            <a:r>
              <a:rPr lang="en-US" dirty="0"/>
              <a:t>Expand to using different detectors</a:t>
            </a:r>
          </a:p>
        </p:txBody>
      </p:sp>
      <p:sp>
        <p:nvSpPr>
          <p:cNvPr id="8" name="Arrow: Right 7">
            <a:extLst>
              <a:ext uri="{FF2B5EF4-FFF2-40B4-BE49-F238E27FC236}">
                <a16:creationId xmlns:a16="http://schemas.microsoft.com/office/drawing/2014/main" id="{EBD4173C-6881-4E47-A685-2EDAB69B53BD}"/>
              </a:ext>
            </a:extLst>
          </p:cNvPr>
          <p:cNvSpPr/>
          <p:nvPr/>
        </p:nvSpPr>
        <p:spPr>
          <a:xfrm>
            <a:off x="2120462" y="5279942"/>
            <a:ext cx="583324" cy="340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138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77A20CC-9E47-4C50-99A4-5D66144EAEB6}"/>
              </a:ext>
            </a:extLst>
          </p:cNvPr>
          <p:cNvSpPr>
            <a:spLocks noGrp="1"/>
          </p:cNvSpPr>
          <p:nvPr>
            <p:ph type="title"/>
          </p:nvPr>
        </p:nvSpPr>
        <p:spPr/>
        <p:txBody>
          <a:bodyPr/>
          <a:lstStyle/>
          <a:p>
            <a:r>
              <a:rPr lang="en-US" dirty="0"/>
              <a:t>LLP + Object</a:t>
            </a:r>
          </a:p>
        </p:txBody>
      </p:sp>
      <p:sp>
        <p:nvSpPr>
          <p:cNvPr id="2" name="Footer Placeholder 1"/>
          <p:cNvSpPr>
            <a:spLocks noGrp="1"/>
          </p:cNvSpPr>
          <p:nvPr>
            <p:ph type="ftr" sz="quarter" idx="11"/>
          </p:nvPr>
        </p:nvSpPr>
        <p:spPr/>
        <p:txBody>
          <a:bodyPr/>
          <a:lstStyle/>
          <a:p>
            <a:r>
              <a:rPr lang="en-US"/>
              <a:t>G. Watts (UW/Seattle)</a:t>
            </a:r>
          </a:p>
        </p:txBody>
      </p:sp>
      <p:sp>
        <p:nvSpPr>
          <p:cNvPr id="3" name="Slide Number Placeholder 2"/>
          <p:cNvSpPr>
            <a:spLocks noGrp="1"/>
          </p:cNvSpPr>
          <p:nvPr>
            <p:ph type="sldNum" sz="quarter" idx="12"/>
          </p:nvPr>
        </p:nvSpPr>
        <p:spPr/>
        <p:txBody>
          <a:bodyPr/>
          <a:lstStyle/>
          <a:p>
            <a:fld id="{C2CEE9E9-B335-403A-B7E1-25FF144E47B9}" type="slidenum">
              <a:rPr lang="en-US" smtClean="0"/>
              <a:t>52</a:t>
            </a:fld>
            <a:endParaRPr lang="en-US"/>
          </a:p>
        </p:txBody>
      </p:sp>
      <p:pic>
        <p:nvPicPr>
          <p:cNvPr id="4" name="Picture 3"/>
          <p:cNvPicPr>
            <a:picLocks noChangeAspect="1"/>
          </p:cNvPicPr>
          <p:nvPr/>
        </p:nvPicPr>
        <p:blipFill rotWithShape="1">
          <a:blip r:embed="rId2"/>
          <a:srcRect r="1439"/>
          <a:stretch/>
        </p:blipFill>
        <p:spPr>
          <a:xfrm>
            <a:off x="622870" y="1441115"/>
            <a:ext cx="5244327" cy="2927759"/>
          </a:xfrm>
          <a:prstGeom prst="rect">
            <a:avLst/>
          </a:prstGeom>
        </p:spPr>
      </p:pic>
      <p:sp>
        <p:nvSpPr>
          <p:cNvPr id="6" name="TextBox 5"/>
          <p:cNvSpPr txBox="1"/>
          <p:nvPr/>
        </p:nvSpPr>
        <p:spPr>
          <a:xfrm>
            <a:off x="6219894" y="1439685"/>
            <a:ext cx="4729564" cy="369332"/>
          </a:xfrm>
          <a:prstGeom prst="rect">
            <a:avLst/>
          </a:prstGeom>
          <a:noFill/>
        </p:spPr>
        <p:txBody>
          <a:bodyPr wrap="none" rtlCol="0">
            <a:spAutoFit/>
          </a:bodyPr>
          <a:lstStyle/>
          <a:p>
            <a:r>
              <a:rPr lang="en-US" dirty="0"/>
              <a:t>The backgrounds are too large with a single LLP</a:t>
            </a:r>
          </a:p>
        </p:txBody>
      </p:sp>
      <p:sp>
        <p:nvSpPr>
          <p:cNvPr id="7" name="TextBox 6"/>
          <p:cNvSpPr txBox="1"/>
          <p:nvPr/>
        </p:nvSpPr>
        <p:spPr>
          <a:xfrm>
            <a:off x="6478839" y="1809017"/>
            <a:ext cx="3726213" cy="369332"/>
          </a:xfrm>
          <a:prstGeom prst="rect">
            <a:avLst/>
          </a:prstGeom>
          <a:noFill/>
        </p:spPr>
        <p:txBody>
          <a:bodyPr wrap="none" rtlCol="0">
            <a:spAutoFit/>
          </a:bodyPr>
          <a:lstStyle/>
          <a:p>
            <a:r>
              <a:rPr lang="en-US" dirty="0"/>
              <a:t>Look for a second object in the event!</a:t>
            </a:r>
          </a:p>
        </p:txBody>
      </p:sp>
      <p:pic>
        <p:nvPicPr>
          <p:cNvPr id="9" name="Picture 8"/>
          <p:cNvPicPr>
            <a:picLocks noChangeAspect="1"/>
          </p:cNvPicPr>
          <p:nvPr/>
        </p:nvPicPr>
        <p:blipFill>
          <a:blip r:embed="rId3"/>
          <a:stretch>
            <a:fillRect/>
          </a:stretch>
        </p:blipFill>
        <p:spPr>
          <a:xfrm>
            <a:off x="7480485" y="3985621"/>
            <a:ext cx="3954778" cy="2307669"/>
          </a:xfrm>
          <a:prstGeom prst="rect">
            <a:avLst/>
          </a:prstGeom>
        </p:spPr>
      </p:pic>
      <p:sp>
        <p:nvSpPr>
          <p:cNvPr id="10" name="TextBox 9"/>
          <p:cNvSpPr txBox="1"/>
          <p:nvPr/>
        </p:nvSpPr>
        <p:spPr>
          <a:xfrm>
            <a:off x="3021881" y="4551196"/>
            <a:ext cx="4290662" cy="369332"/>
          </a:xfrm>
          <a:prstGeom prst="rect">
            <a:avLst/>
          </a:prstGeom>
          <a:noFill/>
        </p:spPr>
        <p:txBody>
          <a:bodyPr wrap="none" rtlCol="0">
            <a:spAutoFit/>
          </a:bodyPr>
          <a:lstStyle/>
          <a:p>
            <a:r>
              <a:rPr lang="en-US" dirty="0"/>
              <a:t>Use ABCD method to calculate backgrounds</a:t>
            </a:r>
          </a:p>
        </p:txBody>
      </p:sp>
      <mc:AlternateContent xmlns:mc="http://schemas.openxmlformats.org/markup-compatibility/2006" xmlns:a14="http://schemas.microsoft.com/office/drawing/2010/main">
        <mc:Choice Requires="a14">
          <p:sp>
            <p:nvSpPr>
              <p:cNvPr id="11" name="TextBox 10"/>
              <p:cNvSpPr txBox="1"/>
              <p:nvPr/>
            </p:nvSpPr>
            <p:spPr>
              <a:xfrm>
                <a:off x="3604400" y="4920528"/>
                <a:ext cx="3876085" cy="1477328"/>
              </a:xfrm>
              <a:prstGeom prst="rect">
                <a:avLst/>
              </a:prstGeom>
              <a:noFill/>
            </p:spPr>
            <p:txBody>
              <a:bodyPr wrap="square" rtlCol="0">
                <a:spAutoFit/>
              </a:bodyPr>
              <a:lstStyle/>
              <a:p>
                <a:pPr marL="169863" indent="-169863">
                  <a:buFont typeface="Arial" panose="020B0604020202020204" pitchFamily="34" charset="0"/>
                  <a:buChar char="•"/>
                </a:pPr>
                <a:r>
                  <a:rPr lang="en-US" dirty="0" err="1"/>
                  <a:t>Iso</a:t>
                </a:r>
                <a:r>
                  <a:rPr lang="en-US" dirty="0"/>
                  <a:t>/Non-</a:t>
                </a:r>
                <a:r>
                  <a:rPr lang="en-US" dirty="0" err="1"/>
                  <a:t>Iso</a:t>
                </a:r>
                <a:r>
                  <a:rPr lang="en-US" dirty="0"/>
                  <a:t>: Displaced object with nothing else near it</a:t>
                </a:r>
              </a:p>
              <a:p>
                <a:pPr marL="169863" indent="-169863">
                  <a:buFont typeface="Arial" panose="020B0604020202020204" pitchFamily="34" charset="0"/>
                  <a:buChar char="•"/>
                </a:pPr>
                <a:r>
                  <a:rPr lang="en-US" dirty="0"/>
                  <a:t>The uncorrelated Y variable will depend on the analysis</a:t>
                </a:r>
              </a:p>
              <a:p>
                <a:pPr marL="627063" lvl="1" indent="-169863">
                  <a:buFont typeface="Arial" panose="020B0604020202020204" pitchFamily="34" charset="0"/>
                  <a:buChar char="•"/>
                </a:pPr>
                <a:r>
                  <a:rPr lang="en-US" dirty="0"/>
                  <a:t>Missing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𝑇</m:t>
                        </m:r>
                      </m:sub>
                    </m:sSub>
                  </m:oMath>
                </a14:m>
                <a:r>
                  <a:rPr lang="en-US" dirty="0"/>
                  <a:t>, jet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𝑇</m:t>
                        </m:r>
                      </m:sub>
                    </m:sSub>
                  </m:oMath>
                </a14:m>
                <a:r>
                  <a:rPr lang="en-US" dirty="0"/>
                  <a:t>, etc.</a:t>
                </a:r>
              </a:p>
            </p:txBody>
          </p:sp>
        </mc:Choice>
        <mc:Fallback xmlns="">
          <p:sp>
            <p:nvSpPr>
              <p:cNvPr id="11" name="TextBox 10"/>
              <p:cNvSpPr txBox="1">
                <a:spLocks noRot="1" noChangeAspect="1" noMove="1" noResize="1" noEditPoints="1" noAdjustHandles="1" noChangeArrowheads="1" noChangeShapeType="1" noTextEdit="1"/>
              </p:cNvSpPr>
              <p:nvPr/>
            </p:nvSpPr>
            <p:spPr>
              <a:xfrm>
                <a:off x="3604400" y="4920528"/>
                <a:ext cx="3876085" cy="1477328"/>
              </a:xfrm>
              <a:prstGeom prst="rect">
                <a:avLst/>
              </a:prstGeom>
              <a:blipFill>
                <a:blip r:embed="rId4"/>
                <a:stretch>
                  <a:fillRect l="-943" t="-2058" b="-5350"/>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A9BFAE19-4845-42C0-9E3B-1E9BEC08DEC3}"/>
              </a:ext>
            </a:extLst>
          </p:cNvPr>
          <p:cNvSpPr txBox="1"/>
          <p:nvPr/>
        </p:nvSpPr>
        <p:spPr>
          <a:xfrm>
            <a:off x="8728841" y="6277421"/>
            <a:ext cx="1826141" cy="369332"/>
          </a:xfrm>
          <a:prstGeom prst="rect">
            <a:avLst/>
          </a:prstGeom>
          <a:noFill/>
        </p:spPr>
        <p:txBody>
          <a:bodyPr wrap="none" rtlCol="0">
            <a:spAutoFit/>
          </a:bodyPr>
          <a:lstStyle/>
          <a:p>
            <a:r>
              <a:rPr lang="en-US" dirty="0">
                <a:hlinkClick r:id="rId5"/>
              </a:rPr>
              <a:t>arXiv:1605.02742</a:t>
            </a:r>
            <a:endParaRPr lang="en-US" dirty="0"/>
          </a:p>
        </p:txBody>
      </p:sp>
      <p:sp>
        <p:nvSpPr>
          <p:cNvPr id="13" name="TextBox 12">
            <a:extLst>
              <a:ext uri="{FF2B5EF4-FFF2-40B4-BE49-F238E27FC236}">
                <a16:creationId xmlns:a16="http://schemas.microsoft.com/office/drawing/2014/main" id="{C0DD510D-1783-4480-97B8-8B34C12C84F7}"/>
              </a:ext>
            </a:extLst>
          </p:cNvPr>
          <p:cNvSpPr txBox="1"/>
          <p:nvPr/>
        </p:nvSpPr>
        <p:spPr>
          <a:xfrm>
            <a:off x="9560138" y="62130"/>
            <a:ext cx="2533514" cy="369332"/>
          </a:xfrm>
          <a:prstGeom prst="rect">
            <a:avLst/>
          </a:prstGeom>
          <a:noFill/>
        </p:spPr>
        <p:txBody>
          <a:bodyPr wrap="none" rtlCol="0">
            <a:spAutoFit/>
          </a:bodyPr>
          <a:lstStyle/>
          <a:p>
            <a:r>
              <a:rPr lang="en-US" dirty="0"/>
              <a:t>Theorists have a matrix…</a:t>
            </a:r>
          </a:p>
        </p:txBody>
      </p:sp>
    </p:spTree>
    <p:extLst>
      <p:ext uri="{BB962C8B-B14F-4D97-AF65-F5344CB8AC3E}">
        <p14:creationId xmlns:p14="http://schemas.microsoft.com/office/powerpoint/2010/main" val="35472100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486A1FB-BD35-4FEB-91EB-B2F5055B2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59686" cy="6858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4">
            <a:extLst>
              <a:ext uri="{FF2B5EF4-FFF2-40B4-BE49-F238E27FC236}">
                <a16:creationId xmlns:a16="http://schemas.microsoft.com/office/drawing/2014/main" id="{32863260-465E-4A9B-98CA-77693B32C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67012"/>
            <a:ext cx="4838700" cy="1323975"/>
          </a:xfrm>
          <a:custGeom>
            <a:avLst/>
            <a:gdLst>
              <a:gd name="connsiteX0" fmla="*/ 0 w 4838700"/>
              <a:gd name="connsiteY0" fmla="*/ 0 h 1323975"/>
              <a:gd name="connsiteX1" fmla="*/ 4838700 w 4838700"/>
              <a:gd name="connsiteY1" fmla="*/ 0 h 1323975"/>
              <a:gd name="connsiteX2" fmla="*/ 4838700 w 4838700"/>
              <a:gd name="connsiteY2" fmla="*/ 78123 h 1323975"/>
              <a:gd name="connsiteX3" fmla="*/ 4822272 w 4838700"/>
              <a:gd name="connsiteY3" fmla="*/ 81440 h 1323975"/>
              <a:gd name="connsiteX4" fmla="*/ 4781550 w 4838700"/>
              <a:gd name="connsiteY4" fmla="*/ 142875 h 1323975"/>
              <a:gd name="connsiteX5" fmla="*/ 4822272 w 4838700"/>
              <a:gd name="connsiteY5" fmla="*/ 204311 h 1323975"/>
              <a:gd name="connsiteX6" fmla="*/ 4838700 w 4838700"/>
              <a:gd name="connsiteY6" fmla="*/ 207627 h 1323975"/>
              <a:gd name="connsiteX7" fmla="*/ 4838700 w 4838700"/>
              <a:gd name="connsiteY7" fmla="*/ 287197 h 1323975"/>
              <a:gd name="connsiteX8" fmla="*/ 4822272 w 4838700"/>
              <a:gd name="connsiteY8" fmla="*/ 290514 h 1323975"/>
              <a:gd name="connsiteX9" fmla="*/ 4781550 w 4838700"/>
              <a:gd name="connsiteY9" fmla="*/ 351949 h 1323975"/>
              <a:gd name="connsiteX10" fmla="*/ 4822272 w 4838700"/>
              <a:gd name="connsiteY10" fmla="*/ 413385 h 1323975"/>
              <a:gd name="connsiteX11" fmla="*/ 4838700 w 4838700"/>
              <a:gd name="connsiteY11" fmla="*/ 416701 h 1323975"/>
              <a:gd name="connsiteX12" fmla="*/ 4838700 w 4838700"/>
              <a:gd name="connsiteY12" fmla="*/ 496271 h 1323975"/>
              <a:gd name="connsiteX13" fmla="*/ 4822272 w 4838700"/>
              <a:gd name="connsiteY13" fmla="*/ 499588 h 1323975"/>
              <a:gd name="connsiteX14" fmla="*/ 4781550 w 4838700"/>
              <a:gd name="connsiteY14" fmla="*/ 561023 h 1323975"/>
              <a:gd name="connsiteX15" fmla="*/ 4822272 w 4838700"/>
              <a:gd name="connsiteY15" fmla="*/ 622459 h 1323975"/>
              <a:gd name="connsiteX16" fmla="*/ 4838700 w 4838700"/>
              <a:gd name="connsiteY16" fmla="*/ 625775 h 1323975"/>
              <a:gd name="connsiteX17" fmla="*/ 4838700 w 4838700"/>
              <a:gd name="connsiteY17" fmla="*/ 705345 h 1323975"/>
              <a:gd name="connsiteX18" fmla="*/ 4822272 w 4838700"/>
              <a:gd name="connsiteY18" fmla="*/ 708662 h 1323975"/>
              <a:gd name="connsiteX19" fmla="*/ 4781550 w 4838700"/>
              <a:gd name="connsiteY19" fmla="*/ 770097 h 1323975"/>
              <a:gd name="connsiteX20" fmla="*/ 4822272 w 4838700"/>
              <a:gd name="connsiteY20" fmla="*/ 831533 h 1323975"/>
              <a:gd name="connsiteX21" fmla="*/ 4838700 w 4838700"/>
              <a:gd name="connsiteY21" fmla="*/ 834849 h 1323975"/>
              <a:gd name="connsiteX22" fmla="*/ 4838700 w 4838700"/>
              <a:gd name="connsiteY22" fmla="*/ 914419 h 1323975"/>
              <a:gd name="connsiteX23" fmla="*/ 4822272 w 4838700"/>
              <a:gd name="connsiteY23" fmla="*/ 917736 h 1323975"/>
              <a:gd name="connsiteX24" fmla="*/ 4781550 w 4838700"/>
              <a:gd name="connsiteY24" fmla="*/ 979171 h 1323975"/>
              <a:gd name="connsiteX25" fmla="*/ 4822272 w 4838700"/>
              <a:gd name="connsiteY25" fmla="*/ 1040607 h 1323975"/>
              <a:gd name="connsiteX26" fmla="*/ 4838700 w 4838700"/>
              <a:gd name="connsiteY26" fmla="*/ 1043923 h 1323975"/>
              <a:gd name="connsiteX27" fmla="*/ 4838700 w 4838700"/>
              <a:gd name="connsiteY27" fmla="*/ 1123491 h 1323975"/>
              <a:gd name="connsiteX28" fmla="*/ 4822272 w 4838700"/>
              <a:gd name="connsiteY28" fmla="*/ 1126808 h 1323975"/>
              <a:gd name="connsiteX29" fmla="*/ 4781550 w 4838700"/>
              <a:gd name="connsiteY29" fmla="*/ 1188243 h 1323975"/>
              <a:gd name="connsiteX30" fmla="*/ 4822272 w 4838700"/>
              <a:gd name="connsiteY30" fmla="*/ 1249679 h 1323975"/>
              <a:gd name="connsiteX31" fmla="*/ 4838700 w 4838700"/>
              <a:gd name="connsiteY31" fmla="*/ 1252995 h 1323975"/>
              <a:gd name="connsiteX32" fmla="*/ 4838700 w 4838700"/>
              <a:gd name="connsiteY32" fmla="*/ 1323975 h 1323975"/>
              <a:gd name="connsiteX33" fmla="*/ 0 w 4838700"/>
              <a:gd name="connsiteY33" fmla="*/ 1323975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838700" h="1323975">
                <a:moveTo>
                  <a:pt x="0" y="0"/>
                </a:moveTo>
                <a:lnTo>
                  <a:pt x="4838700" y="0"/>
                </a:lnTo>
                <a:lnTo>
                  <a:pt x="4838700" y="78123"/>
                </a:lnTo>
                <a:lnTo>
                  <a:pt x="4822272" y="81440"/>
                </a:lnTo>
                <a:cubicBezTo>
                  <a:pt x="4798341" y="91561"/>
                  <a:pt x="4781550" y="115257"/>
                  <a:pt x="4781550" y="142875"/>
                </a:cubicBezTo>
                <a:cubicBezTo>
                  <a:pt x="4781550" y="170493"/>
                  <a:pt x="4798341" y="194189"/>
                  <a:pt x="4822272" y="204311"/>
                </a:cubicBezTo>
                <a:lnTo>
                  <a:pt x="4838700" y="207627"/>
                </a:lnTo>
                <a:lnTo>
                  <a:pt x="4838700" y="287197"/>
                </a:lnTo>
                <a:lnTo>
                  <a:pt x="4822272" y="290514"/>
                </a:lnTo>
                <a:cubicBezTo>
                  <a:pt x="4798341" y="300635"/>
                  <a:pt x="4781550" y="324331"/>
                  <a:pt x="4781550" y="351949"/>
                </a:cubicBezTo>
                <a:cubicBezTo>
                  <a:pt x="4781550" y="379567"/>
                  <a:pt x="4798341" y="403263"/>
                  <a:pt x="4822272" y="413385"/>
                </a:cubicBezTo>
                <a:lnTo>
                  <a:pt x="4838700" y="416701"/>
                </a:lnTo>
                <a:lnTo>
                  <a:pt x="4838700" y="496271"/>
                </a:lnTo>
                <a:lnTo>
                  <a:pt x="4822272" y="499588"/>
                </a:lnTo>
                <a:cubicBezTo>
                  <a:pt x="4798341" y="509709"/>
                  <a:pt x="4781550" y="533405"/>
                  <a:pt x="4781550" y="561023"/>
                </a:cubicBezTo>
                <a:cubicBezTo>
                  <a:pt x="4781550" y="588641"/>
                  <a:pt x="4798341" y="612337"/>
                  <a:pt x="4822272" y="622459"/>
                </a:cubicBezTo>
                <a:lnTo>
                  <a:pt x="4838700" y="625775"/>
                </a:lnTo>
                <a:lnTo>
                  <a:pt x="4838700" y="705345"/>
                </a:lnTo>
                <a:lnTo>
                  <a:pt x="4822272" y="708662"/>
                </a:lnTo>
                <a:cubicBezTo>
                  <a:pt x="4798341" y="718783"/>
                  <a:pt x="4781550" y="742479"/>
                  <a:pt x="4781550" y="770097"/>
                </a:cubicBezTo>
                <a:cubicBezTo>
                  <a:pt x="4781550" y="797715"/>
                  <a:pt x="4798341" y="821411"/>
                  <a:pt x="4822272" y="831533"/>
                </a:cubicBezTo>
                <a:lnTo>
                  <a:pt x="4838700" y="834849"/>
                </a:lnTo>
                <a:lnTo>
                  <a:pt x="4838700" y="914419"/>
                </a:lnTo>
                <a:lnTo>
                  <a:pt x="4822272" y="917736"/>
                </a:lnTo>
                <a:cubicBezTo>
                  <a:pt x="4798341" y="927857"/>
                  <a:pt x="4781550" y="951553"/>
                  <a:pt x="4781550" y="979171"/>
                </a:cubicBezTo>
                <a:cubicBezTo>
                  <a:pt x="4781550" y="1006789"/>
                  <a:pt x="4798341" y="1030485"/>
                  <a:pt x="4822272" y="1040607"/>
                </a:cubicBezTo>
                <a:lnTo>
                  <a:pt x="4838700" y="1043923"/>
                </a:lnTo>
                <a:lnTo>
                  <a:pt x="4838700" y="1123491"/>
                </a:lnTo>
                <a:lnTo>
                  <a:pt x="4822272" y="1126808"/>
                </a:lnTo>
                <a:cubicBezTo>
                  <a:pt x="4798341" y="1136929"/>
                  <a:pt x="4781550" y="1160625"/>
                  <a:pt x="4781550" y="1188243"/>
                </a:cubicBezTo>
                <a:cubicBezTo>
                  <a:pt x="4781550" y="1215861"/>
                  <a:pt x="4798341" y="1239557"/>
                  <a:pt x="4822272" y="1249679"/>
                </a:cubicBezTo>
                <a:lnTo>
                  <a:pt x="4838700" y="1252995"/>
                </a:lnTo>
                <a:lnTo>
                  <a:pt x="4838700" y="1323975"/>
                </a:lnTo>
                <a:lnTo>
                  <a:pt x="0" y="1323975"/>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7C53DECA-A5E8-4D5D-B13F-D6AD333809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2868613"/>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0B7D759-A40B-4440-8F92-5C4DE42253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 y="3960813"/>
            <a:ext cx="4791456" cy="3175"/>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Content Placeholder 3">
            <a:extLst>
              <a:ext uri="{FF2B5EF4-FFF2-40B4-BE49-F238E27FC236}">
                <a16:creationId xmlns:a16="http://schemas.microsoft.com/office/drawing/2014/main" id="{51C2DA64-7D87-4EAA-BF62-1CE62486E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9057" y="643467"/>
            <a:ext cx="5473571" cy="5571066"/>
          </a:xfrm>
          <a:prstGeom prst="rect">
            <a:avLst/>
          </a:prstGeom>
        </p:spPr>
      </p:pic>
      <p:sp>
        <p:nvSpPr>
          <p:cNvPr id="2" name="Title 1">
            <a:extLst>
              <a:ext uri="{FF2B5EF4-FFF2-40B4-BE49-F238E27FC236}">
                <a16:creationId xmlns:a16="http://schemas.microsoft.com/office/drawing/2014/main" id="{E2AA5C56-9E1B-49F4-AC14-3FECE25379A4}"/>
              </a:ext>
            </a:extLst>
          </p:cNvPr>
          <p:cNvSpPr>
            <a:spLocks noGrp="1"/>
          </p:cNvSpPr>
          <p:nvPr>
            <p:ph type="title"/>
          </p:nvPr>
        </p:nvSpPr>
        <p:spPr>
          <a:xfrm>
            <a:off x="718458" y="2868613"/>
            <a:ext cx="3553604" cy="1092200"/>
          </a:xfrm>
          <a:prstGeom prst="rect">
            <a:avLst/>
          </a:prstGeom>
          <a:noFill/>
          <a:ln w="174625" cap="sq" cmpd="thinThick">
            <a:noFill/>
            <a:miter lim="800000"/>
          </a:ln>
        </p:spPr>
        <p:txBody>
          <a:bodyPr>
            <a:normAutofit/>
          </a:bodyPr>
          <a:lstStyle/>
          <a:p>
            <a:pPr algn="r"/>
            <a:r>
              <a:rPr lang="en-US" sz="2400" dirty="0">
                <a:solidFill>
                  <a:srgbClr val="FFFFFF"/>
                </a:solidFill>
              </a:rPr>
              <a:t>Plenty more work to do with other signatures!</a:t>
            </a:r>
          </a:p>
        </p:txBody>
      </p:sp>
      <p:sp>
        <p:nvSpPr>
          <p:cNvPr id="3" name="Footer Placeholder 2">
            <a:extLst>
              <a:ext uri="{FF2B5EF4-FFF2-40B4-BE49-F238E27FC236}">
                <a16:creationId xmlns:a16="http://schemas.microsoft.com/office/drawing/2014/main" id="{7CF86266-11AD-4A28-92D9-ECE1C7A17041}"/>
              </a:ext>
            </a:extLst>
          </p:cNvPr>
          <p:cNvSpPr>
            <a:spLocks noGrp="1"/>
          </p:cNvSpPr>
          <p:nvPr>
            <p:ph type="ftr" sz="quarter" idx="11"/>
          </p:nvPr>
        </p:nvSpPr>
        <p:spPr>
          <a:xfrm>
            <a:off x="5315898" y="6359396"/>
            <a:ext cx="6195213" cy="365125"/>
          </a:xfrm>
          <a:noFill/>
        </p:spPr>
        <p:txBody>
          <a:bodyPr>
            <a:normAutofit/>
          </a:bodyPr>
          <a:lstStyle/>
          <a:p>
            <a:pPr algn="r">
              <a:spcAft>
                <a:spcPts val="600"/>
              </a:spcAft>
            </a:pPr>
            <a:r>
              <a:rPr lang="en-US"/>
              <a:t>G. Watts (UW/Seattle)</a:t>
            </a:r>
          </a:p>
        </p:txBody>
      </p:sp>
      <p:sp>
        <p:nvSpPr>
          <p:cNvPr id="4" name="Slide Number Placeholder 3">
            <a:extLst>
              <a:ext uri="{FF2B5EF4-FFF2-40B4-BE49-F238E27FC236}">
                <a16:creationId xmlns:a16="http://schemas.microsoft.com/office/drawing/2014/main" id="{CEE7372D-F62E-48AD-B6CD-4685E4B5092A}"/>
              </a:ext>
            </a:extLst>
          </p:cNvPr>
          <p:cNvSpPr>
            <a:spLocks noGrp="1"/>
          </p:cNvSpPr>
          <p:nvPr>
            <p:ph type="sldNum" sz="quarter" idx="12"/>
          </p:nvPr>
        </p:nvSpPr>
        <p:spPr>
          <a:xfrm>
            <a:off x="687768" y="6359396"/>
            <a:ext cx="625443" cy="365125"/>
          </a:xfrm>
          <a:noFill/>
        </p:spPr>
        <p:txBody>
          <a:bodyPr>
            <a:normAutofit/>
          </a:bodyPr>
          <a:lstStyle/>
          <a:p>
            <a:pPr algn="l">
              <a:spcAft>
                <a:spcPts val="600"/>
              </a:spcAft>
            </a:pPr>
            <a:fld id="{ADF9FD5E-B7B7-4A2F-8FF8-7736F5E59B8C}" type="slidenum">
              <a:rPr lang="en-US">
                <a:solidFill>
                  <a:schemeClr val="bg1"/>
                </a:solidFill>
              </a:rPr>
              <a:pPr algn="l">
                <a:spcAft>
                  <a:spcPts val="600"/>
                </a:spcAft>
              </a:pPr>
              <a:t>53</a:t>
            </a:fld>
            <a:endParaRPr lang="en-US">
              <a:solidFill>
                <a:schemeClr val="bg1"/>
              </a:solidFill>
            </a:endParaRPr>
          </a:p>
        </p:txBody>
      </p:sp>
    </p:spTree>
    <p:extLst>
      <p:ext uri="{BB962C8B-B14F-4D97-AF65-F5344CB8AC3E}">
        <p14:creationId xmlns:p14="http://schemas.microsoft.com/office/powerpoint/2010/main" val="47027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G. Watts (UW/Seattle)</a:t>
            </a:r>
          </a:p>
        </p:txBody>
      </p:sp>
      <p:sp>
        <p:nvSpPr>
          <p:cNvPr id="3" name="Slide Number Placeholder 2"/>
          <p:cNvSpPr>
            <a:spLocks noGrp="1"/>
          </p:cNvSpPr>
          <p:nvPr>
            <p:ph type="sldNum" sz="quarter" idx="12"/>
          </p:nvPr>
        </p:nvSpPr>
        <p:spPr/>
        <p:txBody>
          <a:bodyPr/>
          <a:lstStyle/>
          <a:p>
            <a:fld id="{C2CEE9E9-B335-403A-B7E1-25FF144E47B9}" type="slidenum">
              <a:rPr lang="en-US" smtClean="0"/>
              <a:t>54</a:t>
            </a:fld>
            <a:endParaRPr lang="en-US"/>
          </a:p>
        </p:txBody>
      </p:sp>
      <p:sp>
        <p:nvSpPr>
          <p:cNvPr id="12" name="TextBox 11"/>
          <p:cNvSpPr txBox="1"/>
          <p:nvPr/>
        </p:nvSpPr>
        <p:spPr>
          <a:xfrm>
            <a:off x="369689" y="296030"/>
            <a:ext cx="3240118" cy="369332"/>
          </a:xfrm>
          <a:prstGeom prst="rect">
            <a:avLst/>
          </a:prstGeom>
          <a:noFill/>
        </p:spPr>
        <p:txBody>
          <a:bodyPr wrap="none" rtlCol="0">
            <a:spAutoFit/>
          </a:bodyPr>
          <a:lstStyle/>
          <a:p>
            <a:r>
              <a:rPr lang="en-US" dirty="0"/>
              <a:t>What about life-time sensitivity?</a:t>
            </a:r>
          </a:p>
        </p:txBody>
      </p:sp>
      <p:sp>
        <p:nvSpPr>
          <p:cNvPr id="13" name="TextBox 12"/>
          <p:cNvSpPr txBox="1"/>
          <p:nvPr/>
        </p:nvSpPr>
        <p:spPr>
          <a:xfrm>
            <a:off x="952316" y="767302"/>
            <a:ext cx="2924198" cy="369332"/>
          </a:xfrm>
          <a:prstGeom prst="rect">
            <a:avLst/>
          </a:prstGeom>
          <a:noFill/>
        </p:spPr>
        <p:txBody>
          <a:bodyPr wrap="none" rtlCol="0">
            <a:spAutoFit/>
          </a:bodyPr>
          <a:lstStyle/>
          <a:p>
            <a:r>
              <a:rPr lang="en-US" dirty="0"/>
              <a:t>Lifetime is a free parameter…</a:t>
            </a:r>
          </a:p>
        </p:txBody>
      </p:sp>
      <mc:AlternateContent xmlns:mc="http://schemas.openxmlformats.org/markup-compatibility/2006" xmlns:a14="http://schemas.microsoft.com/office/drawing/2010/main">
        <mc:Choice Requires="a14">
          <p:sp>
            <p:nvSpPr>
              <p:cNvPr id="14" name="TextBox 13"/>
              <p:cNvSpPr txBox="1"/>
              <p:nvPr/>
            </p:nvSpPr>
            <p:spPr>
              <a:xfrm>
                <a:off x="1245649" y="1136634"/>
                <a:ext cx="6020623" cy="369332"/>
              </a:xfrm>
              <a:prstGeom prst="rect">
                <a:avLst/>
              </a:prstGeom>
              <a:noFill/>
            </p:spPr>
            <p:txBody>
              <a:bodyPr wrap="none" rtlCol="0">
                <a:spAutoFit/>
              </a:bodyPr>
              <a:lstStyle/>
              <a:p>
                <a:r>
                  <a:rPr lang="en-US" dirty="0"/>
                  <a:t>But it is constrained by Big Bang Nucleosyntheses  - </a:t>
                </a:r>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𝜏</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10</m:t>
                        </m:r>
                      </m:e>
                      <m:sup>
                        <m:r>
                          <a:rPr lang="en-US" i="1">
                            <a:latin typeface="Cambria Math" panose="02040503050406030204" pitchFamily="18" charset="0"/>
                          </a:rPr>
                          <m:t>7</m:t>
                        </m:r>
                      </m:sup>
                    </m:sSup>
                  </m:oMath>
                </a14:m>
                <a:r>
                  <a:rPr lang="en-US" dirty="0"/>
                  <a:t> m</a:t>
                </a:r>
              </a:p>
            </p:txBody>
          </p:sp>
        </mc:Choice>
        <mc:Fallback xmlns="">
          <p:sp>
            <p:nvSpPr>
              <p:cNvPr id="14" name="TextBox 13"/>
              <p:cNvSpPr txBox="1">
                <a:spLocks noRot="1" noChangeAspect="1" noMove="1" noResize="1" noEditPoints="1" noAdjustHandles="1" noChangeArrowheads="1" noChangeShapeType="1" noTextEdit="1"/>
              </p:cNvSpPr>
              <p:nvPr/>
            </p:nvSpPr>
            <p:spPr>
              <a:xfrm>
                <a:off x="1245649" y="1136634"/>
                <a:ext cx="6020623" cy="369332"/>
              </a:xfrm>
              <a:prstGeom prst="rect">
                <a:avLst/>
              </a:prstGeom>
              <a:blipFill>
                <a:blip r:embed="rId2"/>
                <a:stretch>
                  <a:fillRect l="-810"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657028" y="1552303"/>
                <a:ext cx="4738861" cy="369332"/>
              </a:xfrm>
              <a:prstGeom prst="rect">
                <a:avLst/>
              </a:prstGeom>
              <a:noFill/>
            </p:spPr>
            <p:txBody>
              <a:bodyPr wrap="none" rtlCol="0">
                <a:spAutoFit/>
              </a:bodyPr>
              <a:lstStyle/>
              <a:p>
                <a:r>
                  <a:rPr lang="en-US" dirty="0"/>
                  <a:t>ATLAS/CMS Detectors can only see to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𝜏</m:t>
                    </m:r>
                    <m:r>
                      <a:rPr lang="en-US" b="0" i="1" smtClean="0">
                        <a:latin typeface="Cambria Math" panose="02040503050406030204" pitchFamily="18" charset="0"/>
                      </a:rPr>
                      <m:t>~100</m:t>
                    </m:r>
                  </m:oMath>
                </a14:m>
                <a:r>
                  <a:rPr lang="en-US" dirty="0"/>
                  <a:t> m</a:t>
                </a:r>
              </a:p>
            </p:txBody>
          </p:sp>
        </mc:Choice>
        <mc:Fallback xmlns="">
          <p:sp>
            <p:nvSpPr>
              <p:cNvPr id="15" name="TextBox 14"/>
              <p:cNvSpPr txBox="1">
                <a:spLocks noRot="1" noChangeAspect="1" noMove="1" noResize="1" noEditPoints="1" noAdjustHandles="1" noChangeArrowheads="1" noChangeShapeType="1" noTextEdit="1"/>
              </p:cNvSpPr>
              <p:nvPr/>
            </p:nvSpPr>
            <p:spPr>
              <a:xfrm>
                <a:off x="1657028" y="1552303"/>
                <a:ext cx="4738861" cy="369332"/>
              </a:xfrm>
              <a:prstGeom prst="rect">
                <a:avLst/>
              </a:prstGeom>
              <a:blipFill>
                <a:blip r:embed="rId3"/>
                <a:stretch>
                  <a:fillRect l="-1158" t="-10000" r="-257" b="-26667"/>
                </a:stretch>
              </a:blipFill>
            </p:spPr>
            <p:txBody>
              <a:bodyPr/>
              <a:lstStyle/>
              <a:p>
                <a:r>
                  <a:rPr lang="en-US">
                    <a:noFill/>
                  </a:rPr>
                  <a:t> </a:t>
                </a:r>
              </a:p>
            </p:txBody>
          </p:sp>
        </mc:Fallback>
      </mc:AlternateContent>
      <p:pic>
        <p:nvPicPr>
          <p:cNvPr id="16" name="Picture 15" descr="http://www.usatlas.bnl.gov/gif/atlas_detector.gif"/>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3985" y="3126938"/>
            <a:ext cx="3336104" cy="24444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5"/>
          <a:stretch>
            <a:fillRect/>
          </a:stretch>
        </p:blipFill>
        <p:spPr>
          <a:xfrm>
            <a:off x="6863183" y="2434818"/>
            <a:ext cx="4215404" cy="3027902"/>
          </a:xfrm>
          <a:prstGeom prst="rect">
            <a:avLst/>
          </a:prstGeom>
        </p:spPr>
      </p:pic>
      <mc:AlternateContent xmlns:mc="http://schemas.openxmlformats.org/markup-compatibility/2006" xmlns:a14="http://schemas.microsoft.com/office/drawing/2010/main">
        <mc:Choice Requires="a14">
          <p:sp>
            <p:nvSpPr>
              <p:cNvPr id="18" name="TextBox 17"/>
              <p:cNvSpPr txBox="1"/>
              <p:nvPr/>
            </p:nvSpPr>
            <p:spPr>
              <a:xfrm>
                <a:off x="369689" y="2165220"/>
                <a:ext cx="3841180" cy="369332"/>
              </a:xfrm>
              <a:prstGeom prst="rect">
                <a:avLst/>
              </a:prstGeom>
              <a:noFill/>
            </p:spPr>
            <p:txBody>
              <a:bodyPr wrap="none" rtlCol="0">
                <a:spAutoFit/>
              </a:bodyPr>
              <a:lstStyle/>
              <a:p>
                <a:r>
                  <a:rPr lang="en-US" dirty="0"/>
                  <a:t>Escaped Particles become missing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𝐸</m:t>
                        </m:r>
                      </m:e>
                      <m:sub>
                        <m:r>
                          <a:rPr lang="en-US" i="1">
                            <a:latin typeface="Cambria Math" panose="02040503050406030204" pitchFamily="18" charset="0"/>
                          </a:rPr>
                          <m:t>𝑇</m:t>
                        </m:r>
                      </m:sub>
                    </m:sSub>
                  </m:oMath>
                </a14:m>
                <a:r>
                  <a:rPr lang="en-US" dirty="0"/>
                  <a:t>…</a:t>
                </a:r>
              </a:p>
            </p:txBody>
          </p:sp>
        </mc:Choice>
        <mc:Fallback xmlns="">
          <p:sp>
            <p:nvSpPr>
              <p:cNvPr id="18" name="TextBox 17"/>
              <p:cNvSpPr txBox="1">
                <a:spLocks noRot="1" noChangeAspect="1" noMove="1" noResize="1" noEditPoints="1" noAdjustHandles="1" noChangeArrowheads="1" noChangeShapeType="1" noTextEdit="1"/>
              </p:cNvSpPr>
              <p:nvPr/>
            </p:nvSpPr>
            <p:spPr>
              <a:xfrm>
                <a:off x="369689" y="2165220"/>
                <a:ext cx="3841180" cy="369332"/>
              </a:xfrm>
              <a:prstGeom prst="rect">
                <a:avLst/>
              </a:prstGeom>
              <a:blipFill>
                <a:blip r:embed="rId6"/>
                <a:stretch>
                  <a:fillRect l="-1429"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7043755" y="5543015"/>
                <a:ext cx="3854260" cy="646331"/>
              </a:xfrm>
              <a:prstGeom prst="rect">
                <a:avLst/>
              </a:prstGeom>
              <a:noFill/>
            </p:spPr>
            <p:txBody>
              <a:bodyPr wrap="none" rtlCol="0">
                <a:spAutoFit/>
              </a:bodyPr>
              <a:lstStyle/>
              <a:p>
                <a:r>
                  <a:rPr lang="en-US" dirty="0"/>
                  <a:t>Acceptance isn’t great</a:t>
                </a:r>
              </a:p>
              <a:p>
                <a:r>
                  <a:rPr lang="en-US" dirty="0"/>
                  <a:t>Can’t tell if they are stable or large </a:t>
                </a:r>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𝜏</m:t>
                    </m:r>
                  </m:oMath>
                </a14:m>
                <a:r>
                  <a:rPr lang="en-US" dirty="0"/>
                  <a:t>…</a:t>
                </a:r>
              </a:p>
            </p:txBody>
          </p:sp>
        </mc:Choice>
        <mc:Fallback xmlns="">
          <p:sp>
            <p:nvSpPr>
              <p:cNvPr id="19" name="TextBox 18"/>
              <p:cNvSpPr txBox="1">
                <a:spLocks noRot="1" noChangeAspect="1" noMove="1" noResize="1" noEditPoints="1" noAdjustHandles="1" noChangeArrowheads="1" noChangeShapeType="1" noTextEdit="1"/>
              </p:cNvSpPr>
              <p:nvPr/>
            </p:nvSpPr>
            <p:spPr>
              <a:xfrm>
                <a:off x="7043755" y="5543015"/>
                <a:ext cx="3854260" cy="646331"/>
              </a:xfrm>
              <a:prstGeom prst="rect">
                <a:avLst/>
              </a:prstGeom>
              <a:blipFill>
                <a:blip r:embed="rId7"/>
                <a:stretch>
                  <a:fillRect l="-1264" t="-4717" b="-14151"/>
                </a:stretch>
              </a:blipFill>
            </p:spPr>
            <p:txBody>
              <a:bodyPr/>
              <a:lstStyle/>
              <a:p>
                <a:r>
                  <a:rPr lang="en-US">
                    <a:noFill/>
                  </a:rPr>
                  <a:t> </a:t>
                </a:r>
              </a:p>
            </p:txBody>
          </p:sp>
        </mc:Fallback>
      </mc:AlternateContent>
      <p:sp>
        <p:nvSpPr>
          <p:cNvPr id="4" name="Arrow: Right 3">
            <a:extLst>
              <a:ext uri="{FF2B5EF4-FFF2-40B4-BE49-F238E27FC236}">
                <a16:creationId xmlns:a16="http://schemas.microsoft.com/office/drawing/2014/main" id="{FD4662DD-25B9-48FB-AE2B-C74914761569}"/>
              </a:ext>
            </a:extLst>
          </p:cNvPr>
          <p:cNvSpPr/>
          <p:nvPr/>
        </p:nvSpPr>
        <p:spPr>
          <a:xfrm>
            <a:off x="6636552" y="5633141"/>
            <a:ext cx="407203" cy="2237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E81CC45F-D236-4280-B290-6043504E2695}"/>
              </a:ext>
            </a:extLst>
          </p:cNvPr>
          <p:cNvSpPr/>
          <p:nvPr/>
        </p:nvSpPr>
        <p:spPr>
          <a:xfrm>
            <a:off x="6636552" y="5911243"/>
            <a:ext cx="407203" cy="2237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82679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066B71-AA54-40BB-961F-BEE34BB77782}"/>
              </a:ext>
            </a:extLst>
          </p:cNvPr>
          <p:cNvSpPr>
            <a:spLocks noGrp="1"/>
          </p:cNvSpPr>
          <p:nvPr>
            <p:ph type="title"/>
          </p:nvPr>
        </p:nvSpPr>
        <p:spPr/>
        <p:txBody>
          <a:bodyPr/>
          <a:lstStyle/>
          <a:p>
            <a:r>
              <a:rPr lang="en-US" dirty="0"/>
              <a:t>Increasing The Base Line</a:t>
            </a:r>
          </a:p>
        </p:txBody>
      </p:sp>
      <p:sp>
        <p:nvSpPr>
          <p:cNvPr id="2" name="Footer Placeholder 1"/>
          <p:cNvSpPr>
            <a:spLocks noGrp="1"/>
          </p:cNvSpPr>
          <p:nvPr>
            <p:ph type="ftr" sz="quarter" idx="11"/>
          </p:nvPr>
        </p:nvSpPr>
        <p:spPr/>
        <p:txBody>
          <a:bodyPr/>
          <a:lstStyle/>
          <a:p>
            <a:r>
              <a:rPr lang="en-US"/>
              <a:t>G. Watts (UW/Seattle)</a:t>
            </a:r>
          </a:p>
        </p:txBody>
      </p:sp>
      <p:sp>
        <p:nvSpPr>
          <p:cNvPr id="3" name="Slide Number Placeholder 2"/>
          <p:cNvSpPr>
            <a:spLocks noGrp="1"/>
          </p:cNvSpPr>
          <p:nvPr>
            <p:ph type="sldNum" sz="quarter" idx="12"/>
          </p:nvPr>
        </p:nvSpPr>
        <p:spPr/>
        <p:txBody>
          <a:bodyPr/>
          <a:lstStyle/>
          <a:p>
            <a:fld id="{C2CEE9E9-B335-403A-B7E1-25FF144E47B9}" type="slidenum">
              <a:rPr lang="en-US" smtClean="0"/>
              <a:t>55</a:t>
            </a:fld>
            <a:endParaRPr lang="en-US"/>
          </a:p>
        </p:txBody>
      </p:sp>
      <p:pic>
        <p:nvPicPr>
          <p:cNvPr id="16" name="Picture 15" descr="http://www.usatlas.bnl.gov/gif/atlas_detector.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4710" y="4252235"/>
            <a:ext cx="2252455" cy="165040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281864" y="2439456"/>
            <a:ext cx="2378761" cy="12344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TextBox 4"/>
          <p:cNvSpPr txBox="1"/>
          <p:nvPr/>
        </p:nvSpPr>
        <p:spPr>
          <a:xfrm>
            <a:off x="5650937" y="3813294"/>
            <a:ext cx="888385" cy="369332"/>
          </a:xfrm>
          <a:prstGeom prst="rect">
            <a:avLst/>
          </a:prstGeom>
          <a:noFill/>
        </p:spPr>
        <p:txBody>
          <a:bodyPr wrap="none" rtlCol="0">
            <a:spAutoFit/>
          </a:bodyPr>
          <a:lstStyle/>
          <a:p>
            <a:r>
              <a:rPr lang="en-US" dirty="0"/>
              <a:t>~100 m</a:t>
            </a:r>
          </a:p>
        </p:txBody>
      </p:sp>
      <p:cxnSp>
        <p:nvCxnSpPr>
          <p:cNvPr id="7" name="Straight Arrow Connector 6"/>
          <p:cNvCxnSpPr>
            <a:cxnSpLocks/>
            <a:stCxn id="16" idx="0"/>
          </p:cNvCxnSpPr>
          <p:nvPr/>
        </p:nvCxnSpPr>
        <p:spPr>
          <a:xfrm flipH="1" flipV="1">
            <a:off x="5650937" y="2684694"/>
            <a:ext cx="1" cy="156754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770601" y="2622857"/>
            <a:ext cx="3673784" cy="80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770601" y="2297195"/>
            <a:ext cx="1229595" cy="369332"/>
          </a:xfrm>
          <a:prstGeom prst="rect">
            <a:avLst/>
          </a:prstGeom>
          <a:noFill/>
        </p:spPr>
        <p:txBody>
          <a:bodyPr wrap="square" rtlCol="0">
            <a:spAutoFit/>
          </a:bodyPr>
          <a:lstStyle/>
          <a:p>
            <a:r>
              <a:rPr lang="en-US" dirty="0"/>
              <a:t>Surface</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302" y="312597"/>
            <a:ext cx="3206931" cy="881906"/>
          </a:xfrm>
          <a:prstGeom prst="rect">
            <a:avLst/>
          </a:prstGeom>
        </p:spPr>
      </p:pic>
      <p:sp>
        <p:nvSpPr>
          <p:cNvPr id="22" name="TextBox 21"/>
          <p:cNvSpPr txBox="1"/>
          <p:nvPr/>
        </p:nvSpPr>
        <p:spPr>
          <a:xfrm>
            <a:off x="7404126" y="1941675"/>
            <a:ext cx="3724161" cy="369332"/>
          </a:xfrm>
          <a:prstGeom prst="rect">
            <a:avLst/>
          </a:prstGeom>
          <a:noFill/>
        </p:spPr>
        <p:txBody>
          <a:bodyPr wrap="none" rtlCol="0">
            <a:spAutoFit/>
          </a:bodyPr>
          <a:lstStyle/>
          <a:p>
            <a:r>
              <a:rPr lang="en-US" dirty="0"/>
              <a:t>MATHUSLA Detector (~100x100 </a:t>
            </a:r>
            <a:r>
              <a:rPr lang="en-US" dirty="0" err="1"/>
              <a:t>sq</a:t>
            </a:r>
            <a:r>
              <a:rPr lang="en-US" dirty="0"/>
              <a:t> m)</a:t>
            </a:r>
          </a:p>
        </p:txBody>
      </p:sp>
      <p:cxnSp>
        <p:nvCxnSpPr>
          <p:cNvPr id="24" name="Straight Arrow Connector 23"/>
          <p:cNvCxnSpPr>
            <a:cxnSpLocks/>
            <a:stCxn id="22" idx="1"/>
          </p:cNvCxnSpPr>
          <p:nvPr/>
        </p:nvCxnSpPr>
        <p:spPr>
          <a:xfrm>
            <a:off x="7404126" y="2126341"/>
            <a:ext cx="0" cy="2518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769535" y="2839892"/>
            <a:ext cx="1521303" cy="8092"/>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005074" y="2888419"/>
            <a:ext cx="888385" cy="369332"/>
          </a:xfrm>
          <a:prstGeom prst="rect">
            <a:avLst/>
          </a:prstGeom>
          <a:noFill/>
        </p:spPr>
        <p:txBody>
          <a:bodyPr wrap="none" rtlCol="0">
            <a:spAutoFit/>
          </a:bodyPr>
          <a:lstStyle/>
          <a:p>
            <a:r>
              <a:rPr lang="en-US" dirty="0"/>
              <a:t>~100 m</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4135955-9ED5-4552-8E53-2241C2255048}"/>
                  </a:ext>
                </a:extLst>
              </p:cNvPr>
              <p:cNvSpPr txBox="1"/>
              <p:nvPr/>
            </p:nvSpPr>
            <p:spPr>
              <a:xfrm>
                <a:off x="726046" y="2241292"/>
                <a:ext cx="3339889" cy="396327"/>
              </a:xfrm>
              <a:prstGeom prst="rect">
                <a:avLst/>
              </a:prstGeom>
              <a:noFill/>
            </p:spPr>
            <p:txBody>
              <a:bodyPr wrap="none" rtlCol="0">
                <a:spAutoFit/>
              </a:bodyPr>
              <a:lstStyle/>
              <a:p>
                <a:r>
                  <a:rPr lang="en-US" dirty="0"/>
                  <a:t>Decay distance is about </a:t>
                </a:r>
                <a14:m>
                  <m:oMath xmlns:m="http://schemas.openxmlformats.org/officeDocument/2006/math">
                    <m:r>
                      <a:rPr lang="en-US" b="0" i="1" smtClean="0">
                        <a:latin typeface="Cambria Math" panose="02040503050406030204" pitchFamily="18" charset="0"/>
                      </a:rPr>
                      <m:t>100</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e>
                    </m:rad>
                  </m:oMath>
                </a14:m>
                <a:r>
                  <a:rPr lang="en-US" dirty="0"/>
                  <a:t> m</a:t>
                </a:r>
              </a:p>
            </p:txBody>
          </p:sp>
        </mc:Choice>
        <mc:Fallback xmlns="">
          <p:sp>
            <p:nvSpPr>
              <p:cNvPr id="11" name="TextBox 10">
                <a:extLst>
                  <a:ext uri="{FF2B5EF4-FFF2-40B4-BE49-F238E27FC236}">
                    <a16:creationId xmlns:a16="http://schemas.microsoft.com/office/drawing/2014/main" id="{F4135955-9ED5-4552-8E53-2241C2255048}"/>
                  </a:ext>
                </a:extLst>
              </p:cNvPr>
              <p:cNvSpPr txBox="1">
                <a:spLocks noRot="1" noChangeAspect="1" noMove="1" noResize="1" noEditPoints="1" noAdjustHandles="1" noChangeArrowheads="1" noChangeShapeType="1" noTextEdit="1"/>
              </p:cNvSpPr>
              <p:nvPr/>
            </p:nvSpPr>
            <p:spPr>
              <a:xfrm>
                <a:off x="726046" y="2241292"/>
                <a:ext cx="3339889" cy="396327"/>
              </a:xfrm>
              <a:prstGeom prst="rect">
                <a:avLst/>
              </a:prstGeom>
              <a:blipFill>
                <a:blip r:embed="rId4"/>
                <a:stretch>
                  <a:fillRect l="-1460" t="-1538" r="-730" b="-24615"/>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B3DB1960-99AC-4945-92A8-F6EE1777DB59}"/>
              </a:ext>
            </a:extLst>
          </p:cNvPr>
          <p:cNvSpPr txBox="1"/>
          <p:nvPr/>
        </p:nvSpPr>
        <p:spPr>
          <a:xfrm>
            <a:off x="1117217" y="2736325"/>
            <a:ext cx="2809229" cy="646331"/>
          </a:xfrm>
          <a:prstGeom prst="rect">
            <a:avLst/>
          </a:prstGeom>
          <a:noFill/>
        </p:spPr>
        <p:txBody>
          <a:bodyPr wrap="square" rtlCol="0">
            <a:spAutoFit/>
          </a:bodyPr>
          <a:lstStyle/>
          <a:p>
            <a:r>
              <a:rPr lang="en-US" dirty="0"/>
              <a:t>Gives one access to much longer decay lifetimes.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38894F9-1A28-4756-AA8D-47B64D80B44A}"/>
                  </a:ext>
                </a:extLst>
              </p:cNvPr>
              <p:cNvSpPr txBox="1"/>
              <p:nvPr/>
            </p:nvSpPr>
            <p:spPr>
              <a:xfrm>
                <a:off x="726046" y="3923804"/>
                <a:ext cx="3777436" cy="2031325"/>
              </a:xfrm>
              <a:prstGeom prst="rect">
                <a:avLst/>
              </a:prstGeom>
              <a:noFill/>
            </p:spPr>
            <p:txBody>
              <a:bodyPr wrap="square" rtlCol="0">
                <a:spAutoFit/>
              </a:bodyPr>
              <a:lstStyle/>
              <a:p>
                <a:r>
                  <a:rPr lang="en-US" dirty="0"/>
                  <a:t>To be sensitive to </a:t>
                </a:r>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𝜏</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7</m:t>
                        </m:r>
                      </m:sup>
                    </m:sSup>
                  </m:oMath>
                </a14:m>
                <a:r>
                  <a:rPr lang="en-US" dirty="0"/>
                  <a:t> m we must have zero background.</a:t>
                </a:r>
              </a:p>
              <a:p>
                <a:pPr marL="169863" indent="-169863">
                  <a:buFont typeface="Arial" panose="020B0604020202020204" pitchFamily="34" charset="0"/>
                  <a:buChar char="•"/>
                </a:pPr>
                <a:r>
                  <a:rPr lang="en-US" dirty="0"/>
                  <a:t>Cosmic Rays</a:t>
                </a:r>
              </a:p>
              <a:p>
                <a:pPr marL="169863" indent="-169863">
                  <a:buFont typeface="Arial" panose="020B0604020202020204" pitchFamily="34" charset="0"/>
                  <a:buChar char="•"/>
                </a:pPr>
                <a:r>
                  <a:rPr lang="en-US" dirty="0"/>
                  <a:t>Upward going muons</a:t>
                </a:r>
              </a:p>
              <a:p>
                <a:pPr marL="169863" indent="-169863">
                  <a:buFont typeface="Arial" panose="020B0604020202020204" pitchFamily="34" charset="0"/>
                  <a:buChar char="•"/>
                </a:pPr>
                <a:r>
                  <a:rPr lang="en-US" dirty="0"/>
                  <a:t>Neutrino Interactions</a:t>
                </a:r>
              </a:p>
              <a:p>
                <a:pPr marL="285750" indent="-285750">
                  <a:buFont typeface="Arial" panose="020B0604020202020204" pitchFamily="34" charset="0"/>
                  <a:buChar char="•"/>
                </a:pPr>
                <a:endParaRPr lang="en-US" dirty="0"/>
              </a:p>
              <a:p>
                <a:endParaRPr lang="en-US" dirty="0"/>
              </a:p>
            </p:txBody>
          </p:sp>
        </mc:Choice>
        <mc:Fallback xmlns="">
          <p:sp>
            <p:nvSpPr>
              <p:cNvPr id="26" name="TextBox 25">
                <a:extLst>
                  <a:ext uri="{FF2B5EF4-FFF2-40B4-BE49-F238E27FC236}">
                    <a16:creationId xmlns:a16="http://schemas.microsoft.com/office/drawing/2014/main" id="{A38894F9-1A28-4756-AA8D-47B64D80B44A}"/>
                  </a:ext>
                </a:extLst>
              </p:cNvPr>
              <p:cNvSpPr txBox="1">
                <a:spLocks noRot="1" noChangeAspect="1" noMove="1" noResize="1" noEditPoints="1" noAdjustHandles="1" noChangeArrowheads="1" noChangeShapeType="1" noTextEdit="1"/>
              </p:cNvSpPr>
              <p:nvPr/>
            </p:nvSpPr>
            <p:spPr>
              <a:xfrm>
                <a:off x="726046" y="3923804"/>
                <a:ext cx="3777436" cy="2031325"/>
              </a:xfrm>
              <a:prstGeom prst="rect">
                <a:avLst/>
              </a:prstGeom>
              <a:blipFill>
                <a:blip r:embed="rId5"/>
                <a:stretch>
                  <a:fillRect l="-1290" t="-1802"/>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726EE07D-7E3B-43E7-8707-CE0B5E63ED5B}"/>
              </a:ext>
            </a:extLst>
          </p:cNvPr>
          <p:cNvPicPr>
            <a:picLocks noChangeAspect="1"/>
          </p:cNvPicPr>
          <p:nvPr/>
        </p:nvPicPr>
        <p:blipFill>
          <a:blip r:embed="rId6"/>
          <a:stretch>
            <a:fillRect/>
          </a:stretch>
        </p:blipFill>
        <p:spPr>
          <a:xfrm>
            <a:off x="7175333" y="3064789"/>
            <a:ext cx="4811187" cy="3038851"/>
          </a:xfrm>
          <a:prstGeom prst="rect">
            <a:avLst/>
          </a:prstGeom>
        </p:spPr>
      </p:pic>
    </p:spTree>
    <p:extLst>
      <p:ext uri="{BB962C8B-B14F-4D97-AF65-F5344CB8AC3E}">
        <p14:creationId xmlns:p14="http://schemas.microsoft.com/office/powerpoint/2010/main" val="17303219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3BD5A-813A-4125-9A26-7CBDF46C753F}"/>
              </a:ext>
            </a:extLst>
          </p:cNvPr>
          <p:cNvSpPr>
            <a:spLocks noGrp="1"/>
          </p:cNvSpPr>
          <p:nvPr>
            <p:ph type="title"/>
          </p:nvPr>
        </p:nvSpPr>
        <p:spPr/>
        <p:txBody>
          <a:bodyPr/>
          <a:lstStyle/>
          <a:p>
            <a:r>
              <a:rPr lang="en-US" dirty="0"/>
              <a:t>Minimizing the Background</a:t>
            </a:r>
          </a:p>
        </p:txBody>
      </p:sp>
      <p:sp>
        <p:nvSpPr>
          <p:cNvPr id="3" name="Footer Placeholder 2">
            <a:extLst>
              <a:ext uri="{FF2B5EF4-FFF2-40B4-BE49-F238E27FC236}">
                <a16:creationId xmlns:a16="http://schemas.microsoft.com/office/drawing/2014/main" id="{0006E067-3328-480C-A794-E99F9FBBE6BE}"/>
              </a:ext>
            </a:extLst>
          </p:cNvPr>
          <p:cNvSpPr>
            <a:spLocks noGrp="1"/>
          </p:cNvSpPr>
          <p:nvPr>
            <p:ph type="ftr" sz="quarter" idx="11"/>
          </p:nvPr>
        </p:nvSpPr>
        <p:spPr/>
        <p:txBody>
          <a:bodyPr/>
          <a:lstStyle/>
          <a:p>
            <a:r>
              <a:rPr lang="en-US"/>
              <a:t>G. Watts (UW/Seattle)</a:t>
            </a:r>
          </a:p>
        </p:txBody>
      </p:sp>
      <p:sp>
        <p:nvSpPr>
          <p:cNvPr id="4" name="Slide Number Placeholder 3">
            <a:extLst>
              <a:ext uri="{FF2B5EF4-FFF2-40B4-BE49-F238E27FC236}">
                <a16:creationId xmlns:a16="http://schemas.microsoft.com/office/drawing/2014/main" id="{FFB025AA-D318-4E5B-B04D-FFF0A23B8731}"/>
              </a:ext>
            </a:extLst>
          </p:cNvPr>
          <p:cNvSpPr>
            <a:spLocks noGrp="1"/>
          </p:cNvSpPr>
          <p:nvPr>
            <p:ph type="sldNum" sz="quarter" idx="12"/>
          </p:nvPr>
        </p:nvSpPr>
        <p:spPr/>
        <p:txBody>
          <a:bodyPr/>
          <a:lstStyle/>
          <a:p>
            <a:fld id="{ADF9FD5E-B7B7-4A2F-8FF8-7736F5E59B8C}" type="slidenum">
              <a:rPr lang="en-US" smtClean="0"/>
              <a:t>56</a:t>
            </a:fld>
            <a:endParaRPr lang="en-US"/>
          </a:p>
        </p:txBody>
      </p:sp>
      <p:sp>
        <p:nvSpPr>
          <p:cNvPr id="7" name="TextBox 6">
            <a:extLst>
              <a:ext uri="{FF2B5EF4-FFF2-40B4-BE49-F238E27FC236}">
                <a16:creationId xmlns:a16="http://schemas.microsoft.com/office/drawing/2014/main" id="{9899F6F1-1D39-4680-841F-5D5E39A3FB6E}"/>
              </a:ext>
            </a:extLst>
          </p:cNvPr>
          <p:cNvSpPr txBox="1"/>
          <p:nvPr/>
        </p:nvSpPr>
        <p:spPr>
          <a:xfrm>
            <a:off x="6103902" y="2079694"/>
            <a:ext cx="5467331" cy="646331"/>
          </a:xfrm>
          <a:prstGeom prst="rect">
            <a:avLst/>
          </a:prstGeom>
          <a:noFill/>
        </p:spPr>
        <p:txBody>
          <a:bodyPr wrap="none" rtlCol="0">
            <a:spAutoFit/>
          </a:bodyPr>
          <a:lstStyle/>
          <a:p>
            <a:pPr marL="169863" indent="-169863">
              <a:buFont typeface="Arial" panose="020B0604020202020204" pitchFamily="34" charset="0"/>
              <a:buChar char="•"/>
            </a:pPr>
            <a:r>
              <a:rPr lang="en-US" dirty="0"/>
              <a:t>Scintillator for 1.5 ns timing resolution</a:t>
            </a:r>
          </a:p>
          <a:p>
            <a:pPr marL="169863" indent="-169863">
              <a:buFont typeface="Arial" panose="020B0604020202020204" pitchFamily="34" charset="0"/>
              <a:buChar char="•"/>
            </a:pPr>
            <a:r>
              <a:rPr lang="en-US" dirty="0"/>
              <a:t>RPC layers for track reconstruction (and vertex finding)</a:t>
            </a:r>
          </a:p>
        </p:txBody>
      </p:sp>
      <p:grpSp>
        <p:nvGrpSpPr>
          <p:cNvPr id="8" name="Group 7">
            <a:extLst>
              <a:ext uri="{FF2B5EF4-FFF2-40B4-BE49-F238E27FC236}">
                <a16:creationId xmlns:a16="http://schemas.microsoft.com/office/drawing/2014/main" id="{E07623D3-F09D-4265-8D48-79545C836BFB}"/>
              </a:ext>
            </a:extLst>
          </p:cNvPr>
          <p:cNvGrpSpPr/>
          <p:nvPr/>
        </p:nvGrpSpPr>
        <p:grpSpPr>
          <a:xfrm>
            <a:off x="517792" y="1910492"/>
            <a:ext cx="4567515" cy="1744354"/>
            <a:chOff x="5777971" y="3710281"/>
            <a:chExt cx="4567515" cy="1744354"/>
          </a:xfrm>
        </p:grpSpPr>
        <p:graphicFrame>
          <p:nvGraphicFramePr>
            <p:cNvPr id="9" name="Object 8">
              <a:extLst>
                <a:ext uri="{FF2B5EF4-FFF2-40B4-BE49-F238E27FC236}">
                  <a16:creationId xmlns:a16="http://schemas.microsoft.com/office/drawing/2014/main" id="{7F6EA6E8-12F3-4867-A50F-DF8F363285F3}"/>
                </a:ext>
              </a:extLst>
            </p:cNvPr>
            <p:cNvGraphicFramePr>
              <a:graphicFrameLocks noChangeAspect="1"/>
            </p:cNvGraphicFramePr>
            <p:nvPr>
              <p:extLst>
                <p:ext uri="{D42A27DB-BD31-4B8C-83A1-F6EECF244321}">
                  <p14:modId xmlns:p14="http://schemas.microsoft.com/office/powerpoint/2010/main" val="1517043433"/>
                </p:ext>
              </p:extLst>
            </p:nvPr>
          </p:nvGraphicFramePr>
          <p:xfrm>
            <a:off x="5777971" y="3710281"/>
            <a:ext cx="4532061" cy="1744354"/>
          </p:xfrm>
          <a:graphic>
            <a:graphicData uri="http://schemas.openxmlformats.org/presentationml/2006/ole">
              <mc:AlternateContent xmlns:mc="http://schemas.openxmlformats.org/markup-compatibility/2006">
                <mc:Choice xmlns:v="urn:schemas-microsoft-com:vml" Requires="v">
                  <p:oleObj spid="_x0000_s1026" name="Acrobat Document" r:id="rId3" imgW="3530520" imgH="1358614" progId="AcroExch.Document.DC">
                    <p:embed/>
                  </p:oleObj>
                </mc:Choice>
                <mc:Fallback>
                  <p:oleObj name="Acrobat Document" r:id="rId3" imgW="3530520" imgH="1358614" progId="AcroExch.Document.DC">
                    <p:embed/>
                    <p:pic>
                      <p:nvPicPr>
                        <p:cNvPr id="9" name="Object 8">
                          <a:extLst>
                            <a:ext uri="{FF2B5EF4-FFF2-40B4-BE49-F238E27FC236}">
                              <a16:creationId xmlns:a16="http://schemas.microsoft.com/office/drawing/2014/main" id="{7F6EA6E8-12F3-4867-A50F-DF8F363285F3}"/>
                            </a:ext>
                          </a:extLst>
                        </p:cNvPr>
                        <p:cNvPicPr/>
                        <p:nvPr/>
                      </p:nvPicPr>
                      <p:blipFill>
                        <a:blip r:embed="rId4"/>
                        <a:stretch>
                          <a:fillRect/>
                        </a:stretch>
                      </p:blipFill>
                      <p:spPr>
                        <a:xfrm>
                          <a:off x="5777971" y="3710281"/>
                          <a:ext cx="4532061" cy="1744354"/>
                        </a:xfrm>
                        <a:prstGeom prst="rect">
                          <a:avLst/>
                        </a:prstGeom>
                        <a:noFill/>
                      </p:spPr>
                    </p:pic>
                  </p:oleObj>
                </mc:Fallback>
              </mc:AlternateContent>
            </a:graphicData>
          </a:graphic>
        </p:graphicFrame>
        <p:sp>
          <p:nvSpPr>
            <p:cNvPr id="10" name="Rectangle 9">
              <a:extLst>
                <a:ext uri="{FF2B5EF4-FFF2-40B4-BE49-F238E27FC236}">
                  <a16:creationId xmlns:a16="http://schemas.microsoft.com/office/drawing/2014/main" id="{2121AB87-9E50-4989-B67A-8833761E26B0}"/>
                </a:ext>
              </a:extLst>
            </p:cNvPr>
            <p:cNvSpPr/>
            <p:nvPr/>
          </p:nvSpPr>
          <p:spPr>
            <a:xfrm>
              <a:off x="6435866" y="4839037"/>
              <a:ext cx="3803257" cy="566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1E8B70E-3BF5-458B-B2DD-99E249BEB5ED}"/>
                </a:ext>
              </a:extLst>
            </p:cNvPr>
            <p:cNvSpPr txBox="1"/>
            <p:nvPr/>
          </p:nvSpPr>
          <p:spPr>
            <a:xfrm>
              <a:off x="9163816" y="4526349"/>
              <a:ext cx="1181670" cy="369332"/>
            </a:xfrm>
            <a:prstGeom prst="rect">
              <a:avLst/>
            </a:prstGeom>
            <a:noFill/>
          </p:spPr>
          <p:txBody>
            <a:bodyPr wrap="none" rtlCol="0">
              <a:spAutoFit/>
            </a:bodyPr>
            <a:lstStyle/>
            <a:p>
              <a:r>
                <a:rPr lang="en-US" dirty="0">
                  <a:solidFill>
                    <a:schemeClr val="tx2">
                      <a:lumMod val="25000"/>
                    </a:schemeClr>
                  </a:solidFill>
                </a:rPr>
                <a:t>Scintillator</a:t>
              </a:r>
            </a:p>
          </p:txBody>
        </p:sp>
        <p:sp>
          <p:nvSpPr>
            <p:cNvPr id="12" name="Rectangle 11">
              <a:extLst>
                <a:ext uri="{FF2B5EF4-FFF2-40B4-BE49-F238E27FC236}">
                  <a16:creationId xmlns:a16="http://schemas.microsoft.com/office/drawing/2014/main" id="{53F5984B-8315-4F80-8962-841A06A3BC09}"/>
                </a:ext>
              </a:extLst>
            </p:cNvPr>
            <p:cNvSpPr/>
            <p:nvPr/>
          </p:nvSpPr>
          <p:spPr>
            <a:xfrm>
              <a:off x="6435866" y="4140675"/>
              <a:ext cx="3803257" cy="5664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8C75027F-5C5F-4C61-B789-697C7BC409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64302" y="312597"/>
            <a:ext cx="3206931" cy="881906"/>
          </a:xfrm>
          <a:prstGeom prst="rect">
            <a:avLst/>
          </a:prstGeom>
        </p:spPr>
      </p:pic>
      <p:sp>
        <p:nvSpPr>
          <p:cNvPr id="15" name="TextBox 14">
            <a:extLst>
              <a:ext uri="{FF2B5EF4-FFF2-40B4-BE49-F238E27FC236}">
                <a16:creationId xmlns:a16="http://schemas.microsoft.com/office/drawing/2014/main" id="{AC74FDF9-32A8-4EED-8A25-905ECFD4187F}"/>
              </a:ext>
            </a:extLst>
          </p:cNvPr>
          <p:cNvSpPr txBox="1"/>
          <p:nvPr/>
        </p:nvSpPr>
        <p:spPr>
          <a:xfrm>
            <a:off x="6570971" y="2782669"/>
            <a:ext cx="4391376" cy="646331"/>
          </a:xfrm>
          <a:prstGeom prst="rect">
            <a:avLst/>
          </a:prstGeom>
          <a:noFill/>
        </p:spPr>
        <p:txBody>
          <a:bodyPr wrap="square" rtlCol="0">
            <a:spAutoFit/>
          </a:bodyPr>
          <a:lstStyle/>
          <a:p>
            <a:pPr algn="ctr"/>
            <a:r>
              <a:rPr lang="en-US" dirty="0"/>
              <a:t>Resistive Plate Chambers (RPCs) have great timing resolution as well</a:t>
            </a:r>
          </a:p>
        </p:txBody>
      </p:sp>
      <p:sp>
        <p:nvSpPr>
          <p:cNvPr id="16" name="TextBox 15">
            <a:extLst>
              <a:ext uri="{FF2B5EF4-FFF2-40B4-BE49-F238E27FC236}">
                <a16:creationId xmlns:a16="http://schemas.microsoft.com/office/drawing/2014/main" id="{12C64D5F-525C-4151-89BA-181826140A87}"/>
              </a:ext>
            </a:extLst>
          </p:cNvPr>
          <p:cNvSpPr txBox="1"/>
          <p:nvPr/>
        </p:nvSpPr>
        <p:spPr>
          <a:xfrm>
            <a:off x="3077315" y="4470914"/>
            <a:ext cx="1747979" cy="369332"/>
          </a:xfrm>
          <a:prstGeom prst="rect">
            <a:avLst/>
          </a:prstGeom>
          <a:noFill/>
        </p:spPr>
        <p:txBody>
          <a:bodyPr wrap="none" rtlCol="0">
            <a:spAutoFit/>
          </a:bodyPr>
          <a:lstStyle/>
          <a:p>
            <a:r>
              <a:rPr lang="en-US" dirty="0"/>
              <a:t>70 ns travel time</a:t>
            </a:r>
          </a:p>
        </p:txBody>
      </p:sp>
      <p:cxnSp>
        <p:nvCxnSpPr>
          <p:cNvPr id="18" name="Straight Arrow Connector 17">
            <a:extLst>
              <a:ext uri="{FF2B5EF4-FFF2-40B4-BE49-F238E27FC236}">
                <a16:creationId xmlns:a16="http://schemas.microsoft.com/office/drawing/2014/main" id="{9426D3E3-9188-444F-9ED4-31E266D5B5F2}"/>
              </a:ext>
            </a:extLst>
          </p:cNvPr>
          <p:cNvCxnSpPr>
            <a:stCxn id="16" idx="1"/>
          </p:cNvCxnSpPr>
          <p:nvPr/>
        </p:nvCxnSpPr>
        <p:spPr>
          <a:xfrm flipH="1" flipV="1">
            <a:off x="2468071" y="2848396"/>
            <a:ext cx="609244" cy="18071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F89C8F7-B366-42AC-A7F1-C428C135E844}"/>
              </a:ext>
            </a:extLst>
          </p:cNvPr>
          <p:cNvSpPr txBox="1"/>
          <p:nvPr/>
        </p:nvSpPr>
        <p:spPr>
          <a:xfrm>
            <a:off x="517792" y="5471648"/>
            <a:ext cx="4880823" cy="369332"/>
          </a:xfrm>
          <a:prstGeom prst="rect">
            <a:avLst/>
          </a:prstGeom>
          <a:noFill/>
        </p:spPr>
        <p:txBody>
          <a:bodyPr wrap="none" rtlCol="0">
            <a:spAutoFit/>
          </a:bodyPr>
          <a:lstStyle/>
          <a:p>
            <a:r>
              <a:rPr lang="en-US" dirty="0"/>
              <a:t>The LLP must decay within the Decay Volume (Air)</a:t>
            </a:r>
          </a:p>
        </p:txBody>
      </p:sp>
      <p:sp>
        <p:nvSpPr>
          <p:cNvPr id="20" name="TextBox 19">
            <a:extLst>
              <a:ext uri="{FF2B5EF4-FFF2-40B4-BE49-F238E27FC236}">
                <a16:creationId xmlns:a16="http://schemas.microsoft.com/office/drawing/2014/main" id="{05FAA65D-5531-48CC-9710-5960BD934F59}"/>
              </a:ext>
            </a:extLst>
          </p:cNvPr>
          <p:cNvSpPr txBox="1"/>
          <p:nvPr/>
        </p:nvSpPr>
        <p:spPr>
          <a:xfrm>
            <a:off x="6451002" y="5468709"/>
            <a:ext cx="4319196" cy="369332"/>
          </a:xfrm>
          <a:prstGeom prst="rect">
            <a:avLst/>
          </a:prstGeom>
          <a:noFill/>
        </p:spPr>
        <p:txBody>
          <a:bodyPr wrap="none" rtlCol="0">
            <a:spAutoFit/>
          </a:bodyPr>
          <a:lstStyle/>
          <a:p>
            <a:r>
              <a:rPr lang="en-US" dirty="0"/>
              <a:t>Decays before the Decay Volume are vetoed</a:t>
            </a:r>
          </a:p>
        </p:txBody>
      </p:sp>
      <p:sp>
        <p:nvSpPr>
          <p:cNvPr id="21" name="Arrow: Right 20">
            <a:extLst>
              <a:ext uri="{FF2B5EF4-FFF2-40B4-BE49-F238E27FC236}">
                <a16:creationId xmlns:a16="http://schemas.microsoft.com/office/drawing/2014/main" id="{779FB99F-322A-49CE-8810-890B4680A57B}"/>
              </a:ext>
            </a:extLst>
          </p:cNvPr>
          <p:cNvSpPr/>
          <p:nvPr/>
        </p:nvSpPr>
        <p:spPr>
          <a:xfrm>
            <a:off x="5973572" y="5516545"/>
            <a:ext cx="477430" cy="273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5196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628914-0A91-4326-8FCB-12669F1B0C1A}"/>
              </a:ext>
            </a:extLst>
          </p:cNvPr>
          <p:cNvSpPr>
            <a:spLocks noGrp="1"/>
          </p:cNvSpPr>
          <p:nvPr>
            <p:ph type="title"/>
          </p:nvPr>
        </p:nvSpPr>
        <p:spPr/>
        <p:txBody>
          <a:bodyPr/>
          <a:lstStyle/>
          <a:p>
            <a:r>
              <a:rPr lang="en-US" dirty="0"/>
              <a:t>Vetoing Backgrounds</a:t>
            </a:r>
          </a:p>
        </p:txBody>
      </p:sp>
      <p:sp>
        <p:nvSpPr>
          <p:cNvPr id="2" name="Footer Placeholder 1"/>
          <p:cNvSpPr>
            <a:spLocks noGrp="1"/>
          </p:cNvSpPr>
          <p:nvPr>
            <p:ph type="ftr" sz="quarter" idx="11"/>
          </p:nvPr>
        </p:nvSpPr>
        <p:spPr/>
        <p:txBody>
          <a:bodyPr/>
          <a:lstStyle/>
          <a:p>
            <a:r>
              <a:rPr lang="en-US"/>
              <a:t>G. Watts (UW/Seattle)</a:t>
            </a:r>
          </a:p>
        </p:txBody>
      </p:sp>
      <p:sp>
        <p:nvSpPr>
          <p:cNvPr id="3" name="Slide Number Placeholder 2"/>
          <p:cNvSpPr>
            <a:spLocks noGrp="1"/>
          </p:cNvSpPr>
          <p:nvPr>
            <p:ph type="sldNum" sz="quarter" idx="12"/>
          </p:nvPr>
        </p:nvSpPr>
        <p:spPr/>
        <p:txBody>
          <a:bodyPr/>
          <a:lstStyle/>
          <a:p>
            <a:fld id="{C2CEE9E9-B335-403A-B7E1-25FF144E47B9}" type="slidenum">
              <a:rPr lang="en-US" smtClean="0"/>
              <a:t>57</a:t>
            </a:fld>
            <a:endParaRPr lang="en-US"/>
          </a:p>
        </p:txBody>
      </p:sp>
      <p:pic>
        <p:nvPicPr>
          <p:cNvPr id="23" name="Picture 22"/>
          <p:cNvPicPr>
            <a:picLocks noChangeAspect="1"/>
          </p:cNvPicPr>
          <p:nvPr/>
        </p:nvPicPr>
        <p:blipFill>
          <a:blip r:embed="rId2"/>
          <a:stretch>
            <a:fillRect/>
          </a:stretch>
        </p:blipFill>
        <p:spPr>
          <a:xfrm>
            <a:off x="6959264" y="1750465"/>
            <a:ext cx="2949221" cy="1602911"/>
          </a:xfrm>
          <a:prstGeom prst="rect">
            <a:avLst/>
          </a:prstGeom>
        </p:spPr>
      </p:pic>
      <p:sp>
        <p:nvSpPr>
          <p:cNvPr id="24" name="TextBox 23"/>
          <p:cNvSpPr txBox="1"/>
          <p:nvPr/>
        </p:nvSpPr>
        <p:spPr>
          <a:xfrm>
            <a:off x="838200" y="1414601"/>
            <a:ext cx="1560042" cy="369332"/>
          </a:xfrm>
          <a:prstGeom prst="rect">
            <a:avLst/>
          </a:prstGeom>
          <a:noFill/>
        </p:spPr>
        <p:txBody>
          <a:bodyPr wrap="none" rtlCol="0">
            <a:spAutoFit/>
          </a:bodyPr>
          <a:lstStyle/>
          <a:p>
            <a:r>
              <a:rPr lang="en-US" dirty="0"/>
              <a:t>Cosmic Muons</a:t>
            </a:r>
          </a:p>
        </p:txBody>
      </p:sp>
      <p:sp>
        <p:nvSpPr>
          <p:cNvPr id="25" name="TextBox 24"/>
          <p:cNvSpPr txBox="1"/>
          <p:nvPr/>
        </p:nvSpPr>
        <p:spPr>
          <a:xfrm>
            <a:off x="1194251" y="1874019"/>
            <a:ext cx="4254563" cy="923330"/>
          </a:xfrm>
          <a:prstGeom prst="rect">
            <a:avLst/>
          </a:prstGeom>
          <a:noFill/>
        </p:spPr>
        <p:txBody>
          <a:bodyPr wrap="none" rtlCol="0">
            <a:spAutoFit/>
          </a:bodyPr>
          <a:lstStyle/>
          <a:p>
            <a:pPr marL="169863" indent="-169863">
              <a:buFont typeface="Arial" panose="020B0604020202020204" pitchFamily="34" charset="0"/>
              <a:buChar char="•"/>
            </a:pPr>
            <a:r>
              <a:rPr lang="en-US" dirty="0"/>
              <a:t>Precision timing </a:t>
            </a:r>
            <a:r>
              <a:rPr lang="en-US"/>
              <a:t>from scintillators &amp; RPC’s</a:t>
            </a:r>
            <a:endParaRPr lang="en-US" dirty="0"/>
          </a:p>
          <a:p>
            <a:pPr marL="169863" indent="-169863">
              <a:buFont typeface="Arial" panose="020B0604020202020204" pitchFamily="34" charset="0"/>
              <a:buChar char="•"/>
            </a:pPr>
            <a:r>
              <a:rPr lang="en-US" dirty="0"/>
              <a:t>Tracking from RPC’s</a:t>
            </a:r>
          </a:p>
          <a:p>
            <a:pPr marL="169863" indent="-169863">
              <a:buFont typeface="Arial" panose="020B0604020202020204" pitchFamily="34" charset="0"/>
              <a:buChar char="•"/>
            </a:pPr>
            <a:r>
              <a:rPr lang="en-US" dirty="0"/>
              <a:t>May also be some interesting physics</a:t>
            </a:r>
          </a:p>
        </p:txBody>
      </p:sp>
      <p:sp>
        <p:nvSpPr>
          <p:cNvPr id="26" name="TextBox 25"/>
          <p:cNvSpPr txBox="1"/>
          <p:nvPr/>
        </p:nvSpPr>
        <p:spPr>
          <a:xfrm>
            <a:off x="838200" y="3592550"/>
            <a:ext cx="2614370" cy="369332"/>
          </a:xfrm>
          <a:prstGeom prst="rect">
            <a:avLst/>
          </a:prstGeom>
          <a:noFill/>
        </p:spPr>
        <p:txBody>
          <a:bodyPr wrap="none" rtlCol="0">
            <a:spAutoFit/>
          </a:bodyPr>
          <a:lstStyle/>
          <a:p>
            <a:r>
              <a:rPr lang="en-US" dirty="0"/>
              <a:t>Upward going LHC Muons</a:t>
            </a:r>
          </a:p>
        </p:txBody>
      </p:sp>
      <p:sp>
        <p:nvSpPr>
          <p:cNvPr id="27" name="TextBox 26"/>
          <p:cNvSpPr txBox="1"/>
          <p:nvPr/>
        </p:nvSpPr>
        <p:spPr>
          <a:xfrm>
            <a:off x="1194251" y="3961882"/>
            <a:ext cx="3481209" cy="646331"/>
          </a:xfrm>
          <a:prstGeom prst="rect">
            <a:avLst/>
          </a:prstGeom>
          <a:noFill/>
        </p:spPr>
        <p:txBody>
          <a:bodyPr wrap="none" rtlCol="0">
            <a:spAutoFit/>
          </a:bodyPr>
          <a:lstStyle/>
          <a:p>
            <a:pPr marL="169863" indent="-169863">
              <a:buFont typeface="Arial" panose="020B0604020202020204" pitchFamily="34" charset="0"/>
              <a:buChar char="•"/>
            </a:pPr>
            <a:r>
              <a:rPr lang="en-US" dirty="0"/>
              <a:t>Precision timing from scintillators</a:t>
            </a:r>
          </a:p>
          <a:p>
            <a:pPr marL="169863" indent="-169863">
              <a:buFont typeface="Arial" panose="020B0604020202020204" pitchFamily="34" charset="0"/>
              <a:buChar char="•"/>
            </a:pPr>
            <a:r>
              <a:rPr lang="en-US" dirty="0"/>
              <a:t>Bottom of Decay Volume veto</a:t>
            </a:r>
          </a:p>
        </p:txBody>
      </p:sp>
      <p:pic>
        <p:nvPicPr>
          <p:cNvPr id="29" name="Picture 28"/>
          <p:cNvPicPr>
            <a:picLocks noChangeAspect="1"/>
          </p:cNvPicPr>
          <p:nvPr/>
        </p:nvPicPr>
        <p:blipFill>
          <a:blip r:embed="rId3"/>
          <a:stretch>
            <a:fillRect/>
          </a:stretch>
        </p:blipFill>
        <p:spPr>
          <a:xfrm>
            <a:off x="6959264" y="3563305"/>
            <a:ext cx="3047953" cy="1240801"/>
          </a:xfrm>
          <a:prstGeom prst="rect">
            <a:avLst/>
          </a:prstGeom>
        </p:spPr>
      </p:pic>
      <p:grpSp>
        <p:nvGrpSpPr>
          <p:cNvPr id="31" name="Group 30"/>
          <p:cNvGrpSpPr/>
          <p:nvPr/>
        </p:nvGrpSpPr>
        <p:grpSpPr>
          <a:xfrm>
            <a:off x="4311412" y="7136965"/>
            <a:ext cx="3961490" cy="2448891"/>
            <a:chOff x="2777046" y="2286560"/>
            <a:chExt cx="3997704" cy="2739710"/>
          </a:xfrm>
        </p:grpSpPr>
        <p:grpSp>
          <p:nvGrpSpPr>
            <p:cNvPr id="32" name="Group 31"/>
            <p:cNvGrpSpPr/>
            <p:nvPr/>
          </p:nvGrpSpPr>
          <p:grpSpPr>
            <a:xfrm>
              <a:off x="3238012" y="2286560"/>
              <a:ext cx="3536738" cy="2739710"/>
              <a:chOff x="3217387" y="2461418"/>
              <a:chExt cx="3536738" cy="2739710"/>
            </a:xfrm>
          </p:grpSpPr>
          <p:grpSp>
            <p:nvGrpSpPr>
              <p:cNvPr id="39" name="Group 38"/>
              <p:cNvGrpSpPr/>
              <p:nvPr/>
            </p:nvGrpSpPr>
            <p:grpSpPr>
              <a:xfrm>
                <a:off x="3217387" y="4684637"/>
                <a:ext cx="3536738" cy="516491"/>
                <a:chOff x="3155710" y="4684639"/>
                <a:chExt cx="3536738" cy="516490"/>
              </a:xfrm>
            </p:grpSpPr>
            <p:sp>
              <p:nvSpPr>
                <p:cNvPr id="40" name="TextBox 39"/>
                <p:cNvSpPr txBox="1"/>
                <p:nvPr/>
              </p:nvSpPr>
              <p:spPr>
                <a:xfrm>
                  <a:off x="3155710" y="4695178"/>
                  <a:ext cx="331943" cy="344327"/>
                </a:xfrm>
                <a:prstGeom prst="rect">
                  <a:avLst/>
                </a:prstGeom>
                <a:noFill/>
              </p:spPr>
              <p:txBody>
                <a:bodyPr wrap="none" rtlCol="0">
                  <a:spAutoFit/>
                </a:bodyPr>
                <a:lstStyle/>
                <a:p>
                  <a:r>
                    <a:rPr lang="en-US" sz="1400" b="1" dirty="0"/>
                    <a:t>IP</a:t>
                  </a:r>
                </a:p>
              </p:txBody>
            </p:sp>
            <p:sp>
              <p:nvSpPr>
                <p:cNvPr id="41" name="TextBox 40"/>
                <p:cNvSpPr txBox="1"/>
                <p:nvPr/>
              </p:nvSpPr>
              <p:spPr>
                <a:xfrm>
                  <a:off x="6344329" y="4684639"/>
                  <a:ext cx="348119" cy="516490"/>
                </a:xfrm>
                <a:prstGeom prst="rect">
                  <a:avLst/>
                </a:prstGeom>
                <a:noFill/>
              </p:spPr>
              <p:txBody>
                <a:bodyPr wrap="none" rtlCol="0">
                  <a:spAutoFit/>
                </a:bodyPr>
                <a:lstStyle/>
                <a:p>
                  <a:r>
                    <a:rPr lang="en-US" sz="2400" b="1" dirty="0">
                      <a:solidFill>
                        <a:srgbClr val="00B0F0"/>
                      </a:solidFill>
                      <a:latin typeface="Symbol" panose="05050102010706020507" pitchFamily="18" charset="2"/>
                      <a:sym typeface="Symbol" panose="05050102010706020507" pitchFamily="18" charset="2"/>
                    </a:rPr>
                    <a:t>n</a:t>
                  </a:r>
                  <a:endParaRPr lang="en-US" sz="2400" b="1" dirty="0">
                    <a:solidFill>
                      <a:srgbClr val="00B0F0"/>
                    </a:solidFill>
                    <a:latin typeface="Symbol" panose="05050102010706020507" pitchFamily="18" charset="2"/>
                  </a:endParaRPr>
                </a:p>
              </p:txBody>
            </p:sp>
          </p:grpSp>
          <p:sp>
            <p:nvSpPr>
              <p:cNvPr id="35" name="TextBox 34"/>
              <p:cNvSpPr txBox="1"/>
              <p:nvPr/>
            </p:nvSpPr>
            <p:spPr>
              <a:xfrm>
                <a:off x="4519434" y="2461418"/>
                <a:ext cx="500180" cy="309894"/>
              </a:xfrm>
              <a:prstGeom prst="rect">
                <a:avLst/>
              </a:prstGeom>
              <a:noFill/>
            </p:spPr>
            <p:txBody>
              <a:bodyPr wrap="none" rtlCol="0">
                <a:spAutoFit/>
              </a:bodyPr>
              <a:lstStyle/>
              <a:p>
                <a:r>
                  <a:rPr lang="en-US" sz="1200" b="1" dirty="0">
                    <a:solidFill>
                      <a:srgbClr val="0000CC"/>
                    </a:solidFill>
                  </a:rPr>
                  <a:t>RPCs</a:t>
                </a:r>
              </a:p>
            </p:txBody>
          </p:sp>
        </p:grpSp>
        <p:sp>
          <p:nvSpPr>
            <p:cNvPr id="33" name="TextBox 32"/>
            <p:cNvSpPr txBox="1"/>
            <p:nvPr/>
          </p:nvSpPr>
          <p:spPr>
            <a:xfrm>
              <a:off x="2777046" y="3679600"/>
              <a:ext cx="3298942" cy="929682"/>
            </a:xfrm>
            <a:prstGeom prst="rect">
              <a:avLst/>
            </a:prstGeom>
            <a:noFill/>
          </p:spPr>
          <p:txBody>
            <a:bodyPr wrap="square" rtlCol="0">
              <a:spAutoFit/>
            </a:bodyPr>
            <a:lstStyle/>
            <a:p>
              <a:pPr>
                <a:defRPr sz="3500">
                  <a:solidFill>
                    <a:schemeClr val="accent2"/>
                  </a:solidFill>
                  <a:latin typeface="Gill Sans SemiBold"/>
                  <a:ea typeface="Gill Sans SemiBold"/>
                  <a:cs typeface="Gill Sans SemiBold"/>
                  <a:sym typeface="Gill Sans SemiBold"/>
                </a:defRPr>
              </a:pPr>
              <a:r>
                <a:rPr lang="en-US" sz="1600" b="1" dirty="0">
                  <a:solidFill>
                    <a:srgbClr val="C00000"/>
                  </a:solidFill>
                </a:rPr>
                <a:t>Most have a low momentum </a:t>
              </a:r>
              <a:br>
                <a:rPr lang="en-US" sz="1600" b="1" dirty="0">
                  <a:solidFill>
                    <a:srgbClr val="C00000"/>
                  </a:solidFill>
                </a:rPr>
              </a:br>
              <a:r>
                <a:rPr lang="en-US" sz="1600" b="1" dirty="0">
                  <a:solidFill>
                    <a:srgbClr val="C00000"/>
                  </a:solidFill>
                </a:rPr>
                <a:t>proton - reject  time-of-flight measurement in RPCs </a:t>
              </a:r>
            </a:p>
          </p:txBody>
        </p:sp>
      </p:grpSp>
      <p:pic>
        <p:nvPicPr>
          <p:cNvPr id="42" name="Picture 41"/>
          <p:cNvPicPr>
            <a:picLocks noChangeAspect="1"/>
          </p:cNvPicPr>
          <p:nvPr/>
        </p:nvPicPr>
        <p:blipFill>
          <a:blip r:embed="rId4"/>
          <a:stretch>
            <a:fillRect/>
          </a:stretch>
        </p:blipFill>
        <p:spPr>
          <a:xfrm>
            <a:off x="6959264" y="4939149"/>
            <a:ext cx="3016876" cy="1243489"/>
          </a:xfrm>
          <a:prstGeom prst="rect">
            <a:avLst/>
          </a:prstGeom>
        </p:spPr>
      </p:pic>
      <p:sp>
        <p:nvSpPr>
          <p:cNvPr id="43" name="TextBox 42"/>
          <p:cNvSpPr txBox="1"/>
          <p:nvPr/>
        </p:nvSpPr>
        <p:spPr>
          <a:xfrm>
            <a:off x="838201" y="5136885"/>
            <a:ext cx="3141437" cy="369332"/>
          </a:xfrm>
          <a:prstGeom prst="rect">
            <a:avLst/>
          </a:prstGeom>
          <a:noFill/>
        </p:spPr>
        <p:txBody>
          <a:bodyPr wrap="none" rtlCol="0">
            <a:spAutoFit/>
          </a:bodyPr>
          <a:lstStyle/>
          <a:p>
            <a:r>
              <a:rPr lang="en-US" dirty="0"/>
              <a:t>Upward going cosmic neutrinos</a:t>
            </a:r>
          </a:p>
        </p:txBody>
      </p:sp>
      <p:sp>
        <p:nvSpPr>
          <p:cNvPr id="44" name="TextBox 43"/>
          <p:cNvSpPr txBox="1"/>
          <p:nvPr/>
        </p:nvSpPr>
        <p:spPr>
          <a:xfrm>
            <a:off x="1194250" y="5506217"/>
            <a:ext cx="3078022" cy="646331"/>
          </a:xfrm>
          <a:prstGeom prst="rect">
            <a:avLst/>
          </a:prstGeom>
          <a:noFill/>
        </p:spPr>
        <p:txBody>
          <a:bodyPr wrap="none" rtlCol="0">
            <a:spAutoFit/>
          </a:bodyPr>
          <a:lstStyle/>
          <a:p>
            <a:pPr marL="169863" indent="-169863">
              <a:buFont typeface="Arial" panose="020B0604020202020204" pitchFamily="34" charset="0"/>
              <a:buChar char="•"/>
            </a:pPr>
            <a:r>
              <a:rPr lang="en-US" dirty="0"/>
              <a:t>Irreducible?</a:t>
            </a:r>
          </a:p>
          <a:p>
            <a:pPr marL="169863" indent="-169863">
              <a:buFont typeface="Arial" panose="020B0604020202020204" pitchFamily="34" charset="0"/>
              <a:buChar char="•"/>
            </a:pPr>
            <a:r>
              <a:rPr lang="en-US" dirty="0"/>
              <a:t>Rate expected to be very low</a:t>
            </a:r>
          </a:p>
        </p:txBody>
      </p:sp>
    </p:spTree>
    <p:extLst>
      <p:ext uri="{BB962C8B-B14F-4D97-AF65-F5344CB8AC3E}">
        <p14:creationId xmlns:p14="http://schemas.microsoft.com/office/powerpoint/2010/main" val="3892988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86EB9-5715-4025-9ABE-BAC57D4D1556}"/>
              </a:ext>
            </a:extLst>
          </p:cNvPr>
          <p:cNvSpPr>
            <a:spLocks noGrp="1"/>
          </p:cNvSpPr>
          <p:nvPr>
            <p:ph type="title"/>
          </p:nvPr>
        </p:nvSpPr>
        <p:spPr/>
        <p:txBody>
          <a:bodyPr/>
          <a:lstStyle/>
          <a:p>
            <a:r>
              <a:rPr lang="en-US" dirty="0"/>
              <a:t>Test Stand</a:t>
            </a:r>
          </a:p>
        </p:txBody>
      </p:sp>
      <p:sp>
        <p:nvSpPr>
          <p:cNvPr id="2" name="Footer Placeholder 1"/>
          <p:cNvSpPr>
            <a:spLocks noGrp="1"/>
          </p:cNvSpPr>
          <p:nvPr>
            <p:ph type="ftr" sz="quarter" idx="11"/>
          </p:nvPr>
        </p:nvSpPr>
        <p:spPr/>
        <p:txBody>
          <a:bodyPr/>
          <a:lstStyle/>
          <a:p>
            <a:r>
              <a:rPr lang="en-US"/>
              <a:t>G. Watts (UW/Seattle)</a:t>
            </a:r>
          </a:p>
        </p:txBody>
      </p:sp>
      <p:sp>
        <p:nvSpPr>
          <p:cNvPr id="3" name="Slide Number Placeholder 2"/>
          <p:cNvSpPr>
            <a:spLocks noGrp="1"/>
          </p:cNvSpPr>
          <p:nvPr>
            <p:ph type="sldNum" sz="quarter" idx="12"/>
          </p:nvPr>
        </p:nvSpPr>
        <p:spPr/>
        <p:txBody>
          <a:bodyPr/>
          <a:lstStyle/>
          <a:p>
            <a:fld id="{C2CEE9E9-B335-403A-B7E1-25FF144E47B9}" type="slidenum">
              <a:rPr lang="en-US" smtClean="0"/>
              <a:t>58</a:t>
            </a:fld>
            <a:endParaRPr lang="en-US"/>
          </a:p>
        </p:txBody>
      </p:sp>
      <p:pic>
        <p:nvPicPr>
          <p:cNvPr id="4" name="Picture 3"/>
          <p:cNvPicPr>
            <a:picLocks noChangeAspect="1"/>
          </p:cNvPicPr>
          <p:nvPr/>
        </p:nvPicPr>
        <p:blipFill>
          <a:blip r:embed="rId2"/>
          <a:stretch>
            <a:fillRect/>
          </a:stretch>
        </p:blipFill>
        <p:spPr>
          <a:xfrm>
            <a:off x="6487443" y="810370"/>
            <a:ext cx="4805855" cy="4849611"/>
          </a:xfrm>
          <a:prstGeom prst="rect">
            <a:avLst/>
          </a:prstGeom>
        </p:spPr>
      </p:pic>
      <p:sp>
        <p:nvSpPr>
          <p:cNvPr id="5" name="TextBox 4"/>
          <p:cNvSpPr txBox="1"/>
          <p:nvPr/>
        </p:nvSpPr>
        <p:spPr>
          <a:xfrm>
            <a:off x="838200" y="1620206"/>
            <a:ext cx="3623492" cy="369332"/>
          </a:xfrm>
          <a:prstGeom prst="rect">
            <a:avLst/>
          </a:prstGeom>
          <a:noFill/>
        </p:spPr>
        <p:txBody>
          <a:bodyPr wrap="none" rtlCol="0">
            <a:spAutoFit/>
          </a:bodyPr>
          <a:lstStyle/>
          <a:p>
            <a:r>
              <a:rPr lang="en-US" dirty="0"/>
              <a:t>Do these rejection techniques work?</a:t>
            </a:r>
          </a:p>
        </p:txBody>
      </p:sp>
      <p:sp>
        <p:nvSpPr>
          <p:cNvPr id="6" name="TextBox 5"/>
          <p:cNvSpPr txBox="1"/>
          <p:nvPr/>
        </p:nvSpPr>
        <p:spPr>
          <a:xfrm>
            <a:off x="1007247" y="2164661"/>
            <a:ext cx="4183582" cy="923330"/>
          </a:xfrm>
          <a:prstGeom prst="rect">
            <a:avLst/>
          </a:prstGeom>
          <a:noFill/>
        </p:spPr>
        <p:txBody>
          <a:bodyPr wrap="square" rtlCol="0">
            <a:spAutoFit/>
          </a:bodyPr>
          <a:lstStyle/>
          <a:p>
            <a:pPr marL="177800" indent="-177800">
              <a:buFont typeface="Arial" panose="020B0604020202020204" pitchFamily="34" charset="0"/>
              <a:buChar char="•"/>
            </a:pPr>
            <a:r>
              <a:rPr lang="en-US" dirty="0"/>
              <a:t>Scintillator from DZERO end-station muon chambers (thank you D. Denisov!)</a:t>
            </a:r>
          </a:p>
          <a:p>
            <a:pPr marL="177800" indent="-177800">
              <a:buFont typeface="Arial" panose="020B0604020202020204" pitchFamily="34" charset="0"/>
              <a:buChar char="•"/>
            </a:pPr>
            <a:r>
              <a:rPr lang="en-US" dirty="0"/>
              <a:t>RPC’s from Rome (Argo experiment)</a:t>
            </a:r>
          </a:p>
        </p:txBody>
      </p:sp>
      <p:sp>
        <p:nvSpPr>
          <p:cNvPr id="7" name="TextBox 6"/>
          <p:cNvSpPr txBox="1"/>
          <p:nvPr/>
        </p:nvSpPr>
        <p:spPr>
          <a:xfrm>
            <a:off x="838601" y="3394220"/>
            <a:ext cx="5037341" cy="1477328"/>
          </a:xfrm>
          <a:prstGeom prst="rect">
            <a:avLst/>
          </a:prstGeom>
          <a:noFill/>
        </p:spPr>
        <p:txBody>
          <a:bodyPr wrap="none" rtlCol="0">
            <a:spAutoFit/>
          </a:bodyPr>
          <a:lstStyle/>
          <a:p>
            <a:r>
              <a:rPr lang="en-US" dirty="0"/>
              <a:t>Ran in November, being set up again at ATLAS P1</a:t>
            </a:r>
          </a:p>
          <a:p>
            <a:endParaRPr lang="en-US" dirty="0"/>
          </a:p>
          <a:p>
            <a:pPr marL="396875" indent="-169863">
              <a:buFont typeface="Arial" panose="020B0604020202020204" pitchFamily="34" charset="0"/>
              <a:buChar char="•"/>
            </a:pPr>
            <a:r>
              <a:rPr lang="en-US" dirty="0"/>
              <a:t>Great Learning Platform for Graduate Students!</a:t>
            </a:r>
          </a:p>
          <a:p>
            <a:pPr marL="396875" indent="-169863">
              <a:buFont typeface="Arial" panose="020B0604020202020204" pitchFamily="34" charset="0"/>
              <a:buChar char="•"/>
            </a:pPr>
            <a:r>
              <a:rPr lang="en-US" dirty="0"/>
              <a:t>Timing in portions of the detector</a:t>
            </a:r>
          </a:p>
          <a:p>
            <a:pPr marL="396875" indent="-169863">
              <a:buFont typeface="Arial" panose="020B0604020202020204" pitchFamily="34" charset="0"/>
              <a:buChar char="•"/>
            </a:pPr>
            <a:r>
              <a:rPr lang="en-US" dirty="0"/>
              <a:t>Learning how finicky RPC’s can be</a:t>
            </a:r>
          </a:p>
        </p:txBody>
      </p:sp>
    </p:spTree>
    <p:extLst>
      <p:ext uri="{BB962C8B-B14F-4D97-AF65-F5344CB8AC3E}">
        <p14:creationId xmlns:p14="http://schemas.microsoft.com/office/powerpoint/2010/main" val="939554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965AF3-55F7-49BC-B97E-44B9D4B72C8E}"/>
              </a:ext>
            </a:extLst>
          </p:cNvPr>
          <p:cNvSpPr>
            <a:spLocks noGrp="1"/>
          </p:cNvSpPr>
          <p:nvPr>
            <p:ph type="ftr" sz="quarter" idx="11"/>
          </p:nvPr>
        </p:nvSpPr>
        <p:spPr/>
        <p:txBody>
          <a:bodyPr/>
          <a:lstStyle/>
          <a:p>
            <a:r>
              <a:rPr lang="en-US"/>
              <a:t>G. Watts (UW/Seattle)</a:t>
            </a:r>
          </a:p>
        </p:txBody>
      </p:sp>
      <p:sp>
        <p:nvSpPr>
          <p:cNvPr id="4" name="Slide Number Placeholder 3">
            <a:extLst>
              <a:ext uri="{FF2B5EF4-FFF2-40B4-BE49-F238E27FC236}">
                <a16:creationId xmlns:a16="http://schemas.microsoft.com/office/drawing/2014/main" id="{FD603CCD-4526-41D3-889C-C39F1CE296A0}"/>
              </a:ext>
            </a:extLst>
          </p:cNvPr>
          <p:cNvSpPr>
            <a:spLocks noGrp="1"/>
          </p:cNvSpPr>
          <p:nvPr>
            <p:ph type="sldNum" sz="quarter" idx="12"/>
          </p:nvPr>
        </p:nvSpPr>
        <p:spPr/>
        <p:txBody>
          <a:bodyPr/>
          <a:lstStyle/>
          <a:p>
            <a:fld id="{ADF9FD5E-B7B7-4A2F-8FF8-7736F5E59B8C}" type="slidenum">
              <a:rPr lang="en-US" smtClean="0"/>
              <a:t>59</a:t>
            </a:fld>
            <a:endParaRPr lang="en-US"/>
          </a:p>
        </p:txBody>
      </p:sp>
      <p:pic>
        <p:nvPicPr>
          <p:cNvPr id="5" name="Content Placeholder 6">
            <a:extLst>
              <a:ext uri="{FF2B5EF4-FFF2-40B4-BE49-F238E27FC236}">
                <a16:creationId xmlns:a16="http://schemas.microsoft.com/office/drawing/2014/main" id="{40ED22C6-52D4-4B50-A91A-E5D99C5B3B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93679" y="1480881"/>
            <a:ext cx="5513738" cy="4135303"/>
          </a:xfrm>
          <a:prstGeom prst="rect">
            <a:avLst/>
          </a:prstGeom>
          <a:effectLst>
            <a:outerShdw blurRad="50800" dist="38100" dir="18900000" algn="bl" rotWithShape="0">
              <a:prstClr val="black">
                <a:alpha val="40000"/>
              </a:prstClr>
            </a:outerShdw>
          </a:effectLst>
        </p:spPr>
      </p:pic>
      <p:pic>
        <p:nvPicPr>
          <p:cNvPr id="6" name="Picture 5">
            <a:extLst>
              <a:ext uri="{FF2B5EF4-FFF2-40B4-BE49-F238E27FC236}">
                <a16:creationId xmlns:a16="http://schemas.microsoft.com/office/drawing/2014/main" id="{524A69CF-C41A-443A-873C-8F0931739A1B}"/>
              </a:ext>
            </a:extLst>
          </p:cNvPr>
          <p:cNvPicPr>
            <a:picLocks noChangeAspect="1"/>
          </p:cNvPicPr>
          <p:nvPr/>
        </p:nvPicPr>
        <p:blipFill>
          <a:blip r:embed="rId3"/>
          <a:stretch>
            <a:fillRect/>
          </a:stretch>
        </p:blipFill>
        <p:spPr>
          <a:xfrm>
            <a:off x="6895538" y="877605"/>
            <a:ext cx="3886027" cy="2385526"/>
          </a:xfrm>
          <a:prstGeom prst="rect">
            <a:avLst/>
          </a:prstGeom>
        </p:spPr>
      </p:pic>
      <p:pic>
        <p:nvPicPr>
          <p:cNvPr id="7" name="Picture 6">
            <a:extLst>
              <a:ext uri="{FF2B5EF4-FFF2-40B4-BE49-F238E27FC236}">
                <a16:creationId xmlns:a16="http://schemas.microsoft.com/office/drawing/2014/main" id="{F166E3AD-487F-47AE-B7E2-3DDD2A4B7997}"/>
              </a:ext>
            </a:extLst>
          </p:cNvPr>
          <p:cNvPicPr>
            <a:picLocks noChangeAspect="1"/>
          </p:cNvPicPr>
          <p:nvPr/>
        </p:nvPicPr>
        <p:blipFill>
          <a:blip r:embed="rId4"/>
          <a:stretch>
            <a:fillRect/>
          </a:stretch>
        </p:blipFill>
        <p:spPr>
          <a:xfrm>
            <a:off x="6895538" y="3429000"/>
            <a:ext cx="3886027" cy="2890080"/>
          </a:xfrm>
          <a:prstGeom prst="rect">
            <a:avLst/>
          </a:prstGeom>
        </p:spPr>
      </p:pic>
      <p:grpSp>
        <p:nvGrpSpPr>
          <p:cNvPr id="8" name="Group 7">
            <a:extLst>
              <a:ext uri="{FF2B5EF4-FFF2-40B4-BE49-F238E27FC236}">
                <a16:creationId xmlns:a16="http://schemas.microsoft.com/office/drawing/2014/main" id="{319EB659-5247-4C24-9BF3-2A9189D03C72}"/>
              </a:ext>
            </a:extLst>
          </p:cNvPr>
          <p:cNvGrpSpPr/>
          <p:nvPr/>
        </p:nvGrpSpPr>
        <p:grpSpPr>
          <a:xfrm>
            <a:off x="4207933" y="1628226"/>
            <a:ext cx="4824729" cy="4677176"/>
            <a:chOff x="4207933" y="1628226"/>
            <a:chExt cx="4824729" cy="4677176"/>
          </a:xfrm>
        </p:grpSpPr>
        <p:cxnSp>
          <p:nvCxnSpPr>
            <p:cNvPr id="9" name="Straight Connector 8">
              <a:extLst>
                <a:ext uri="{FF2B5EF4-FFF2-40B4-BE49-F238E27FC236}">
                  <a16:creationId xmlns:a16="http://schemas.microsoft.com/office/drawing/2014/main" id="{4C21F5FA-30C3-4CD3-BAC7-695FE934D4D3}"/>
                </a:ext>
              </a:extLst>
            </p:cNvPr>
            <p:cNvCxnSpPr/>
            <p:nvPr/>
          </p:nvCxnSpPr>
          <p:spPr>
            <a:xfrm>
              <a:off x="5122333" y="5513530"/>
              <a:ext cx="2768600" cy="59266"/>
            </a:xfrm>
            <a:prstGeom prst="line">
              <a:avLst/>
            </a:prstGeom>
          </p:spPr>
          <p:style>
            <a:lnRef idx="3">
              <a:schemeClr val="accent6"/>
            </a:lnRef>
            <a:fillRef idx="0">
              <a:schemeClr val="accent6"/>
            </a:fillRef>
            <a:effectRef idx="2">
              <a:schemeClr val="accent6"/>
            </a:effectRef>
            <a:fontRef idx="minor">
              <a:schemeClr val="tx1"/>
            </a:fontRef>
          </p:style>
        </p:cxnSp>
        <p:cxnSp>
          <p:nvCxnSpPr>
            <p:cNvPr id="10" name="Straight Connector 9">
              <a:extLst>
                <a:ext uri="{FF2B5EF4-FFF2-40B4-BE49-F238E27FC236}">
                  <a16:creationId xmlns:a16="http://schemas.microsoft.com/office/drawing/2014/main" id="{1378D480-7E0A-46F6-A9CE-8A83A927A665}"/>
                </a:ext>
              </a:extLst>
            </p:cNvPr>
            <p:cNvCxnSpPr/>
            <p:nvPr/>
          </p:nvCxnSpPr>
          <p:spPr>
            <a:xfrm>
              <a:off x="4470400" y="2006600"/>
              <a:ext cx="2895600" cy="465667"/>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FEFB077C-558B-4DEF-BA20-861CE62A4FED}"/>
                </a:ext>
              </a:extLst>
            </p:cNvPr>
            <p:cNvCxnSpPr/>
            <p:nvPr/>
          </p:nvCxnSpPr>
          <p:spPr>
            <a:xfrm flipV="1">
              <a:off x="4267200" y="2524799"/>
              <a:ext cx="3098800" cy="636996"/>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AE5230E6-A7E2-47CB-9B1F-8D2C01B99B0E}"/>
                </a:ext>
              </a:extLst>
            </p:cNvPr>
            <p:cNvCxnSpPr/>
            <p:nvPr/>
          </p:nvCxnSpPr>
          <p:spPr>
            <a:xfrm flipV="1">
              <a:off x="4207933" y="2501911"/>
              <a:ext cx="3158067" cy="1717726"/>
            </a:xfrm>
            <a:prstGeom prst="line">
              <a:avLst/>
            </a:prstGeom>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a16="http://schemas.microsoft.com/office/drawing/2014/main" id="{D157FD5C-8A20-4C30-8D8C-EF9059F6DB28}"/>
                </a:ext>
              </a:extLst>
            </p:cNvPr>
            <p:cNvCxnSpPr/>
            <p:nvPr/>
          </p:nvCxnSpPr>
          <p:spPr>
            <a:xfrm>
              <a:off x="4368800" y="1628226"/>
              <a:ext cx="3522133" cy="3901248"/>
            </a:xfrm>
            <a:prstGeom prst="line">
              <a:avLst/>
            </a:prstGeom>
          </p:spPr>
          <p:style>
            <a:lnRef idx="3">
              <a:schemeClr val="accent6"/>
            </a:lnRef>
            <a:fillRef idx="0">
              <a:schemeClr val="accent6"/>
            </a:fillRef>
            <a:effectRef idx="2">
              <a:schemeClr val="accent6"/>
            </a:effectRef>
            <a:fontRef idx="minor">
              <a:schemeClr val="tx1"/>
            </a:fontRef>
          </p:style>
        </p:cxnSp>
        <p:sp>
          <p:nvSpPr>
            <p:cNvPr id="14" name="TextBox 13">
              <a:extLst>
                <a:ext uri="{FF2B5EF4-FFF2-40B4-BE49-F238E27FC236}">
                  <a16:creationId xmlns:a16="http://schemas.microsoft.com/office/drawing/2014/main" id="{DB4C5753-E6D3-4221-A3FB-C6283B7D2C45}"/>
                </a:ext>
              </a:extLst>
            </p:cNvPr>
            <p:cNvSpPr txBox="1"/>
            <p:nvPr/>
          </p:nvSpPr>
          <p:spPr>
            <a:xfrm>
              <a:off x="7890932" y="1968899"/>
              <a:ext cx="821267" cy="369332"/>
            </a:xfrm>
            <a:prstGeom prst="rect">
              <a:avLst/>
            </a:prstGeom>
            <a:noFill/>
          </p:spPr>
          <p:txBody>
            <a:bodyPr wrap="square" rtlCol="0">
              <a:spAutoFit/>
            </a:bodyPr>
            <a:lstStyle/>
            <a:p>
              <a:r>
                <a:rPr lang="en-US" b="1" dirty="0"/>
                <a:t>RPCs</a:t>
              </a:r>
            </a:p>
          </p:txBody>
        </p:sp>
        <p:sp>
          <p:nvSpPr>
            <p:cNvPr id="15" name="TextBox 14">
              <a:extLst>
                <a:ext uri="{FF2B5EF4-FFF2-40B4-BE49-F238E27FC236}">
                  <a16:creationId xmlns:a16="http://schemas.microsoft.com/office/drawing/2014/main" id="{2B3EF7F3-01F0-4820-BF2E-17A9E77500D8}"/>
                </a:ext>
              </a:extLst>
            </p:cNvPr>
            <p:cNvSpPr txBox="1"/>
            <p:nvPr/>
          </p:nvSpPr>
          <p:spPr>
            <a:xfrm>
              <a:off x="6895538" y="5936070"/>
              <a:ext cx="2137124" cy="369332"/>
            </a:xfrm>
            <a:prstGeom prst="rect">
              <a:avLst/>
            </a:prstGeom>
            <a:noFill/>
          </p:spPr>
          <p:txBody>
            <a:bodyPr wrap="none" rtlCol="0">
              <a:spAutoFit/>
            </a:bodyPr>
            <a:lstStyle/>
            <a:p>
              <a:r>
                <a:rPr lang="en-US" b="1" dirty="0"/>
                <a:t>Scintillator planes</a:t>
              </a:r>
            </a:p>
          </p:txBody>
        </p:sp>
      </p:grpSp>
    </p:spTree>
    <p:extLst>
      <p:ext uri="{BB962C8B-B14F-4D97-AF65-F5344CB8AC3E}">
        <p14:creationId xmlns:p14="http://schemas.microsoft.com/office/powerpoint/2010/main" val="2271077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A251C4-08C1-463F-89BF-91C2F21BCED5}"/>
              </a:ext>
            </a:extLst>
          </p:cNvPr>
          <p:cNvSpPr/>
          <p:nvPr/>
        </p:nvSpPr>
        <p:spPr>
          <a:xfrm>
            <a:off x="751108" y="3198559"/>
            <a:ext cx="6096000" cy="2585323"/>
          </a:xfrm>
          <a:prstGeom prst="rect">
            <a:avLst/>
          </a:prstGeom>
        </p:spPr>
        <p:txBody>
          <a:bodyPr>
            <a:spAutoFit/>
          </a:bodyPr>
          <a:lstStyle/>
          <a:p>
            <a:r>
              <a:rPr lang="en-US" dirty="0"/>
              <a:t>Mini split supersymmetry (</a:t>
            </a:r>
            <a:r>
              <a:rPr lang="en-US" dirty="0">
                <a:hlinkClick r:id="rId2"/>
              </a:rPr>
              <a:t>arXiv:1212.6971</a:t>
            </a:r>
            <a:r>
              <a:rPr lang="en-US" dirty="0"/>
              <a:t>)</a:t>
            </a:r>
          </a:p>
          <a:p>
            <a:r>
              <a:rPr lang="en-US" dirty="0"/>
              <a:t>Gauge mediation (</a:t>
            </a:r>
            <a:r>
              <a:rPr lang="en-US" dirty="0" err="1">
                <a:hlinkClick r:id="rId3"/>
              </a:rPr>
              <a:t>arXiv:hep-ph</a:t>
            </a:r>
            <a:r>
              <a:rPr lang="en-US" dirty="0">
                <a:hlinkClick r:id="rId3"/>
              </a:rPr>
              <a:t>/9801271</a:t>
            </a:r>
            <a:r>
              <a:rPr lang="en-US" dirty="0"/>
              <a:t>)</a:t>
            </a:r>
          </a:p>
          <a:p>
            <a:r>
              <a:rPr lang="en-US" dirty="0"/>
              <a:t>RPV (R-parity violating) SUSY (</a:t>
            </a:r>
            <a:r>
              <a:rPr lang="en-US" dirty="0">
                <a:hlinkClick r:id="rId4"/>
              </a:rPr>
              <a:t>arXiv:1309.5957</a:t>
            </a:r>
            <a:r>
              <a:rPr lang="en-US" dirty="0"/>
              <a:t>)</a:t>
            </a:r>
          </a:p>
          <a:p>
            <a:r>
              <a:rPr lang="en-US" dirty="0"/>
              <a:t>Models of Baryogenesis (</a:t>
            </a:r>
            <a:r>
              <a:rPr lang="en-US" dirty="0">
                <a:hlinkClick r:id="rId5"/>
              </a:rPr>
              <a:t>arXiv:1409.6729</a:t>
            </a:r>
            <a:r>
              <a:rPr lang="en-US" dirty="0"/>
              <a:t>)</a:t>
            </a:r>
          </a:p>
          <a:p>
            <a:r>
              <a:rPr lang="en-US" dirty="0"/>
              <a:t>Hidden Valleys (</a:t>
            </a:r>
            <a:r>
              <a:rPr lang="en-US" dirty="0" err="1">
                <a:hlinkClick r:id="rId6"/>
              </a:rPr>
              <a:t>arXiv:hep-ph</a:t>
            </a:r>
            <a:r>
              <a:rPr lang="en-US" dirty="0">
                <a:hlinkClick r:id="rId6"/>
              </a:rPr>
              <a:t>/0605193</a:t>
            </a:r>
            <a:r>
              <a:rPr lang="en-US" dirty="0"/>
              <a:t>)</a:t>
            </a:r>
          </a:p>
          <a:p>
            <a:r>
              <a:rPr lang="en-US" dirty="0"/>
              <a:t>Dark Photons/Z (</a:t>
            </a:r>
            <a:r>
              <a:rPr lang="en-US" dirty="0">
                <a:hlinkClick r:id="rId7"/>
              </a:rPr>
              <a:t>arXiv:1604.00044</a:t>
            </a:r>
            <a:r>
              <a:rPr lang="en-US" dirty="0"/>
              <a:t>)</a:t>
            </a:r>
          </a:p>
          <a:p>
            <a:r>
              <a:rPr lang="en-US" dirty="0"/>
              <a:t>Theories of Neutral Naturalness (</a:t>
            </a:r>
            <a:r>
              <a:rPr lang="en-US" dirty="0">
                <a:hlinkClick r:id="rId8"/>
              </a:rPr>
              <a:t>arXiv:1512.05782</a:t>
            </a:r>
            <a:r>
              <a:rPr lang="en-US" dirty="0"/>
              <a:t>)</a:t>
            </a:r>
          </a:p>
          <a:p>
            <a:r>
              <a:rPr lang="en-US" dirty="0"/>
              <a:t>Models generating neutrino masses (</a:t>
            </a:r>
            <a:r>
              <a:rPr lang="en-US" dirty="0">
                <a:hlinkClick r:id="rId9"/>
              </a:rPr>
              <a:t>arXiv:1604.06099</a:t>
            </a:r>
            <a:r>
              <a:rPr lang="en-US" dirty="0"/>
              <a:t>)</a:t>
            </a:r>
          </a:p>
          <a:p>
            <a:r>
              <a:rPr lang="en-US" dirty="0"/>
              <a:t>Exotic Decays of the Higgs Boson (</a:t>
            </a:r>
            <a:r>
              <a:rPr lang="en-US" dirty="0">
                <a:hlinkClick r:id="rId10"/>
              </a:rPr>
              <a:t>arXiv:1312.4992</a:t>
            </a:r>
            <a:r>
              <a:rPr lang="en-US" dirty="0"/>
              <a:t>)</a:t>
            </a:r>
          </a:p>
        </p:txBody>
      </p:sp>
      <p:sp>
        <p:nvSpPr>
          <p:cNvPr id="3" name="TextBox 2">
            <a:extLst>
              <a:ext uri="{FF2B5EF4-FFF2-40B4-BE49-F238E27FC236}">
                <a16:creationId xmlns:a16="http://schemas.microsoft.com/office/drawing/2014/main" id="{897DDFEA-0532-4C11-9964-814A2CAA6B8B}"/>
              </a:ext>
            </a:extLst>
          </p:cNvPr>
          <p:cNvSpPr txBox="1"/>
          <p:nvPr/>
        </p:nvSpPr>
        <p:spPr>
          <a:xfrm>
            <a:off x="399011" y="423949"/>
            <a:ext cx="7446975" cy="584775"/>
          </a:xfrm>
          <a:prstGeom prst="rect">
            <a:avLst/>
          </a:prstGeom>
          <a:noFill/>
        </p:spPr>
        <p:txBody>
          <a:bodyPr wrap="none" rtlCol="0">
            <a:spAutoFit/>
          </a:bodyPr>
          <a:lstStyle/>
          <a:p>
            <a:r>
              <a:rPr lang="en-US" sz="3200" dirty="0"/>
              <a:t>Why Massive Neutral Long Lived Particles?</a:t>
            </a:r>
          </a:p>
        </p:txBody>
      </p:sp>
      <p:sp>
        <p:nvSpPr>
          <p:cNvPr id="4" name="TextBox 3">
            <a:extLst>
              <a:ext uri="{FF2B5EF4-FFF2-40B4-BE49-F238E27FC236}">
                <a16:creationId xmlns:a16="http://schemas.microsoft.com/office/drawing/2014/main" id="{A6C60AE4-B176-4041-A0AC-B35E04D1875D}"/>
              </a:ext>
            </a:extLst>
          </p:cNvPr>
          <p:cNvSpPr txBox="1"/>
          <p:nvPr/>
        </p:nvSpPr>
        <p:spPr>
          <a:xfrm>
            <a:off x="399011" y="2755379"/>
            <a:ext cx="2118400" cy="369332"/>
          </a:xfrm>
          <a:prstGeom prst="rect">
            <a:avLst/>
          </a:prstGeom>
          <a:noFill/>
        </p:spPr>
        <p:txBody>
          <a:bodyPr wrap="none" rtlCol="0">
            <a:spAutoFit/>
          </a:bodyPr>
          <a:lstStyle/>
          <a:p>
            <a:r>
              <a:rPr lang="en-US" dirty="0"/>
              <a:t>Some recent papers:</a:t>
            </a:r>
          </a:p>
        </p:txBody>
      </p:sp>
      <p:sp>
        <p:nvSpPr>
          <p:cNvPr id="5" name="TextBox 4">
            <a:extLst>
              <a:ext uri="{FF2B5EF4-FFF2-40B4-BE49-F238E27FC236}">
                <a16:creationId xmlns:a16="http://schemas.microsoft.com/office/drawing/2014/main" id="{A36B9ACB-F4CE-4BF5-A4B0-98B631A568C1}"/>
              </a:ext>
            </a:extLst>
          </p:cNvPr>
          <p:cNvSpPr txBox="1"/>
          <p:nvPr/>
        </p:nvSpPr>
        <p:spPr>
          <a:xfrm>
            <a:off x="7504387" y="3551703"/>
            <a:ext cx="3373821" cy="646331"/>
          </a:xfrm>
          <a:prstGeom prst="rect">
            <a:avLst/>
          </a:prstGeom>
          <a:noFill/>
        </p:spPr>
        <p:txBody>
          <a:bodyPr wrap="square" rtlCol="0">
            <a:spAutoFit/>
          </a:bodyPr>
          <a:lstStyle/>
          <a:p>
            <a:pPr algn="ctr"/>
            <a:r>
              <a:rPr lang="en-US" dirty="0"/>
              <a:t>Lots of different possible detector signatures!</a:t>
            </a:r>
          </a:p>
        </p:txBody>
      </p:sp>
      <p:sp>
        <p:nvSpPr>
          <p:cNvPr id="8" name="Footer Placeholder 7">
            <a:extLst>
              <a:ext uri="{FF2B5EF4-FFF2-40B4-BE49-F238E27FC236}">
                <a16:creationId xmlns:a16="http://schemas.microsoft.com/office/drawing/2014/main" id="{BE8ACB6E-7863-4227-820A-AE977E4EF850}"/>
              </a:ext>
            </a:extLst>
          </p:cNvPr>
          <p:cNvSpPr>
            <a:spLocks noGrp="1"/>
          </p:cNvSpPr>
          <p:nvPr>
            <p:ph type="ftr" sz="quarter" idx="11"/>
          </p:nvPr>
        </p:nvSpPr>
        <p:spPr/>
        <p:txBody>
          <a:bodyPr/>
          <a:lstStyle/>
          <a:p>
            <a:r>
              <a:rPr lang="en-US"/>
              <a:t>G. Watts (UW/Seattle)</a:t>
            </a:r>
          </a:p>
        </p:txBody>
      </p:sp>
      <p:sp>
        <p:nvSpPr>
          <p:cNvPr id="9" name="Slide Number Placeholder 8">
            <a:extLst>
              <a:ext uri="{FF2B5EF4-FFF2-40B4-BE49-F238E27FC236}">
                <a16:creationId xmlns:a16="http://schemas.microsoft.com/office/drawing/2014/main" id="{28C9CC73-FDF2-4296-B3EF-0FECD9F16244}"/>
              </a:ext>
            </a:extLst>
          </p:cNvPr>
          <p:cNvSpPr>
            <a:spLocks noGrp="1"/>
          </p:cNvSpPr>
          <p:nvPr>
            <p:ph type="sldNum" sz="quarter" idx="12"/>
          </p:nvPr>
        </p:nvSpPr>
        <p:spPr/>
        <p:txBody>
          <a:bodyPr/>
          <a:lstStyle/>
          <a:p>
            <a:fld id="{ADF9FD5E-B7B7-4A2F-8FF8-7736F5E59B8C}" type="slidenum">
              <a:rPr lang="en-US" smtClean="0"/>
              <a:t>6</a:t>
            </a:fld>
            <a:endParaRPr lang="en-US"/>
          </a:p>
        </p:txBody>
      </p:sp>
      <p:sp>
        <p:nvSpPr>
          <p:cNvPr id="10" name="TextBox 9">
            <a:extLst>
              <a:ext uri="{FF2B5EF4-FFF2-40B4-BE49-F238E27FC236}">
                <a16:creationId xmlns:a16="http://schemas.microsoft.com/office/drawing/2014/main" id="{0C6E749B-2789-456D-B570-DEB63CB450A0}"/>
              </a:ext>
            </a:extLst>
          </p:cNvPr>
          <p:cNvSpPr txBox="1"/>
          <p:nvPr/>
        </p:nvSpPr>
        <p:spPr>
          <a:xfrm>
            <a:off x="2772911" y="1472503"/>
            <a:ext cx="6646178" cy="369332"/>
          </a:xfrm>
          <a:prstGeom prst="rect">
            <a:avLst/>
          </a:prstGeom>
          <a:noFill/>
        </p:spPr>
        <p:txBody>
          <a:bodyPr wrap="none" rtlCol="0">
            <a:spAutoFit/>
          </a:bodyPr>
          <a:lstStyle/>
          <a:p>
            <a:r>
              <a:rPr lang="en-US" dirty="0"/>
              <a:t>Almost every BSM theory accommodates them (some require them).</a:t>
            </a:r>
          </a:p>
        </p:txBody>
      </p:sp>
      <p:sp>
        <p:nvSpPr>
          <p:cNvPr id="11" name="TextBox 10">
            <a:extLst>
              <a:ext uri="{FF2B5EF4-FFF2-40B4-BE49-F238E27FC236}">
                <a16:creationId xmlns:a16="http://schemas.microsoft.com/office/drawing/2014/main" id="{7E0C6903-204A-47A3-ABCC-ECFC9235FBDB}"/>
              </a:ext>
            </a:extLst>
          </p:cNvPr>
          <p:cNvSpPr txBox="1"/>
          <p:nvPr/>
        </p:nvSpPr>
        <p:spPr>
          <a:xfrm>
            <a:off x="7672068" y="5016165"/>
            <a:ext cx="3038460" cy="369332"/>
          </a:xfrm>
          <a:prstGeom prst="rect">
            <a:avLst/>
          </a:prstGeom>
          <a:noFill/>
        </p:spPr>
        <p:txBody>
          <a:bodyPr wrap="none" rtlCol="0">
            <a:spAutoFit/>
          </a:bodyPr>
          <a:lstStyle/>
          <a:p>
            <a:pPr algn="ctr"/>
            <a:r>
              <a:rPr lang="en-US" dirty="0"/>
              <a:t>Motivated by the signal model</a:t>
            </a:r>
          </a:p>
        </p:txBody>
      </p:sp>
      <p:cxnSp>
        <p:nvCxnSpPr>
          <p:cNvPr id="13" name="Straight Arrow Connector 12">
            <a:extLst>
              <a:ext uri="{FF2B5EF4-FFF2-40B4-BE49-F238E27FC236}">
                <a16:creationId xmlns:a16="http://schemas.microsoft.com/office/drawing/2014/main" id="{86DEBC47-B86D-45BD-8750-44458E99830F}"/>
              </a:ext>
            </a:extLst>
          </p:cNvPr>
          <p:cNvCxnSpPr>
            <a:stCxn id="11" idx="0"/>
            <a:endCxn id="5" idx="2"/>
          </p:cNvCxnSpPr>
          <p:nvPr/>
        </p:nvCxnSpPr>
        <p:spPr>
          <a:xfrm flipV="1">
            <a:off x="9191298" y="4198034"/>
            <a:ext cx="0" cy="818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4856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a:t>G. Watts (UW/Seattle)</a:t>
            </a:r>
          </a:p>
        </p:txBody>
      </p:sp>
      <p:sp>
        <p:nvSpPr>
          <p:cNvPr id="3" name="Slide Number Placeholder 2"/>
          <p:cNvSpPr>
            <a:spLocks noGrp="1"/>
          </p:cNvSpPr>
          <p:nvPr>
            <p:ph type="sldNum" sz="quarter" idx="12"/>
          </p:nvPr>
        </p:nvSpPr>
        <p:spPr/>
        <p:txBody>
          <a:bodyPr/>
          <a:lstStyle/>
          <a:p>
            <a:fld id="{C2CEE9E9-B335-403A-B7E1-25FF144E47B9}" type="slidenum">
              <a:rPr lang="en-US" smtClean="0"/>
              <a:t>60</a:t>
            </a:fld>
            <a:endParaRPr lang="en-US"/>
          </a:p>
        </p:txBody>
      </p:sp>
      <p:grpSp>
        <p:nvGrpSpPr>
          <p:cNvPr id="4" name="Group 3"/>
          <p:cNvGrpSpPr/>
          <p:nvPr/>
        </p:nvGrpSpPr>
        <p:grpSpPr>
          <a:xfrm>
            <a:off x="1612708" y="581254"/>
            <a:ext cx="8966585" cy="5365901"/>
            <a:chOff x="2234436" y="708061"/>
            <a:chExt cx="9501270" cy="5685874"/>
          </a:xfrm>
        </p:grpSpPr>
        <p:grpSp>
          <p:nvGrpSpPr>
            <p:cNvPr id="5" name="Group 4"/>
            <p:cNvGrpSpPr/>
            <p:nvPr/>
          </p:nvGrpSpPr>
          <p:grpSpPr>
            <a:xfrm>
              <a:off x="2234436" y="708061"/>
              <a:ext cx="9501270" cy="5685874"/>
              <a:chOff x="2234436" y="708061"/>
              <a:chExt cx="9501270" cy="5685874"/>
            </a:xfrm>
          </p:grpSpPr>
          <p:grpSp>
            <p:nvGrpSpPr>
              <p:cNvPr id="8" name="Group 1256"/>
              <p:cNvGrpSpPr/>
              <p:nvPr/>
            </p:nvGrpSpPr>
            <p:grpSpPr>
              <a:xfrm>
                <a:off x="2234436" y="708061"/>
                <a:ext cx="9501270" cy="2005059"/>
                <a:chOff x="0" y="0"/>
                <a:chExt cx="11814149" cy="2608442"/>
              </a:xfrm>
            </p:grpSpPr>
            <p:pic>
              <p:nvPicPr>
                <p:cNvPr id="15" name="pasted-image.png"/>
                <p:cNvPicPr>
                  <a:picLocks noChangeAspect="1"/>
                </p:cNvPicPr>
                <p:nvPr/>
              </p:nvPicPr>
              <p:blipFill>
                <a:blip r:embed="rId2">
                  <a:extLst/>
                </a:blip>
                <a:stretch>
                  <a:fillRect/>
                </a:stretch>
              </p:blipFill>
              <p:spPr>
                <a:xfrm>
                  <a:off x="215900" y="139700"/>
                  <a:ext cx="11382350" cy="2049643"/>
                </a:xfrm>
                <a:prstGeom prst="rect">
                  <a:avLst/>
                </a:prstGeom>
                <a:ln>
                  <a:noFill/>
                </a:ln>
                <a:effectLst/>
              </p:spPr>
            </p:pic>
            <p:pic>
              <p:nvPicPr>
                <p:cNvPr id="16" name="Picture 15"/>
                <p:cNvPicPr>
                  <a:picLocks/>
                </p:cNvPicPr>
                <p:nvPr/>
              </p:nvPicPr>
              <p:blipFill>
                <a:blip r:embed="rId3">
                  <a:extLst/>
                </a:blip>
                <a:stretch>
                  <a:fillRect/>
                </a:stretch>
              </p:blipFill>
              <p:spPr>
                <a:xfrm>
                  <a:off x="0" y="0"/>
                  <a:ext cx="11814150" cy="2608443"/>
                </a:xfrm>
                <a:prstGeom prst="rect">
                  <a:avLst/>
                </a:prstGeom>
                <a:effectLst/>
              </p:spPr>
            </p:pic>
          </p:grpSp>
          <p:grpSp>
            <p:nvGrpSpPr>
              <p:cNvPr id="9" name="Group 1259"/>
              <p:cNvGrpSpPr/>
              <p:nvPr/>
            </p:nvGrpSpPr>
            <p:grpSpPr>
              <a:xfrm>
                <a:off x="2394319" y="2674450"/>
                <a:ext cx="3016454" cy="3719485"/>
                <a:chOff x="0" y="0"/>
                <a:chExt cx="4229534" cy="5584373"/>
              </a:xfrm>
            </p:grpSpPr>
            <p:pic>
              <p:nvPicPr>
                <p:cNvPr id="13" name="pasted-image.png"/>
                <p:cNvPicPr>
                  <a:picLocks noChangeAspect="1"/>
                </p:cNvPicPr>
                <p:nvPr/>
              </p:nvPicPr>
              <p:blipFill>
                <a:blip r:embed="rId4">
                  <a:extLst/>
                </a:blip>
                <a:stretch>
                  <a:fillRect/>
                </a:stretch>
              </p:blipFill>
              <p:spPr>
                <a:xfrm>
                  <a:off x="215900" y="139700"/>
                  <a:ext cx="3797735" cy="5025574"/>
                </a:xfrm>
                <a:prstGeom prst="rect">
                  <a:avLst/>
                </a:prstGeom>
                <a:ln>
                  <a:noFill/>
                </a:ln>
                <a:effectLst/>
              </p:spPr>
            </p:pic>
            <p:pic>
              <p:nvPicPr>
                <p:cNvPr id="14" name="Picture 13"/>
                <p:cNvPicPr>
                  <a:picLocks/>
                </p:cNvPicPr>
                <p:nvPr/>
              </p:nvPicPr>
              <p:blipFill>
                <a:blip r:embed="rId5">
                  <a:extLst/>
                </a:blip>
                <a:stretch>
                  <a:fillRect/>
                </a:stretch>
              </p:blipFill>
              <p:spPr>
                <a:xfrm>
                  <a:off x="0" y="0"/>
                  <a:ext cx="4229535" cy="5584374"/>
                </a:xfrm>
                <a:prstGeom prst="rect">
                  <a:avLst/>
                </a:prstGeom>
                <a:effectLst/>
              </p:spPr>
            </p:pic>
          </p:grpSp>
          <p:grpSp>
            <p:nvGrpSpPr>
              <p:cNvPr id="10" name="Group 1262"/>
              <p:cNvGrpSpPr/>
              <p:nvPr/>
            </p:nvGrpSpPr>
            <p:grpSpPr>
              <a:xfrm>
                <a:off x="5516625" y="2658122"/>
                <a:ext cx="2303773" cy="2864975"/>
                <a:chOff x="0" y="0"/>
                <a:chExt cx="3470951" cy="4075305"/>
              </a:xfrm>
            </p:grpSpPr>
            <p:pic>
              <p:nvPicPr>
                <p:cNvPr id="11" name="pasted-image.png"/>
                <p:cNvPicPr>
                  <a:picLocks noChangeAspect="1"/>
                </p:cNvPicPr>
                <p:nvPr/>
              </p:nvPicPr>
              <p:blipFill>
                <a:blip r:embed="rId6">
                  <a:extLst/>
                </a:blip>
                <a:stretch>
                  <a:fillRect/>
                </a:stretch>
              </p:blipFill>
              <p:spPr>
                <a:xfrm>
                  <a:off x="215900" y="139700"/>
                  <a:ext cx="3039152" cy="3516506"/>
                </a:xfrm>
                <a:prstGeom prst="rect">
                  <a:avLst/>
                </a:prstGeom>
                <a:ln>
                  <a:noFill/>
                </a:ln>
                <a:effectLst/>
              </p:spPr>
            </p:pic>
            <p:pic>
              <p:nvPicPr>
                <p:cNvPr id="12" name="Picture 11"/>
                <p:cNvPicPr>
                  <a:picLocks/>
                </p:cNvPicPr>
                <p:nvPr/>
              </p:nvPicPr>
              <p:blipFill>
                <a:blip r:embed="rId7">
                  <a:extLst/>
                </a:blip>
                <a:stretch>
                  <a:fillRect/>
                </a:stretch>
              </p:blipFill>
              <p:spPr>
                <a:xfrm>
                  <a:off x="0" y="0"/>
                  <a:ext cx="3470952" cy="4075306"/>
                </a:xfrm>
                <a:prstGeom prst="rect">
                  <a:avLst/>
                </a:prstGeom>
                <a:effectLst/>
              </p:spPr>
            </p:pic>
          </p:grpSp>
        </p:grpSp>
        <p:sp>
          <p:nvSpPr>
            <p:cNvPr id="6" name="TextBox 5"/>
            <p:cNvSpPr txBox="1"/>
            <p:nvPr/>
          </p:nvSpPr>
          <p:spPr>
            <a:xfrm>
              <a:off x="8224260" y="2713121"/>
              <a:ext cx="3107585" cy="1663260"/>
            </a:xfrm>
            <a:prstGeom prst="rect">
              <a:avLst/>
            </a:prstGeom>
            <a:noFill/>
          </p:spPr>
          <p:txBody>
            <a:bodyPr wrap="square" rtlCol="0">
              <a:spAutoFit/>
            </a:bodyPr>
            <a:lstStyle/>
            <a:p>
              <a:r>
                <a:rPr lang="en-US" sz="2400" dirty="0"/>
                <a:t>Goal is to have comprehensive document finished </a:t>
              </a:r>
            </a:p>
            <a:p>
              <a:r>
                <a:rPr lang="en-US" sz="2400" dirty="0"/>
                <a:t>by end of 2018 </a:t>
              </a:r>
            </a:p>
          </p:txBody>
        </p:sp>
        <p:sp>
          <p:nvSpPr>
            <p:cNvPr id="7" name="TextBox 6"/>
            <p:cNvSpPr txBox="1"/>
            <p:nvPr/>
          </p:nvSpPr>
          <p:spPr>
            <a:xfrm>
              <a:off x="8224260" y="4496736"/>
              <a:ext cx="2530067" cy="978389"/>
            </a:xfrm>
            <a:prstGeom prst="rect">
              <a:avLst/>
            </a:prstGeom>
            <a:noFill/>
          </p:spPr>
          <p:txBody>
            <a:bodyPr wrap="square" rtlCol="0">
              <a:spAutoFit/>
            </a:bodyPr>
            <a:lstStyle/>
            <a:p>
              <a:r>
                <a:rPr lang="en-US" dirty="0"/>
                <a:t>Contributions from broad spectrum of theory community </a:t>
              </a:r>
            </a:p>
          </p:txBody>
        </p:sp>
      </p:grpSp>
    </p:spTree>
    <p:extLst>
      <p:ext uri="{BB962C8B-B14F-4D97-AF65-F5344CB8AC3E}">
        <p14:creationId xmlns:p14="http://schemas.microsoft.com/office/powerpoint/2010/main" val="42829878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tint val="75000"/>
                  </a:prstClr>
                </a:solidFill>
                <a:effectLst/>
                <a:uLnTx/>
                <a:uFillTx/>
                <a:latin typeface="Century Gothic" panose="020B0502020202020204"/>
                <a:ea typeface="+mn-ea"/>
                <a:cs typeface="+mn-cs"/>
              </a:rPr>
              <a:t>SLAC Seminar UW                                                            H. Lubatti                                                                                13 February 2018</a:t>
            </a:r>
            <a:endParaRPr kumimoji="0" lang="en-US" sz="9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
        <p:nvSpPr>
          <p:cNvPr id="3" name="Content Placeholder 2"/>
          <p:cNvSpPr>
            <a:spLocks noGrp="1"/>
          </p:cNvSpPr>
          <p:nvPr>
            <p:ph idx="4294967295"/>
          </p:nvPr>
        </p:nvSpPr>
        <p:spPr>
          <a:xfrm>
            <a:off x="420786" y="1495650"/>
            <a:ext cx="4410159" cy="4787900"/>
          </a:xfrm>
          <a:effectLst>
            <a:outerShdw blurRad="50800" dist="38100" dir="18900000" algn="bl" rotWithShape="0">
              <a:prstClr val="black">
                <a:alpha val="40000"/>
              </a:prstClr>
            </a:outerShdw>
          </a:effectLst>
        </p:spPr>
        <p:txBody>
          <a:bodyPr>
            <a:normAutofit/>
          </a:bodyPr>
          <a:lstStyle/>
          <a:p>
            <a:r>
              <a:rPr lang="en-US" sz="2000"/>
              <a:t>Forward cylindrical detector in ATLAS </a:t>
            </a:r>
            <a:br>
              <a:rPr lang="en-US" sz="2000"/>
            </a:br>
            <a:r>
              <a:rPr lang="en-US" sz="2000"/>
              <a:t>tunnel with 0.1 Tesla field </a:t>
            </a:r>
          </a:p>
          <a:p>
            <a:r>
              <a:rPr lang="en-US" sz="2000"/>
              <a:t>Advantage – large forward pp </a:t>
            </a:r>
            <a:br>
              <a:rPr lang="en-US" sz="2000"/>
            </a:br>
            <a:r>
              <a:rPr lang="en-US" sz="2000"/>
              <a:t>cross sections for light particles decaying to lepton</a:t>
            </a:r>
          </a:p>
          <a:p>
            <a:r>
              <a:rPr lang="en-US" sz="2000"/>
              <a:t>Original concept considered three  locations: near and far on axis and </a:t>
            </a:r>
            <a:br>
              <a:rPr lang="en-US" sz="2000"/>
            </a:br>
            <a:r>
              <a:rPr lang="en-US" sz="2000"/>
              <a:t>off axis</a:t>
            </a:r>
            <a:endParaRPr lang="en-US" sz="2000" dirty="0"/>
          </a:p>
        </p:txBody>
      </p:sp>
      <p:pic>
        <p:nvPicPr>
          <p:cNvPr id="4" name="Picture 3"/>
          <p:cNvPicPr>
            <a:picLocks noChangeAspect="1"/>
          </p:cNvPicPr>
          <p:nvPr/>
        </p:nvPicPr>
        <p:blipFill>
          <a:blip r:embed="rId3"/>
          <a:stretch>
            <a:fillRect/>
          </a:stretch>
        </p:blipFill>
        <p:spPr>
          <a:xfrm>
            <a:off x="5053076" y="1409949"/>
            <a:ext cx="6394032" cy="4038101"/>
          </a:xfrm>
          <a:prstGeom prst="rect">
            <a:avLst/>
          </a:prstGeom>
        </p:spPr>
      </p:pic>
      <p:sp>
        <p:nvSpPr>
          <p:cNvPr id="8" name="Title 7">
            <a:extLst>
              <a:ext uri="{FF2B5EF4-FFF2-40B4-BE49-F238E27FC236}">
                <a16:creationId xmlns:a16="http://schemas.microsoft.com/office/drawing/2014/main" id="{E3802F3A-D5E9-4CC3-A9FB-22F496862E52}"/>
              </a:ext>
            </a:extLst>
          </p:cNvPr>
          <p:cNvSpPr>
            <a:spLocks noGrp="1"/>
          </p:cNvSpPr>
          <p:nvPr>
            <p:ph type="title"/>
          </p:nvPr>
        </p:nvSpPr>
        <p:spPr>
          <a:xfrm>
            <a:off x="838200" y="365125"/>
            <a:ext cx="10515600" cy="1325563"/>
          </a:xfrm>
        </p:spPr>
        <p:txBody>
          <a:bodyPr/>
          <a:lstStyle/>
          <a:p>
            <a:r>
              <a:rPr lang="en-US"/>
              <a:t>FASER</a:t>
            </a:r>
            <a:endParaRPr lang="en-US" dirty="0"/>
          </a:p>
        </p:txBody>
      </p:sp>
      <p:pic>
        <p:nvPicPr>
          <p:cNvPr id="9" name="Picture 8">
            <a:extLst>
              <a:ext uri="{FF2B5EF4-FFF2-40B4-BE49-F238E27FC236}">
                <a16:creationId xmlns:a16="http://schemas.microsoft.com/office/drawing/2014/main" id="{BB73093B-B6D1-4230-9F02-74CDA7F5E2E3}"/>
              </a:ext>
            </a:extLst>
          </p:cNvPr>
          <p:cNvPicPr>
            <a:picLocks noChangeAspect="1"/>
          </p:cNvPicPr>
          <p:nvPr/>
        </p:nvPicPr>
        <p:blipFill>
          <a:blip r:embed="rId4"/>
          <a:stretch>
            <a:fillRect/>
          </a:stretch>
        </p:blipFill>
        <p:spPr>
          <a:xfrm>
            <a:off x="1069259" y="4046204"/>
            <a:ext cx="2580248" cy="2632291"/>
          </a:xfrm>
          <a:prstGeom prst="rect">
            <a:avLst/>
          </a:prstGeom>
        </p:spPr>
      </p:pic>
    </p:spTree>
    <p:extLst>
      <p:ext uri="{BB962C8B-B14F-4D97-AF65-F5344CB8AC3E}">
        <p14:creationId xmlns:p14="http://schemas.microsoft.com/office/powerpoint/2010/main" val="439272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FB10A-E499-459E-B637-6572B99BE3DD}"/>
              </a:ext>
            </a:extLst>
          </p:cNvPr>
          <p:cNvSpPr>
            <a:spLocks noGrp="1"/>
          </p:cNvSpPr>
          <p:nvPr>
            <p:ph type="title"/>
          </p:nvPr>
        </p:nvSpPr>
        <p:spPr/>
        <p:txBody>
          <a:bodyPr/>
          <a:lstStyle/>
          <a:p>
            <a:r>
              <a:rPr lang="en-US" dirty="0"/>
              <a:t>CODEX-b</a:t>
            </a: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black">
                    <a:tint val="75000"/>
                  </a:prstClr>
                </a:solidFill>
                <a:effectLst/>
                <a:uLnTx/>
                <a:uFillTx/>
                <a:latin typeface="Century Gothic" panose="020B0502020202020204"/>
                <a:ea typeface="+mn-ea"/>
                <a:cs typeface="+mn-cs"/>
              </a:rPr>
              <a:t>SLAC Seminar UW                                                            H. Lubatti                                                                                13 February 2018</a:t>
            </a:r>
            <a:endParaRPr kumimoji="0" lang="en-US" sz="9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
        <p:nvSpPr>
          <p:cNvPr id="3" name="Content Placeholder 2"/>
          <p:cNvSpPr>
            <a:spLocks noGrp="1"/>
          </p:cNvSpPr>
          <p:nvPr>
            <p:ph idx="4294967295"/>
          </p:nvPr>
        </p:nvSpPr>
        <p:spPr>
          <a:xfrm>
            <a:off x="884730" y="1576351"/>
            <a:ext cx="3921940" cy="3656476"/>
          </a:xfrm>
          <a:effectLst>
            <a:outerShdw blurRad="50800" dist="38100" dir="18900000" algn="bl" rotWithShape="0">
              <a:prstClr val="black">
                <a:alpha val="40000"/>
              </a:prstClr>
            </a:outerShdw>
          </a:effectLst>
        </p:spPr>
        <p:txBody>
          <a:bodyPr>
            <a:normAutofit/>
          </a:bodyPr>
          <a:lstStyle/>
          <a:p>
            <a:r>
              <a:rPr lang="en-US" sz="2000" dirty="0"/>
              <a:t>Instrument current LHC-b DAQ space ~ 1000 m</a:t>
            </a:r>
            <a:r>
              <a:rPr lang="en-US" sz="2000" baseline="30000" dirty="0"/>
              <a:t>3</a:t>
            </a:r>
            <a:endParaRPr lang="en-US" sz="2000" dirty="0"/>
          </a:p>
          <a:p>
            <a:pPr lvl="1"/>
            <a:r>
              <a:rPr lang="en-US" sz="1800" dirty="0"/>
              <a:t>Part of LHC-b detector</a:t>
            </a:r>
          </a:p>
          <a:p>
            <a:pPr lvl="1"/>
            <a:r>
              <a:rPr lang="en-US" sz="1800" dirty="0"/>
              <a:t>Physics goals similar to </a:t>
            </a:r>
            <a:br>
              <a:rPr lang="en-US" sz="1800" dirty="0"/>
            </a:br>
            <a:r>
              <a:rPr lang="en-US" sz="1800" dirty="0"/>
              <a:t>MATHUSLA</a:t>
            </a:r>
          </a:p>
          <a:p>
            <a:r>
              <a:rPr lang="en-US" sz="2000" dirty="0"/>
              <a:t>Requires more shielding</a:t>
            </a:r>
          </a:p>
          <a:p>
            <a:r>
              <a:rPr lang="en-US" sz="2000" dirty="0"/>
              <a:t>LHC-b luminosity lower </a:t>
            </a:r>
            <a:br>
              <a:rPr lang="en-US" sz="2000" dirty="0"/>
            </a:br>
            <a:r>
              <a:rPr lang="en-US" sz="2000" dirty="0"/>
              <a:t>than pp CMS /ATLAS</a:t>
            </a:r>
          </a:p>
          <a:p>
            <a:r>
              <a:rPr lang="en-US" sz="2000" dirty="0"/>
              <a:t>Has some attractive features</a:t>
            </a:r>
          </a:p>
        </p:txBody>
      </p:sp>
      <p:pic>
        <p:nvPicPr>
          <p:cNvPr id="4" name="Picture 3"/>
          <p:cNvPicPr>
            <a:picLocks noChangeAspect="1"/>
          </p:cNvPicPr>
          <p:nvPr/>
        </p:nvPicPr>
        <p:blipFill>
          <a:blip r:embed="rId3"/>
          <a:stretch>
            <a:fillRect/>
          </a:stretch>
        </p:blipFill>
        <p:spPr>
          <a:xfrm>
            <a:off x="5533953" y="1385281"/>
            <a:ext cx="5780458" cy="3847546"/>
          </a:xfrm>
          <a:prstGeom prst="rect">
            <a:avLst/>
          </a:prstGeom>
        </p:spPr>
      </p:pic>
    </p:spTree>
    <p:extLst>
      <p:ext uri="{BB962C8B-B14F-4D97-AF65-F5344CB8AC3E}">
        <p14:creationId xmlns:p14="http://schemas.microsoft.com/office/powerpoint/2010/main" val="26289145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5610-954C-4E3E-B7DE-0260E8279BA3}"/>
              </a:ext>
            </a:extLst>
          </p:cNvPr>
          <p:cNvSpPr>
            <a:spLocks noGrp="1"/>
          </p:cNvSpPr>
          <p:nvPr>
            <p:ph type="title"/>
          </p:nvPr>
        </p:nvSpPr>
        <p:spPr/>
        <p:txBody>
          <a:bodyPr/>
          <a:lstStyle/>
          <a:p>
            <a:r>
              <a:rPr lang="en-US" dirty="0"/>
              <a:t>CODEX-b</a:t>
            </a:r>
          </a:p>
        </p:txBody>
      </p:sp>
      <p:sp>
        <p:nvSpPr>
          <p:cNvPr id="3" name="Footer Placeholder 2">
            <a:extLst>
              <a:ext uri="{FF2B5EF4-FFF2-40B4-BE49-F238E27FC236}">
                <a16:creationId xmlns:a16="http://schemas.microsoft.com/office/drawing/2014/main" id="{D8F3AB7A-4872-46BA-B755-4A0CFBF7AE5F}"/>
              </a:ext>
            </a:extLst>
          </p:cNvPr>
          <p:cNvSpPr>
            <a:spLocks noGrp="1"/>
          </p:cNvSpPr>
          <p:nvPr>
            <p:ph type="ftr" sz="quarter" idx="11"/>
          </p:nvPr>
        </p:nvSpPr>
        <p:spPr/>
        <p:txBody>
          <a:bodyPr/>
          <a:lstStyle/>
          <a:p>
            <a:r>
              <a:rPr lang="en-US"/>
              <a:t>G. Watts (UW/Seattle)</a:t>
            </a:r>
          </a:p>
        </p:txBody>
      </p:sp>
      <p:sp>
        <p:nvSpPr>
          <p:cNvPr id="4" name="Slide Number Placeholder 3">
            <a:extLst>
              <a:ext uri="{FF2B5EF4-FFF2-40B4-BE49-F238E27FC236}">
                <a16:creationId xmlns:a16="http://schemas.microsoft.com/office/drawing/2014/main" id="{52396F72-81D0-457F-B64D-08FD6FEA8BBF}"/>
              </a:ext>
            </a:extLst>
          </p:cNvPr>
          <p:cNvSpPr>
            <a:spLocks noGrp="1"/>
          </p:cNvSpPr>
          <p:nvPr>
            <p:ph type="sldNum" sz="quarter" idx="12"/>
          </p:nvPr>
        </p:nvSpPr>
        <p:spPr/>
        <p:txBody>
          <a:bodyPr/>
          <a:lstStyle/>
          <a:p>
            <a:fld id="{ADF9FD5E-B7B7-4A2F-8FF8-7736F5E59B8C}" type="slidenum">
              <a:rPr lang="en-US" smtClean="0"/>
              <a:t>63</a:t>
            </a:fld>
            <a:endParaRPr lang="en-US"/>
          </a:p>
        </p:txBody>
      </p:sp>
      <p:pic>
        <p:nvPicPr>
          <p:cNvPr id="5" name="Picture 4">
            <a:extLst>
              <a:ext uri="{FF2B5EF4-FFF2-40B4-BE49-F238E27FC236}">
                <a16:creationId xmlns:a16="http://schemas.microsoft.com/office/drawing/2014/main" id="{2AE0702D-508E-4CC6-BB5A-C03F3EF90A2F}"/>
              </a:ext>
            </a:extLst>
          </p:cNvPr>
          <p:cNvPicPr>
            <a:picLocks noChangeAspect="1"/>
          </p:cNvPicPr>
          <p:nvPr/>
        </p:nvPicPr>
        <p:blipFill>
          <a:blip r:embed="rId2"/>
          <a:stretch>
            <a:fillRect/>
          </a:stretch>
        </p:blipFill>
        <p:spPr>
          <a:xfrm>
            <a:off x="838200" y="2242664"/>
            <a:ext cx="5145860" cy="3821558"/>
          </a:xfrm>
          <a:prstGeom prst="rect">
            <a:avLst/>
          </a:prstGeom>
        </p:spPr>
      </p:pic>
      <p:pic>
        <p:nvPicPr>
          <p:cNvPr id="6" name="Picture 5">
            <a:extLst>
              <a:ext uri="{FF2B5EF4-FFF2-40B4-BE49-F238E27FC236}">
                <a16:creationId xmlns:a16="http://schemas.microsoft.com/office/drawing/2014/main" id="{54E4C3AF-13DA-44D0-B065-B313B870D595}"/>
              </a:ext>
            </a:extLst>
          </p:cNvPr>
          <p:cNvPicPr>
            <a:picLocks noChangeAspect="1"/>
          </p:cNvPicPr>
          <p:nvPr/>
        </p:nvPicPr>
        <p:blipFill>
          <a:blip r:embed="rId3"/>
          <a:stretch>
            <a:fillRect/>
          </a:stretch>
        </p:blipFill>
        <p:spPr>
          <a:xfrm>
            <a:off x="2691992" y="1608152"/>
            <a:ext cx="1438275" cy="457200"/>
          </a:xfrm>
          <a:prstGeom prst="rect">
            <a:avLst/>
          </a:prstGeom>
        </p:spPr>
      </p:pic>
      <p:pic>
        <p:nvPicPr>
          <p:cNvPr id="7" name="Picture 6">
            <a:extLst>
              <a:ext uri="{FF2B5EF4-FFF2-40B4-BE49-F238E27FC236}">
                <a16:creationId xmlns:a16="http://schemas.microsoft.com/office/drawing/2014/main" id="{DD23A529-0F24-49C7-B816-4F83EA8614FE}"/>
              </a:ext>
            </a:extLst>
          </p:cNvPr>
          <p:cNvPicPr>
            <a:picLocks noChangeAspect="1"/>
          </p:cNvPicPr>
          <p:nvPr/>
        </p:nvPicPr>
        <p:blipFill>
          <a:blip r:embed="rId4"/>
          <a:stretch>
            <a:fillRect/>
          </a:stretch>
        </p:blipFill>
        <p:spPr>
          <a:xfrm>
            <a:off x="7409397" y="1390064"/>
            <a:ext cx="3563404" cy="4753434"/>
          </a:xfrm>
          <a:prstGeom prst="rect">
            <a:avLst/>
          </a:prstGeom>
        </p:spPr>
      </p:pic>
    </p:spTree>
    <p:extLst>
      <p:ext uri="{BB962C8B-B14F-4D97-AF65-F5344CB8AC3E}">
        <p14:creationId xmlns:p14="http://schemas.microsoft.com/office/powerpoint/2010/main" val="34939156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4066" y="1978333"/>
            <a:ext cx="10429734" cy="3945038"/>
          </a:xfrm>
          <a:effectLst>
            <a:outerShdw blurRad="50800" dist="38100" dir="18900000" algn="bl" rotWithShape="0">
              <a:prstClr val="black">
                <a:alpha val="40000"/>
              </a:prstClr>
            </a:outerShdw>
          </a:effectLst>
        </p:spPr>
        <p:txBody>
          <a:bodyPr>
            <a:normAutofit/>
          </a:bodyPr>
          <a:lstStyle/>
          <a:p>
            <a:r>
              <a:rPr lang="en-US" sz="2000" dirty="0">
                <a:ln w="0"/>
                <a:solidFill>
                  <a:schemeClr val="tx1"/>
                </a:solidFill>
              </a:rPr>
              <a:t>PBC (Physics Beyond Colliders) at CERN study group to evaluate proposals for detectors to go beyond current LHC detectors</a:t>
            </a:r>
          </a:p>
          <a:p>
            <a:pPr lvl="1"/>
            <a:r>
              <a:rPr lang="en-US" sz="1600" dirty="0">
                <a:ln w="0"/>
                <a:solidFill>
                  <a:schemeClr val="tx1"/>
                </a:solidFill>
              </a:rPr>
              <a:t>report expected by end of 2018</a:t>
            </a:r>
          </a:p>
          <a:p>
            <a:pPr lvl="1"/>
            <a:r>
              <a:rPr lang="en-US" sz="1800" u="sng" dirty="0">
                <a:hlinkClick r:id="rId3"/>
              </a:rPr>
              <a:t>http://pbc.web.cern.ch/</a:t>
            </a:r>
            <a:endParaRPr lang="en-US" sz="1200" dirty="0">
              <a:ln w="0"/>
              <a:solidFill>
                <a:schemeClr val="tx1"/>
              </a:solidFill>
            </a:endParaRPr>
          </a:p>
          <a:p>
            <a:r>
              <a:rPr lang="en-US" sz="2000" dirty="0">
                <a:ln w="0"/>
                <a:solidFill>
                  <a:schemeClr val="tx1"/>
                </a:solidFill>
              </a:rPr>
              <a:t>Charge is to evaluate various new proposals </a:t>
            </a:r>
          </a:p>
          <a:p>
            <a:pPr lvl="1"/>
            <a:r>
              <a:rPr lang="en-US" sz="1800" dirty="0">
                <a:ln w="0"/>
                <a:solidFill>
                  <a:srgbClr val="FF0000"/>
                </a:solidFill>
              </a:rPr>
              <a:t>SHIP</a:t>
            </a:r>
            <a:r>
              <a:rPr lang="en-US" sz="1800" dirty="0">
                <a:ln w="0"/>
                <a:solidFill>
                  <a:schemeClr val="tx1"/>
                </a:solidFill>
              </a:rPr>
              <a:t> 400 GeV beam dump - </a:t>
            </a:r>
            <a:r>
              <a:rPr lang="en-US" dirty="0"/>
              <a:t> </a:t>
            </a:r>
            <a:r>
              <a:rPr lang="en-US" sz="1800" dirty="0">
                <a:ln w="0"/>
                <a:solidFill>
                  <a:schemeClr val="tx1"/>
                </a:solidFill>
              </a:rPr>
              <a:t>weakly coupled particles in the few GeV mass range</a:t>
            </a:r>
          </a:p>
          <a:p>
            <a:pPr lvl="1"/>
            <a:r>
              <a:rPr lang="en-US" sz="1700" dirty="0">
                <a:ln w="0"/>
                <a:solidFill>
                  <a:srgbClr val="FF0000"/>
                </a:solidFill>
              </a:rPr>
              <a:t>FASER (1708.09389) </a:t>
            </a:r>
            <a:r>
              <a:rPr lang="en-US" sz="1700" dirty="0">
                <a:ln w="0"/>
                <a:solidFill>
                  <a:schemeClr val="tx1"/>
                </a:solidFill>
              </a:rPr>
              <a:t>proton inelastic scattering in HL-LHC collisions to produce light </a:t>
            </a:r>
            <a:r>
              <a:rPr lang="en-US" sz="1700" dirty="0"/>
              <a:t>LLPs (dark photons)</a:t>
            </a:r>
            <a:endParaRPr lang="en-US" dirty="0">
              <a:ln w="0"/>
              <a:solidFill>
                <a:srgbClr val="FF0000"/>
              </a:solidFill>
            </a:endParaRPr>
          </a:p>
          <a:p>
            <a:pPr lvl="1"/>
            <a:r>
              <a:rPr lang="en-US" sz="1700" dirty="0">
                <a:ln w="0"/>
                <a:solidFill>
                  <a:srgbClr val="FF0000"/>
                </a:solidFill>
              </a:rPr>
              <a:t>CODEX-b (1708.09395) </a:t>
            </a:r>
            <a:r>
              <a:rPr lang="en-US" sz="1700" dirty="0">
                <a:ln w="0"/>
                <a:solidFill>
                  <a:schemeClr val="tx1"/>
                </a:solidFill>
              </a:rPr>
              <a:t>physics goal similar to MATHUSLA</a:t>
            </a:r>
            <a:endParaRPr lang="en-US" sz="1700" dirty="0">
              <a:ln w="0"/>
              <a:solidFill>
                <a:srgbClr val="FF0000"/>
              </a:solidFill>
            </a:endParaRPr>
          </a:p>
          <a:p>
            <a:pPr lvl="1"/>
            <a:r>
              <a:rPr lang="en-US" sz="1800" dirty="0">
                <a:ln w="0"/>
                <a:solidFill>
                  <a:srgbClr val="FF0000"/>
                </a:solidFill>
              </a:rPr>
              <a:t>MATHUSLA</a:t>
            </a:r>
          </a:p>
          <a:p>
            <a:pPr lvl="1"/>
            <a:r>
              <a:rPr lang="en-US" sz="1800" dirty="0" err="1">
                <a:ln w="0"/>
                <a:solidFill>
                  <a:srgbClr val="FF0000"/>
                </a:solidFill>
              </a:rPr>
              <a:t>MilliQan</a:t>
            </a:r>
            <a:r>
              <a:rPr lang="en-US" sz="1800" dirty="0">
                <a:ln w="0"/>
                <a:solidFill>
                  <a:srgbClr val="FF0000"/>
                </a:solidFill>
              </a:rPr>
              <a:t> (</a:t>
            </a:r>
            <a:r>
              <a:rPr lang="en-US" sz="1800" dirty="0">
                <a:solidFill>
                  <a:srgbClr val="FF0000"/>
                </a:solidFill>
              </a:rPr>
              <a:t>1410.6816 Haas, Hill, Izaguirre, Yavin, 1506.04760 Izaguirre, Yavin, Letter of Intent: 1607.04669) </a:t>
            </a:r>
            <a:r>
              <a:rPr lang="en-US" sz="1800" dirty="0">
                <a:solidFill>
                  <a:schemeClr val="tx1"/>
                </a:solidFill>
              </a:rPr>
              <a:t>Search for milli-charged particles at Point-5 (CMS</a:t>
            </a:r>
            <a:r>
              <a:rPr lang="en-US" sz="1800" dirty="0"/>
              <a:t>)</a:t>
            </a:r>
            <a:endParaRPr lang="en-US" sz="1800" dirty="0">
              <a:solidFill>
                <a:schemeClr val="tx1"/>
              </a:solidFill>
            </a:endParaRPr>
          </a:p>
        </p:txBody>
      </p:sp>
      <p:sp>
        <p:nvSpPr>
          <p:cNvPr id="6" name="Footer Placeholder 5"/>
          <p:cNvSpPr>
            <a:spLocks noGrp="1"/>
          </p:cNvSpPr>
          <p:nvPr>
            <p:ph type="ftr" sz="quarter" idx="11"/>
          </p:nvPr>
        </p:nvSpPr>
        <p:spPr>
          <a:xfrm>
            <a:off x="2582275" y="6348724"/>
            <a:ext cx="819929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Century Gothic" panose="020B0502020202020204"/>
                <a:ea typeface="+mn-ea"/>
                <a:cs typeface="+mn-cs"/>
              </a:rPr>
              <a:t>SLAC Seminar UW                                                            H. Lubatti                                                                                13 February 2018</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000" b="0" i="0" u="none" strike="noStrike" kern="1200" cap="none" spc="0" normalizeH="0" baseline="0" noProof="0" smtClean="0">
                <a:ln>
                  <a:noFill/>
                </a:ln>
                <a:solidFill>
                  <a:srgbClr val="FEFFFF"/>
                </a:solidFill>
                <a:effectLst/>
                <a:uLnTx/>
                <a:uFillTx/>
                <a:latin typeface="Century Gothic" panose="020B0502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2000" b="0" i="0" u="none" strike="noStrike" kern="1200" cap="none" spc="0" normalizeH="0" baseline="0" noProof="0" dirty="0">
              <a:ln>
                <a:noFill/>
              </a:ln>
              <a:solidFill>
                <a:srgbClr val="FEFFFF"/>
              </a:solidFill>
              <a:effectLst/>
              <a:uLnTx/>
              <a:uFillTx/>
              <a:latin typeface="Century Gothic" panose="020B0502020202020204"/>
              <a:ea typeface="+mn-ea"/>
              <a:cs typeface="+mn-cs"/>
            </a:endParaRPr>
          </a:p>
        </p:txBody>
      </p:sp>
      <p:sp>
        <p:nvSpPr>
          <p:cNvPr id="7" name="Title 6">
            <a:extLst>
              <a:ext uri="{FF2B5EF4-FFF2-40B4-BE49-F238E27FC236}">
                <a16:creationId xmlns:a16="http://schemas.microsoft.com/office/drawing/2014/main" id="{AF66E817-F940-410A-BC04-20D3B5EBD745}"/>
              </a:ext>
            </a:extLst>
          </p:cNvPr>
          <p:cNvSpPr>
            <a:spLocks noGrp="1"/>
          </p:cNvSpPr>
          <p:nvPr>
            <p:ph type="title"/>
          </p:nvPr>
        </p:nvSpPr>
        <p:spPr/>
        <p:txBody>
          <a:bodyPr/>
          <a:lstStyle/>
          <a:p>
            <a:r>
              <a:rPr lang="en-US" dirty="0"/>
              <a:t>Physics Beyond Colliders</a:t>
            </a:r>
          </a:p>
        </p:txBody>
      </p:sp>
    </p:spTree>
    <p:extLst>
      <p:ext uri="{BB962C8B-B14F-4D97-AF65-F5344CB8AC3E}">
        <p14:creationId xmlns:p14="http://schemas.microsoft.com/office/powerpoint/2010/main" val="1564288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36444" y="502508"/>
            <a:ext cx="1919115" cy="523220"/>
          </a:xfrm>
          <a:prstGeom prst="rect">
            <a:avLst/>
          </a:prstGeom>
          <a:noFill/>
        </p:spPr>
        <p:txBody>
          <a:bodyPr wrap="none" rtlCol="0">
            <a:spAutoFit/>
          </a:bodyPr>
          <a:lstStyle/>
          <a:p>
            <a:r>
              <a:rPr lang="en-US" sz="2800" u="sng" dirty="0"/>
              <a:t>Conclusions</a:t>
            </a:r>
          </a:p>
        </p:txBody>
      </p:sp>
      <p:sp>
        <p:nvSpPr>
          <p:cNvPr id="4" name="TextBox 3"/>
          <p:cNvSpPr txBox="1"/>
          <p:nvPr/>
        </p:nvSpPr>
        <p:spPr>
          <a:xfrm>
            <a:off x="188103" y="1315589"/>
            <a:ext cx="5973023" cy="5355312"/>
          </a:xfrm>
          <a:prstGeom prst="rect">
            <a:avLst/>
          </a:prstGeom>
          <a:noFill/>
        </p:spPr>
        <p:txBody>
          <a:bodyPr wrap="square" rtlCol="0">
            <a:spAutoFit/>
          </a:bodyPr>
          <a:lstStyle/>
          <a:p>
            <a:pPr marL="174625" indent="-174625">
              <a:buFont typeface="Arial" panose="020B0604020202020204" pitchFamily="34" charset="0"/>
              <a:buChar char="•"/>
            </a:pPr>
            <a:r>
              <a:rPr lang="en-US" dirty="0"/>
              <a:t>The LHC has completed a fairly comprehensive set of searches for long lived particles decaying to jets!</a:t>
            </a:r>
          </a:p>
          <a:p>
            <a:pPr marL="631825" lvl="1" indent="-174625">
              <a:buFont typeface="Arial" panose="020B0604020202020204" pitchFamily="34" charset="0"/>
              <a:buChar char="•"/>
            </a:pPr>
            <a:r>
              <a:rPr lang="en-US" dirty="0"/>
              <a:t>SUSY searches not discussed here!</a:t>
            </a:r>
          </a:p>
          <a:p>
            <a:pPr marL="631825" lvl="1" indent="-174625">
              <a:buFont typeface="Arial" panose="020B0604020202020204" pitchFamily="34" charset="0"/>
              <a:buChar char="•"/>
            </a:pPr>
            <a:endParaRPr lang="en-US" dirty="0"/>
          </a:p>
          <a:p>
            <a:pPr marL="174625" indent="-174625">
              <a:buFont typeface="Arial" panose="020B0604020202020204" pitchFamily="34" charset="0"/>
              <a:buChar char="•"/>
            </a:pPr>
            <a:r>
              <a:rPr lang="en-US" dirty="0"/>
              <a:t>Substantial parts of phase space for exotic Higgs decays have been ruled out</a:t>
            </a:r>
          </a:p>
          <a:p>
            <a:pPr marL="631825" lvl="1" indent="-174625">
              <a:buFont typeface="Arial" panose="020B0604020202020204" pitchFamily="34" charset="0"/>
              <a:buChar char="•"/>
            </a:pPr>
            <a:r>
              <a:rPr lang="en-US" dirty="0"/>
              <a:t>As well as heavier mass scalar decays</a:t>
            </a:r>
          </a:p>
          <a:p>
            <a:pPr marL="631825" lvl="1" indent="-174625">
              <a:buFont typeface="Arial" panose="020B0604020202020204" pitchFamily="34" charset="0"/>
              <a:buChar char="•"/>
            </a:pPr>
            <a:endParaRPr lang="en-US" dirty="0"/>
          </a:p>
          <a:p>
            <a:pPr marL="174625" indent="-174625">
              <a:buFont typeface="Arial" panose="020B0604020202020204" pitchFamily="34" charset="0"/>
              <a:buChar char="•"/>
            </a:pPr>
            <a:r>
              <a:rPr lang="en-US" dirty="0"/>
              <a:t>A lot of room for improvement in Run 2</a:t>
            </a:r>
          </a:p>
          <a:p>
            <a:pPr marL="631825" lvl="1" indent="-174625">
              <a:buFont typeface="Arial" panose="020B0604020202020204" pitchFamily="34" charset="0"/>
              <a:buChar char="•"/>
            </a:pPr>
            <a:r>
              <a:rPr lang="en-US" dirty="0"/>
              <a:t>Combined analyses, better results for theorists</a:t>
            </a:r>
          </a:p>
          <a:p>
            <a:pPr marL="631825" lvl="1" indent="-174625">
              <a:buFont typeface="Arial" panose="020B0604020202020204" pitchFamily="34" charset="0"/>
              <a:buChar char="•"/>
            </a:pPr>
            <a:r>
              <a:rPr lang="en-US" dirty="0"/>
              <a:t>Include other objects besides displaced vertices</a:t>
            </a:r>
          </a:p>
          <a:p>
            <a:pPr marL="631825" lvl="1" indent="-174625">
              <a:buFont typeface="Arial" panose="020B0604020202020204" pitchFamily="34" charset="0"/>
              <a:buChar char="•"/>
            </a:pPr>
            <a:r>
              <a:rPr lang="en-US" dirty="0"/>
              <a:t>A huge amount of work already done… just not public. </a:t>
            </a:r>
            <a:r>
              <a:rPr lang="en-US" dirty="0">
                <a:sym typeface="Wingdings" panose="05000000000000000000" pitchFamily="2" charset="2"/>
              </a:rPr>
              <a:t></a:t>
            </a:r>
          </a:p>
          <a:p>
            <a:pPr marL="174625" indent="-174625">
              <a:buFont typeface="Arial" panose="020B0604020202020204" pitchFamily="34" charset="0"/>
              <a:buChar char="•"/>
            </a:pPr>
            <a:endParaRPr lang="en-US" dirty="0">
              <a:sym typeface="Wingdings" panose="05000000000000000000" pitchFamily="2" charset="2"/>
            </a:endParaRPr>
          </a:p>
          <a:p>
            <a:pPr marL="174625" indent="-174625">
              <a:buFont typeface="Arial" panose="020B0604020202020204" pitchFamily="34" charset="0"/>
              <a:buChar char="•"/>
            </a:pPr>
            <a:r>
              <a:rPr lang="en-US" dirty="0">
                <a:sym typeface="Wingdings" panose="05000000000000000000" pitchFamily="2" charset="2"/>
              </a:rPr>
              <a:t>ULLP Searches</a:t>
            </a:r>
          </a:p>
          <a:p>
            <a:pPr marL="631825" lvl="1" indent="-174625">
              <a:buFont typeface="Arial" panose="020B0604020202020204" pitchFamily="34" charset="0"/>
              <a:buChar char="•"/>
            </a:pPr>
            <a:r>
              <a:rPr lang="en-US" dirty="0">
                <a:sym typeface="Wingdings" panose="05000000000000000000" pitchFamily="2" charset="2"/>
              </a:rPr>
              <a:t>MATHUSLA detector, test stand</a:t>
            </a:r>
          </a:p>
          <a:p>
            <a:pPr marL="631825" lvl="1" indent="-174625">
              <a:buFont typeface="Arial" panose="020B0604020202020204" pitchFamily="34" charset="0"/>
              <a:buChar char="•"/>
            </a:pPr>
            <a:r>
              <a:rPr lang="en-US" dirty="0">
                <a:sym typeface="Wingdings" panose="05000000000000000000" pitchFamily="2" charset="2"/>
              </a:rPr>
              <a:t>Initial collaboration of 5 or 6 institutions formed (and growing)</a:t>
            </a:r>
          </a:p>
          <a:p>
            <a:pPr marL="631825" lvl="1" indent="-174625">
              <a:buFont typeface="Arial" panose="020B0604020202020204" pitchFamily="34" charset="0"/>
              <a:buChar char="•"/>
            </a:pPr>
            <a:r>
              <a:rPr lang="en-US" dirty="0">
                <a:sym typeface="Wingdings" panose="05000000000000000000" pitchFamily="2" charset="2"/>
              </a:rPr>
              <a:t>Looking for interested parties!</a:t>
            </a:r>
            <a:endParaRPr lang="en-US" dirty="0"/>
          </a:p>
        </p:txBody>
      </p:sp>
      <p:sp>
        <p:nvSpPr>
          <p:cNvPr id="2" name="Footer Placeholder 1"/>
          <p:cNvSpPr>
            <a:spLocks noGrp="1"/>
          </p:cNvSpPr>
          <p:nvPr>
            <p:ph type="ftr" sz="quarter" idx="11"/>
          </p:nvPr>
        </p:nvSpPr>
        <p:spPr/>
        <p:txBody>
          <a:bodyPr/>
          <a:lstStyle/>
          <a:p>
            <a:r>
              <a:rPr lang="en-US"/>
              <a:t>G. Watts (UW/Seattle)</a:t>
            </a:r>
          </a:p>
        </p:txBody>
      </p:sp>
      <p:sp>
        <p:nvSpPr>
          <p:cNvPr id="5" name="Slide Number Placeholder 4"/>
          <p:cNvSpPr>
            <a:spLocks noGrp="1"/>
          </p:cNvSpPr>
          <p:nvPr>
            <p:ph type="sldNum" sz="quarter" idx="12"/>
          </p:nvPr>
        </p:nvSpPr>
        <p:spPr/>
        <p:txBody>
          <a:bodyPr/>
          <a:lstStyle/>
          <a:p>
            <a:fld id="{C2CEE9E9-B335-403A-B7E1-25FF144E47B9}" type="slidenum">
              <a:rPr lang="en-US" smtClean="0"/>
              <a:t>65</a:t>
            </a:fld>
            <a:endParaRPr lang="en-US"/>
          </a:p>
        </p:txBody>
      </p:sp>
      <p:pic>
        <p:nvPicPr>
          <p:cNvPr id="6" name="Picture 5">
            <a:extLst>
              <a:ext uri="{FF2B5EF4-FFF2-40B4-BE49-F238E27FC236}">
                <a16:creationId xmlns:a16="http://schemas.microsoft.com/office/drawing/2014/main" id="{98DBFE3E-5611-4BBF-B350-59ED01682C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4135" y="1236076"/>
            <a:ext cx="5728578" cy="4247318"/>
          </a:xfrm>
          <a:prstGeom prst="rect">
            <a:avLst/>
          </a:prstGeom>
        </p:spPr>
      </p:pic>
      <p:sp>
        <p:nvSpPr>
          <p:cNvPr id="7" name="TextBox 6">
            <a:extLst>
              <a:ext uri="{FF2B5EF4-FFF2-40B4-BE49-F238E27FC236}">
                <a16:creationId xmlns:a16="http://schemas.microsoft.com/office/drawing/2014/main" id="{F2AFA7C1-9E10-4760-9FC8-3ADDCF3A704D}"/>
              </a:ext>
            </a:extLst>
          </p:cNvPr>
          <p:cNvSpPr txBox="1"/>
          <p:nvPr/>
        </p:nvSpPr>
        <p:spPr>
          <a:xfrm>
            <a:off x="6334318" y="5621924"/>
            <a:ext cx="5608395" cy="369332"/>
          </a:xfrm>
          <a:prstGeom prst="rect">
            <a:avLst/>
          </a:prstGeom>
          <a:noFill/>
        </p:spPr>
        <p:txBody>
          <a:bodyPr wrap="none" rtlCol="0">
            <a:spAutoFit/>
          </a:bodyPr>
          <a:lstStyle/>
          <a:p>
            <a:r>
              <a:rPr lang="en-US" dirty="0"/>
              <a:t>Around DESY today and tomorrow for further discussions!</a:t>
            </a:r>
          </a:p>
        </p:txBody>
      </p:sp>
    </p:spTree>
    <p:extLst>
      <p:ext uri="{BB962C8B-B14F-4D97-AF65-F5344CB8AC3E}">
        <p14:creationId xmlns:p14="http://schemas.microsoft.com/office/powerpoint/2010/main" val="17411248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3C093EC-599F-4630-B283-F681806AB249" descr="9A1375A8-EBD1-4F1B-8C5B-099F4B5E9513@cer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89382" y="1560991"/>
            <a:ext cx="6245228" cy="414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189309" y="561109"/>
            <a:ext cx="1813382" cy="707886"/>
          </a:xfrm>
          <a:prstGeom prst="rect">
            <a:avLst/>
          </a:prstGeom>
          <a:noFill/>
        </p:spPr>
        <p:txBody>
          <a:bodyPr wrap="none" rtlCol="0">
            <a:spAutoFit/>
          </a:bodyPr>
          <a:lstStyle/>
          <a:p>
            <a:r>
              <a:rPr lang="en-US" sz="4000" dirty="0"/>
              <a:t>Thanks!</a:t>
            </a:r>
          </a:p>
        </p:txBody>
      </p:sp>
      <p:sp>
        <p:nvSpPr>
          <p:cNvPr id="14" name="TextBox 13"/>
          <p:cNvSpPr txBox="1"/>
          <p:nvPr/>
        </p:nvSpPr>
        <p:spPr>
          <a:xfrm>
            <a:off x="812813" y="5892801"/>
            <a:ext cx="1427570" cy="369332"/>
          </a:xfrm>
          <a:prstGeom prst="rect">
            <a:avLst/>
          </a:prstGeom>
          <a:noFill/>
        </p:spPr>
        <p:txBody>
          <a:bodyPr wrap="none" rtlCol="0">
            <a:spAutoFit/>
          </a:bodyPr>
          <a:lstStyle/>
          <a:p>
            <a:r>
              <a:rPr lang="en-US" dirty="0"/>
              <a:t>And to ATLAS</a:t>
            </a:r>
          </a:p>
        </p:txBody>
      </p:sp>
      <p:sp>
        <p:nvSpPr>
          <p:cNvPr id="15" name="TextBox 14"/>
          <p:cNvSpPr txBox="1"/>
          <p:nvPr/>
        </p:nvSpPr>
        <p:spPr>
          <a:xfrm>
            <a:off x="10032433" y="5708135"/>
            <a:ext cx="1422184" cy="369332"/>
          </a:xfrm>
          <a:prstGeom prst="rect">
            <a:avLst/>
          </a:prstGeom>
          <a:noFill/>
        </p:spPr>
        <p:txBody>
          <a:bodyPr wrap="none" rtlCol="0">
            <a:spAutoFit/>
          </a:bodyPr>
          <a:lstStyle/>
          <a:p>
            <a:r>
              <a:rPr lang="en-US" dirty="0"/>
              <a:t>And the LHC!</a:t>
            </a:r>
          </a:p>
        </p:txBody>
      </p:sp>
      <p:sp>
        <p:nvSpPr>
          <p:cNvPr id="4" name="Footer Placeholder 3"/>
          <p:cNvSpPr>
            <a:spLocks noGrp="1"/>
          </p:cNvSpPr>
          <p:nvPr>
            <p:ph type="ftr" sz="quarter" idx="11"/>
          </p:nvPr>
        </p:nvSpPr>
        <p:spPr/>
        <p:txBody>
          <a:bodyPr/>
          <a:lstStyle/>
          <a:p>
            <a:r>
              <a:rPr lang="en-US"/>
              <a:t>G. Watts (UW/Seattle)</a:t>
            </a:r>
          </a:p>
        </p:txBody>
      </p:sp>
      <p:sp>
        <p:nvSpPr>
          <p:cNvPr id="17" name="Slide Number Placeholder 16"/>
          <p:cNvSpPr>
            <a:spLocks noGrp="1"/>
          </p:cNvSpPr>
          <p:nvPr>
            <p:ph type="sldNum" sz="quarter" idx="12"/>
          </p:nvPr>
        </p:nvSpPr>
        <p:spPr/>
        <p:txBody>
          <a:bodyPr/>
          <a:lstStyle/>
          <a:p>
            <a:fld id="{C2CEE9E9-B335-403A-B7E1-25FF144E47B9}" type="slidenum">
              <a:rPr lang="en-US" smtClean="0"/>
              <a:t>66</a:t>
            </a:fld>
            <a:endParaRPr lang="en-US"/>
          </a:p>
        </p:txBody>
      </p:sp>
      <p:pic>
        <p:nvPicPr>
          <p:cNvPr id="3" name="Picture 2">
            <a:extLst>
              <a:ext uri="{FF2B5EF4-FFF2-40B4-BE49-F238E27FC236}">
                <a16:creationId xmlns:a16="http://schemas.microsoft.com/office/drawing/2014/main" id="{B9F8D872-7942-416B-A828-F13E31951352}"/>
              </a:ext>
            </a:extLst>
          </p:cNvPr>
          <p:cNvPicPr>
            <a:picLocks noChangeAspect="1"/>
          </p:cNvPicPr>
          <p:nvPr/>
        </p:nvPicPr>
        <p:blipFill>
          <a:blip r:embed="rId3"/>
          <a:stretch>
            <a:fillRect/>
          </a:stretch>
        </p:blipFill>
        <p:spPr>
          <a:xfrm>
            <a:off x="9818336" y="1560991"/>
            <a:ext cx="1850379" cy="2751222"/>
          </a:xfrm>
          <a:prstGeom prst="rect">
            <a:avLst/>
          </a:prstGeom>
        </p:spPr>
      </p:pic>
    </p:spTree>
    <p:extLst>
      <p:ext uri="{BB962C8B-B14F-4D97-AF65-F5344CB8AC3E}">
        <p14:creationId xmlns:p14="http://schemas.microsoft.com/office/powerpoint/2010/main" val="76460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C0D753-E8B1-46C1-8099-6DEA12D5D45E}"/>
              </a:ext>
            </a:extLst>
          </p:cNvPr>
          <p:cNvSpPr>
            <a:spLocks noGrp="1"/>
          </p:cNvSpPr>
          <p:nvPr>
            <p:ph type="ftr" sz="quarter" idx="11"/>
          </p:nvPr>
        </p:nvSpPr>
        <p:spPr/>
        <p:txBody>
          <a:bodyPr/>
          <a:lstStyle/>
          <a:p>
            <a:r>
              <a:rPr lang="en-US"/>
              <a:t>G. Watts (UW/Seattle)</a:t>
            </a:r>
          </a:p>
        </p:txBody>
      </p:sp>
      <p:sp>
        <p:nvSpPr>
          <p:cNvPr id="3" name="Slide Number Placeholder 2">
            <a:extLst>
              <a:ext uri="{FF2B5EF4-FFF2-40B4-BE49-F238E27FC236}">
                <a16:creationId xmlns:a16="http://schemas.microsoft.com/office/drawing/2014/main" id="{EF732320-AF33-4DB0-8D67-1D5790042F1C}"/>
              </a:ext>
            </a:extLst>
          </p:cNvPr>
          <p:cNvSpPr>
            <a:spLocks noGrp="1"/>
          </p:cNvSpPr>
          <p:nvPr>
            <p:ph type="sldNum" sz="quarter" idx="12"/>
          </p:nvPr>
        </p:nvSpPr>
        <p:spPr/>
        <p:txBody>
          <a:bodyPr/>
          <a:lstStyle/>
          <a:p>
            <a:fld id="{ADF9FD5E-B7B7-4A2F-8FF8-7736F5E59B8C}" type="slidenum">
              <a:rPr lang="en-US" smtClean="0"/>
              <a:t>7</a:t>
            </a:fld>
            <a:endParaRPr lang="en-US"/>
          </a:p>
        </p:txBody>
      </p:sp>
      <p:pic>
        <p:nvPicPr>
          <p:cNvPr id="5" name="Picture 4">
            <a:extLst>
              <a:ext uri="{FF2B5EF4-FFF2-40B4-BE49-F238E27FC236}">
                <a16:creationId xmlns:a16="http://schemas.microsoft.com/office/drawing/2014/main" id="{408DCD81-8A26-4617-A240-6A9B3A4F1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7" y="0"/>
            <a:ext cx="12155886" cy="6858000"/>
          </a:xfrm>
          <a:prstGeom prst="rect">
            <a:avLst/>
          </a:prstGeom>
        </p:spPr>
      </p:pic>
      <p:sp>
        <p:nvSpPr>
          <p:cNvPr id="6" name="TextBox 5">
            <a:extLst>
              <a:ext uri="{FF2B5EF4-FFF2-40B4-BE49-F238E27FC236}">
                <a16:creationId xmlns:a16="http://schemas.microsoft.com/office/drawing/2014/main" id="{35D93126-52A0-4121-B33D-735E56CA6624}"/>
              </a:ext>
            </a:extLst>
          </p:cNvPr>
          <p:cNvSpPr txBox="1"/>
          <p:nvPr/>
        </p:nvSpPr>
        <p:spPr>
          <a:xfrm>
            <a:off x="7680960" y="1869440"/>
            <a:ext cx="653705" cy="369332"/>
          </a:xfrm>
          <a:prstGeom prst="rect">
            <a:avLst/>
          </a:prstGeom>
          <a:noFill/>
        </p:spPr>
        <p:txBody>
          <a:bodyPr wrap="none" rtlCol="0">
            <a:spAutoFit/>
          </a:bodyPr>
          <a:lstStyle/>
          <a:p>
            <a:r>
              <a:rPr lang="en-US" dirty="0"/>
              <a:t>SUSY</a:t>
            </a:r>
          </a:p>
        </p:txBody>
      </p:sp>
      <p:cxnSp>
        <p:nvCxnSpPr>
          <p:cNvPr id="8" name="Straight Arrow Connector 7">
            <a:extLst>
              <a:ext uri="{FF2B5EF4-FFF2-40B4-BE49-F238E27FC236}">
                <a16:creationId xmlns:a16="http://schemas.microsoft.com/office/drawing/2014/main" id="{848C666C-D5F1-4EEA-8D07-F47641C8EB7F}"/>
              </a:ext>
            </a:extLst>
          </p:cNvPr>
          <p:cNvCxnSpPr>
            <a:stCxn id="6" idx="3"/>
          </p:cNvCxnSpPr>
          <p:nvPr/>
        </p:nvCxnSpPr>
        <p:spPr>
          <a:xfrm flipV="1">
            <a:off x="8334665" y="1838960"/>
            <a:ext cx="352135" cy="2151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2D8FE28-6046-4EBE-AA1C-4D9CD9A31CAD}"/>
              </a:ext>
            </a:extLst>
          </p:cNvPr>
          <p:cNvSpPr txBox="1"/>
          <p:nvPr/>
        </p:nvSpPr>
        <p:spPr>
          <a:xfrm>
            <a:off x="1511388" y="4087123"/>
            <a:ext cx="585032" cy="369332"/>
          </a:xfrm>
          <a:prstGeom prst="rect">
            <a:avLst/>
          </a:prstGeom>
          <a:noFill/>
        </p:spPr>
        <p:txBody>
          <a:bodyPr wrap="none" rtlCol="0">
            <a:spAutoFit/>
          </a:bodyPr>
          <a:lstStyle/>
          <a:p>
            <a:r>
              <a:rPr lang="en-US" dirty="0"/>
              <a:t>LLPs</a:t>
            </a:r>
          </a:p>
        </p:txBody>
      </p:sp>
      <p:cxnSp>
        <p:nvCxnSpPr>
          <p:cNvPr id="11" name="Straight Arrow Connector 10">
            <a:extLst>
              <a:ext uri="{FF2B5EF4-FFF2-40B4-BE49-F238E27FC236}">
                <a16:creationId xmlns:a16="http://schemas.microsoft.com/office/drawing/2014/main" id="{FBCE3734-6FD1-4FB4-8313-FD49C125A3A7}"/>
              </a:ext>
            </a:extLst>
          </p:cNvPr>
          <p:cNvCxnSpPr/>
          <p:nvPr/>
        </p:nvCxnSpPr>
        <p:spPr>
          <a:xfrm flipH="1">
            <a:off x="1190297" y="4485290"/>
            <a:ext cx="591206" cy="874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D281EF4-2107-482F-B5AE-8DC0C955C395}"/>
              </a:ext>
            </a:extLst>
          </p:cNvPr>
          <p:cNvSpPr txBox="1"/>
          <p:nvPr/>
        </p:nvSpPr>
        <p:spPr>
          <a:xfrm>
            <a:off x="399011" y="423949"/>
            <a:ext cx="7273851" cy="584775"/>
          </a:xfrm>
          <a:prstGeom prst="rect">
            <a:avLst/>
          </a:prstGeom>
          <a:noFill/>
        </p:spPr>
        <p:txBody>
          <a:bodyPr wrap="none" rtlCol="0">
            <a:spAutoFit/>
          </a:bodyPr>
          <a:lstStyle/>
          <a:p>
            <a:r>
              <a:rPr lang="en-US" sz="3200" dirty="0"/>
              <a:t>Why Massive Neutral Long Lived Particles?</a:t>
            </a:r>
          </a:p>
        </p:txBody>
      </p:sp>
    </p:spTree>
    <p:extLst>
      <p:ext uri="{BB962C8B-B14F-4D97-AF65-F5344CB8AC3E}">
        <p14:creationId xmlns:p14="http://schemas.microsoft.com/office/powerpoint/2010/main" val="4210961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2590801" y="1905001"/>
            <a:ext cx="2192055" cy="3429611"/>
          </a:xfrm>
          <a:custGeom>
            <a:avLst/>
            <a:gdLst>
              <a:gd name="connsiteX0" fmla="*/ 0 w 2192055"/>
              <a:gd name="connsiteY0" fmla="*/ 0 h 3429611"/>
              <a:gd name="connsiteX1" fmla="*/ 501041 w 2192055"/>
              <a:gd name="connsiteY1" fmla="*/ 1390389 h 3429611"/>
              <a:gd name="connsiteX2" fmla="*/ 776614 w 2192055"/>
              <a:gd name="connsiteY2" fmla="*/ 3018772 h 3429611"/>
              <a:gd name="connsiteX3" fmla="*/ 1302707 w 2192055"/>
              <a:gd name="connsiteY3" fmla="*/ 3419605 h 3429611"/>
              <a:gd name="connsiteX4" fmla="*/ 1853852 w 2192055"/>
              <a:gd name="connsiteY4" fmla="*/ 2743200 h 3429611"/>
              <a:gd name="connsiteX5" fmla="*/ 1891430 w 2192055"/>
              <a:gd name="connsiteY5" fmla="*/ 1352811 h 3429611"/>
              <a:gd name="connsiteX6" fmla="*/ 2192055 w 2192055"/>
              <a:gd name="connsiteY6" fmla="*/ 688931 h 342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92055" h="3429611">
                <a:moveTo>
                  <a:pt x="0" y="0"/>
                </a:moveTo>
                <a:cubicBezTo>
                  <a:pt x="185802" y="443630"/>
                  <a:pt x="371605" y="887260"/>
                  <a:pt x="501041" y="1390389"/>
                </a:cubicBezTo>
                <a:cubicBezTo>
                  <a:pt x="630477" y="1893518"/>
                  <a:pt x="643003" y="2680569"/>
                  <a:pt x="776614" y="3018772"/>
                </a:cubicBezTo>
                <a:cubicBezTo>
                  <a:pt x="910225" y="3356975"/>
                  <a:pt x="1123167" y="3465534"/>
                  <a:pt x="1302707" y="3419605"/>
                </a:cubicBezTo>
                <a:cubicBezTo>
                  <a:pt x="1482247" y="3373676"/>
                  <a:pt x="1755732" y="3087666"/>
                  <a:pt x="1853852" y="2743200"/>
                </a:cubicBezTo>
                <a:cubicBezTo>
                  <a:pt x="1951973" y="2398734"/>
                  <a:pt x="1835063" y="1695189"/>
                  <a:pt x="1891430" y="1352811"/>
                </a:cubicBezTo>
                <a:cubicBezTo>
                  <a:pt x="1947797" y="1010433"/>
                  <a:pt x="2069926" y="849682"/>
                  <a:pt x="2192055" y="688931"/>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flipV="1">
            <a:off x="2209800" y="1600200"/>
            <a:ext cx="0" cy="39624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rot="16200000">
            <a:off x="1476939" y="4736548"/>
            <a:ext cx="1038041" cy="461665"/>
          </a:xfrm>
          <a:prstGeom prst="rect">
            <a:avLst/>
          </a:prstGeom>
          <a:noFill/>
        </p:spPr>
        <p:txBody>
          <a:bodyPr wrap="none" rtlCol="0">
            <a:spAutoFit/>
          </a:bodyPr>
          <a:lstStyle/>
          <a:p>
            <a:r>
              <a:rPr lang="en-US" sz="2400" dirty="0">
                <a:solidFill>
                  <a:schemeClr val="tx2"/>
                </a:solidFill>
              </a:rPr>
              <a:t>Energy</a:t>
            </a:r>
          </a:p>
        </p:txBody>
      </p:sp>
      <p:cxnSp>
        <p:nvCxnSpPr>
          <p:cNvPr id="5" name="Straight Connector 4"/>
          <p:cNvCxnSpPr/>
          <p:nvPr/>
        </p:nvCxnSpPr>
        <p:spPr>
          <a:xfrm flipH="1">
            <a:off x="2057400" y="5486400"/>
            <a:ext cx="838200"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6" name="Straight Connector 5"/>
          <p:cNvCxnSpPr/>
          <p:nvPr/>
        </p:nvCxnSpPr>
        <p:spPr>
          <a:xfrm>
            <a:off x="3810000" y="3200400"/>
            <a:ext cx="304800" cy="0"/>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p:cNvSpPr txBox="1"/>
          <p:nvPr/>
        </p:nvSpPr>
        <p:spPr>
          <a:xfrm>
            <a:off x="3276601" y="2590800"/>
            <a:ext cx="1282723" cy="369332"/>
          </a:xfrm>
          <a:prstGeom prst="rect">
            <a:avLst/>
          </a:prstGeom>
          <a:noFill/>
        </p:spPr>
        <p:txBody>
          <a:bodyPr wrap="none" rtlCol="0">
            <a:spAutoFit/>
          </a:bodyPr>
          <a:lstStyle/>
          <a:p>
            <a:r>
              <a:rPr lang="en-US" dirty="0"/>
              <a:t>LHC (Run 2)</a:t>
            </a:r>
          </a:p>
        </p:txBody>
      </p:sp>
      <p:cxnSp>
        <p:nvCxnSpPr>
          <p:cNvPr id="8" name="Straight Arrow Connector 7"/>
          <p:cNvCxnSpPr>
            <a:stCxn id="7" idx="2"/>
          </p:cNvCxnSpPr>
          <p:nvPr/>
        </p:nvCxnSpPr>
        <p:spPr>
          <a:xfrm flipH="1">
            <a:off x="3810000" y="2960132"/>
            <a:ext cx="107962" cy="1640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9" name="Freeform 8"/>
          <p:cNvSpPr/>
          <p:nvPr/>
        </p:nvSpPr>
        <p:spPr>
          <a:xfrm>
            <a:off x="4614282" y="1756611"/>
            <a:ext cx="3021760" cy="2985776"/>
          </a:xfrm>
          <a:custGeom>
            <a:avLst/>
            <a:gdLst>
              <a:gd name="connsiteX0" fmla="*/ 0 w 3031958"/>
              <a:gd name="connsiteY0" fmla="*/ 1070810 h 2985776"/>
              <a:gd name="connsiteX1" fmla="*/ 168442 w 3031958"/>
              <a:gd name="connsiteY1" fmla="*/ 842210 h 2985776"/>
              <a:gd name="connsiteX2" fmla="*/ 529390 w 3031958"/>
              <a:gd name="connsiteY2" fmla="*/ 733926 h 2985776"/>
              <a:gd name="connsiteX3" fmla="*/ 926432 w 3031958"/>
              <a:gd name="connsiteY3" fmla="*/ 1612231 h 2985776"/>
              <a:gd name="connsiteX4" fmla="*/ 1515979 w 3031958"/>
              <a:gd name="connsiteY4" fmla="*/ 2755231 h 2985776"/>
              <a:gd name="connsiteX5" fmla="*/ 2057400 w 3031958"/>
              <a:gd name="connsiteY5" fmla="*/ 2959768 h 2985776"/>
              <a:gd name="connsiteX6" fmla="*/ 2538663 w 3031958"/>
              <a:gd name="connsiteY6" fmla="*/ 2382252 h 2985776"/>
              <a:gd name="connsiteX7" fmla="*/ 3031958 w 3031958"/>
              <a:gd name="connsiteY7" fmla="*/ 0 h 2985776"/>
              <a:gd name="connsiteX0" fmla="*/ 0 w 3014962"/>
              <a:gd name="connsiteY0" fmla="*/ 1087806 h 2985776"/>
              <a:gd name="connsiteX1" fmla="*/ 151446 w 3014962"/>
              <a:gd name="connsiteY1" fmla="*/ 842210 h 2985776"/>
              <a:gd name="connsiteX2" fmla="*/ 512394 w 3014962"/>
              <a:gd name="connsiteY2" fmla="*/ 733926 h 2985776"/>
              <a:gd name="connsiteX3" fmla="*/ 909436 w 3014962"/>
              <a:gd name="connsiteY3" fmla="*/ 1612231 h 2985776"/>
              <a:gd name="connsiteX4" fmla="*/ 1498983 w 3014962"/>
              <a:gd name="connsiteY4" fmla="*/ 2755231 h 2985776"/>
              <a:gd name="connsiteX5" fmla="*/ 2040404 w 3014962"/>
              <a:gd name="connsiteY5" fmla="*/ 2959768 h 2985776"/>
              <a:gd name="connsiteX6" fmla="*/ 2521667 w 3014962"/>
              <a:gd name="connsiteY6" fmla="*/ 2382252 h 2985776"/>
              <a:gd name="connsiteX7" fmla="*/ 3014962 w 3014962"/>
              <a:gd name="connsiteY7" fmla="*/ 0 h 2985776"/>
              <a:gd name="connsiteX0" fmla="*/ 0 w 3014962"/>
              <a:gd name="connsiteY0" fmla="*/ 1087806 h 2985776"/>
              <a:gd name="connsiteX1" fmla="*/ 246625 w 3014962"/>
              <a:gd name="connsiteY1" fmla="*/ 777624 h 2985776"/>
              <a:gd name="connsiteX2" fmla="*/ 512394 w 3014962"/>
              <a:gd name="connsiteY2" fmla="*/ 733926 h 2985776"/>
              <a:gd name="connsiteX3" fmla="*/ 909436 w 3014962"/>
              <a:gd name="connsiteY3" fmla="*/ 1612231 h 2985776"/>
              <a:gd name="connsiteX4" fmla="*/ 1498983 w 3014962"/>
              <a:gd name="connsiteY4" fmla="*/ 2755231 h 2985776"/>
              <a:gd name="connsiteX5" fmla="*/ 2040404 w 3014962"/>
              <a:gd name="connsiteY5" fmla="*/ 2959768 h 2985776"/>
              <a:gd name="connsiteX6" fmla="*/ 2521667 w 3014962"/>
              <a:gd name="connsiteY6" fmla="*/ 2382252 h 2985776"/>
              <a:gd name="connsiteX7" fmla="*/ 3014962 w 3014962"/>
              <a:gd name="connsiteY7" fmla="*/ 0 h 2985776"/>
              <a:gd name="connsiteX0" fmla="*/ 0 w 3014962"/>
              <a:gd name="connsiteY0" fmla="*/ 1087806 h 2985776"/>
              <a:gd name="connsiteX1" fmla="*/ 246625 w 3014962"/>
              <a:gd name="connsiteY1" fmla="*/ 777624 h 2985776"/>
              <a:gd name="connsiteX2" fmla="*/ 512394 w 3014962"/>
              <a:gd name="connsiteY2" fmla="*/ 733926 h 2985776"/>
              <a:gd name="connsiteX3" fmla="*/ 909436 w 3014962"/>
              <a:gd name="connsiteY3" fmla="*/ 1612231 h 2985776"/>
              <a:gd name="connsiteX4" fmla="*/ 1498983 w 3014962"/>
              <a:gd name="connsiteY4" fmla="*/ 2755231 h 2985776"/>
              <a:gd name="connsiteX5" fmla="*/ 2040404 w 3014962"/>
              <a:gd name="connsiteY5" fmla="*/ 2959768 h 2985776"/>
              <a:gd name="connsiteX6" fmla="*/ 2521667 w 3014962"/>
              <a:gd name="connsiteY6" fmla="*/ 2382252 h 2985776"/>
              <a:gd name="connsiteX7" fmla="*/ 3014962 w 3014962"/>
              <a:gd name="connsiteY7" fmla="*/ 0 h 2985776"/>
              <a:gd name="connsiteX0" fmla="*/ 0 w 3014962"/>
              <a:gd name="connsiteY0" fmla="*/ 1087806 h 2985776"/>
              <a:gd name="connsiteX1" fmla="*/ 246625 w 3014962"/>
              <a:gd name="connsiteY1" fmla="*/ 777624 h 2985776"/>
              <a:gd name="connsiteX2" fmla="*/ 512394 w 3014962"/>
              <a:gd name="connsiteY2" fmla="*/ 733926 h 2985776"/>
              <a:gd name="connsiteX3" fmla="*/ 909436 w 3014962"/>
              <a:gd name="connsiteY3" fmla="*/ 1612231 h 2985776"/>
              <a:gd name="connsiteX4" fmla="*/ 1498983 w 3014962"/>
              <a:gd name="connsiteY4" fmla="*/ 2755231 h 2985776"/>
              <a:gd name="connsiteX5" fmla="*/ 2040404 w 3014962"/>
              <a:gd name="connsiteY5" fmla="*/ 2959768 h 2985776"/>
              <a:gd name="connsiteX6" fmla="*/ 2521667 w 3014962"/>
              <a:gd name="connsiteY6" fmla="*/ 2382252 h 2985776"/>
              <a:gd name="connsiteX7" fmla="*/ 3014962 w 3014962"/>
              <a:gd name="connsiteY7" fmla="*/ 0 h 2985776"/>
              <a:gd name="connsiteX0" fmla="*/ 0 w 3021760"/>
              <a:gd name="connsiteY0" fmla="*/ 1081007 h 2985776"/>
              <a:gd name="connsiteX1" fmla="*/ 253423 w 3021760"/>
              <a:gd name="connsiteY1" fmla="*/ 777624 h 2985776"/>
              <a:gd name="connsiteX2" fmla="*/ 519192 w 3021760"/>
              <a:gd name="connsiteY2" fmla="*/ 733926 h 2985776"/>
              <a:gd name="connsiteX3" fmla="*/ 916234 w 3021760"/>
              <a:gd name="connsiteY3" fmla="*/ 1612231 h 2985776"/>
              <a:gd name="connsiteX4" fmla="*/ 1505781 w 3021760"/>
              <a:gd name="connsiteY4" fmla="*/ 2755231 h 2985776"/>
              <a:gd name="connsiteX5" fmla="*/ 2047202 w 3021760"/>
              <a:gd name="connsiteY5" fmla="*/ 2959768 h 2985776"/>
              <a:gd name="connsiteX6" fmla="*/ 2528465 w 3021760"/>
              <a:gd name="connsiteY6" fmla="*/ 2382252 h 2985776"/>
              <a:gd name="connsiteX7" fmla="*/ 3021760 w 3021760"/>
              <a:gd name="connsiteY7" fmla="*/ 0 h 2985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1760" h="2985776">
                <a:moveTo>
                  <a:pt x="0" y="1081007"/>
                </a:moveTo>
                <a:cubicBezTo>
                  <a:pt x="40105" y="994780"/>
                  <a:pt x="166891" y="835471"/>
                  <a:pt x="253423" y="777624"/>
                </a:cubicBezTo>
                <a:cubicBezTo>
                  <a:pt x="339955" y="719777"/>
                  <a:pt x="408724" y="594825"/>
                  <a:pt x="519192" y="733926"/>
                </a:cubicBezTo>
                <a:cubicBezTo>
                  <a:pt x="629660" y="873027"/>
                  <a:pt x="751802" y="1275347"/>
                  <a:pt x="916234" y="1612231"/>
                </a:cubicBezTo>
                <a:cubicBezTo>
                  <a:pt x="1080666" y="1949115"/>
                  <a:pt x="1317286" y="2530642"/>
                  <a:pt x="1505781" y="2755231"/>
                </a:cubicBezTo>
                <a:cubicBezTo>
                  <a:pt x="1694276" y="2979821"/>
                  <a:pt x="1876755" y="3021931"/>
                  <a:pt x="2047202" y="2959768"/>
                </a:cubicBezTo>
                <a:cubicBezTo>
                  <a:pt x="2217649" y="2897605"/>
                  <a:pt x="2366039" y="2875547"/>
                  <a:pt x="2528465" y="2382252"/>
                </a:cubicBezTo>
                <a:cubicBezTo>
                  <a:pt x="2690891" y="1888957"/>
                  <a:pt x="2856325" y="944478"/>
                  <a:pt x="3021760" y="0"/>
                </a:cubicBezTo>
              </a:path>
            </a:pathLst>
          </a:cu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050633" y="1900103"/>
            <a:ext cx="2298031" cy="1155919"/>
          </a:xfrm>
          <a:custGeom>
            <a:avLst/>
            <a:gdLst>
              <a:gd name="connsiteX0" fmla="*/ 0 w 2298031"/>
              <a:gd name="connsiteY0" fmla="*/ 1095761 h 1155919"/>
              <a:gd name="connsiteX1" fmla="*/ 529389 w 2298031"/>
              <a:gd name="connsiteY1" fmla="*/ 241519 h 1155919"/>
              <a:gd name="connsiteX2" fmla="*/ 1323473 w 2298031"/>
              <a:gd name="connsiteY2" fmla="*/ 61045 h 1155919"/>
              <a:gd name="connsiteX3" fmla="*/ 2298031 w 2298031"/>
              <a:gd name="connsiteY3" fmla="*/ 1155919 h 1155919"/>
            </a:gdLst>
            <a:ahLst/>
            <a:cxnLst>
              <a:cxn ang="0">
                <a:pos x="connsiteX0" y="connsiteY0"/>
              </a:cxn>
              <a:cxn ang="0">
                <a:pos x="connsiteX1" y="connsiteY1"/>
              </a:cxn>
              <a:cxn ang="0">
                <a:pos x="connsiteX2" y="connsiteY2"/>
              </a:cxn>
              <a:cxn ang="0">
                <a:pos x="connsiteX3" y="connsiteY3"/>
              </a:cxn>
            </a:cxnLst>
            <a:rect l="l" t="t" r="r" b="b"/>
            <a:pathLst>
              <a:path w="2298031" h="1155919">
                <a:moveTo>
                  <a:pt x="0" y="1095761"/>
                </a:moveTo>
                <a:cubicBezTo>
                  <a:pt x="154405" y="754866"/>
                  <a:pt x="308810" y="413972"/>
                  <a:pt x="529389" y="241519"/>
                </a:cubicBezTo>
                <a:cubicBezTo>
                  <a:pt x="749968" y="69066"/>
                  <a:pt x="1028699" y="-91355"/>
                  <a:pt x="1323473" y="61045"/>
                </a:cubicBezTo>
                <a:cubicBezTo>
                  <a:pt x="1618247" y="213445"/>
                  <a:pt x="1958139" y="684682"/>
                  <a:pt x="2298031" y="1155919"/>
                </a:cubicBezTo>
              </a:path>
            </a:pathLst>
          </a:custGeom>
          <a:ln>
            <a:headEnd type="none" w="med" len="med"/>
            <a:tailEnd type="arrow" w="med" len="med"/>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cxnSp>
        <p:nvCxnSpPr>
          <p:cNvPr id="11" name="Straight Arrow Connector 10"/>
          <p:cNvCxnSpPr/>
          <p:nvPr/>
        </p:nvCxnSpPr>
        <p:spPr>
          <a:xfrm flipH="1">
            <a:off x="6096001" y="3124200"/>
            <a:ext cx="252663" cy="9144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2" name="Straight Arrow Connector 11"/>
          <p:cNvCxnSpPr/>
          <p:nvPr/>
        </p:nvCxnSpPr>
        <p:spPr>
          <a:xfrm>
            <a:off x="6348664" y="3124200"/>
            <a:ext cx="128337" cy="11430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3" name="Straight Arrow Connector 12"/>
          <p:cNvCxnSpPr/>
          <p:nvPr/>
        </p:nvCxnSpPr>
        <p:spPr>
          <a:xfrm flipH="1">
            <a:off x="4050632" y="4038601"/>
            <a:ext cx="2011012" cy="708685"/>
          </a:xfrm>
          <a:prstGeom prst="straightConnector1">
            <a:avLst/>
          </a:prstGeom>
          <a:ln>
            <a:prstDash val="sysDash"/>
            <a:tailEnd type="triangle"/>
          </a:ln>
        </p:spPr>
        <p:style>
          <a:lnRef idx="2">
            <a:schemeClr val="accent3"/>
          </a:lnRef>
          <a:fillRef idx="0">
            <a:schemeClr val="accent3"/>
          </a:fillRef>
          <a:effectRef idx="1">
            <a:schemeClr val="accent3"/>
          </a:effectRef>
          <a:fontRef idx="minor">
            <a:schemeClr val="tx1"/>
          </a:fontRef>
        </p:style>
      </p:cxnSp>
      <p:cxnSp>
        <p:nvCxnSpPr>
          <p:cNvPr id="14" name="Straight Arrow Connector 13"/>
          <p:cNvCxnSpPr/>
          <p:nvPr/>
        </p:nvCxnSpPr>
        <p:spPr>
          <a:xfrm flipH="1">
            <a:off x="4114800" y="4038600"/>
            <a:ext cx="1981200" cy="838200"/>
          </a:xfrm>
          <a:prstGeom prst="straightConnector1">
            <a:avLst/>
          </a:prstGeom>
          <a:ln>
            <a:prstDash val="sysDash"/>
            <a:tailEnd type="triangle"/>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p:nvPr/>
        </p:nvCxnSpPr>
        <p:spPr>
          <a:xfrm flipH="1">
            <a:off x="4034597" y="4250885"/>
            <a:ext cx="2410230" cy="814909"/>
          </a:xfrm>
          <a:prstGeom prst="straightConnector1">
            <a:avLst/>
          </a:prstGeom>
          <a:ln>
            <a:prstDash val="sysDash"/>
            <a:tailEnd type="triangle"/>
          </a:ln>
        </p:spPr>
        <p:style>
          <a:lnRef idx="2">
            <a:schemeClr val="accent3"/>
          </a:lnRef>
          <a:fillRef idx="0">
            <a:schemeClr val="accent3"/>
          </a:fillRef>
          <a:effectRef idx="1">
            <a:schemeClr val="accent3"/>
          </a:effectRef>
          <a:fontRef idx="minor">
            <a:schemeClr val="tx1"/>
          </a:fontRef>
        </p:style>
      </p:cxnSp>
      <p:cxnSp>
        <p:nvCxnSpPr>
          <p:cNvPr id="16" name="Straight Arrow Connector 15"/>
          <p:cNvCxnSpPr/>
          <p:nvPr/>
        </p:nvCxnSpPr>
        <p:spPr>
          <a:xfrm flipH="1">
            <a:off x="4034597" y="4250884"/>
            <a:ext cx="2410230" cy="930716"/>
          </a:xfrm>
          <a:prstGeom prst="straightConnector1">
            <a:avLst/>
          </a:prstGeom>
          <a:ln>
            <a:prstDash val="sysDash"/>
            <a:tailEnd type="triangle"/>
          </a:ln>
        </p:spPr>
        <p:style>
          <a:lnRef idx="2">
            <a:schemeClr val="accent3"/>
          </a:lnRef>
          <a:fillRef idx="0">
            <a:schemeClr val="accent3"/>
          </a:fillRef>
          <a:effectRef idx="1">
            <a:schemeClr val="accent3"/>
          </a:effectRef>
          <a:fontRef idx="minor">
            <a:schemeClr val="tx1"/>
          </a:fontRef>
        </p:style>
      </p:cxnSp>
      <p:sp>
        <p:nvSpPr>
          <p:cNvPr id="17" name="Oval 16"/>
          <p:cNvSpPr/>
          <p:nvPr/>
        </p:nvSpPr>
        <p:spPr>
          <a:xfrm>
            <a:off x="3524161" y="4742387"/>
            <a:ext cx="449194" cy="43692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800" dirty="0"/>
              <a:t>SM</a:t>
            </a:r>
          </a:p>
        </p:txBody>
      </p:sp>
      <p:sp>
        <p:nvSpPr>
          <p:cNvPr id="18" name="TextBox 17"/>
          <p:cNvSpPr txBox="1"/>
          <p:nvPr/>
        </p:nvSpPr>
        <p:spPr>
          <a:xfrm>
            <a:off x="7691001" y="3392270"/>
            <a:ext cx="2174795" cy="646331"/>
          </a:xfrm>
          <a:prstGeom prst="rect">
            <a:avLst/>
          </a:prstGeom>
          <a:noFill/>
        </p:spPr>
        <p:txBody>
          <a:bodyPr wrap="square" rtlCol="0">
            <a:spAutoFit/>
          </a:bodyPr>
          <a:lstStyle/>
          <a:p>
            <a:r>
              <a:rPr lang="en-US" dirty="0"/>
              <a:t>Physics of the Hidden Sector/Valley</a:t>
            </a:r>
          </a:p>
        </p:txBody>
      </p:sp>
      <p:sp>
        <p:nvSpPr>
          <p:cNvPr id="19" name="Right Brace 18"/>
          <p:cNvSpPr/>
          <p:nvPr/>
        </p:nvSpPr>
        <p:spPr>
          <a:xfrm>
            <a:off x="7543801" y="3124200"/>
            <a:ext cx="344905" cy="1126684"/>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0" name="TextBox 19"/>
          <p:cNvSpPr txBox="1"/>
          <p:nvPr/>
        </p:nvSpPr>
        <p:spPr>
          <a:xfrm>
            <a:off x="5716217" y="5249779"/>
            <a:ext cx="1831271" cy="369332"/>
          </a:xfrm>
          <a:prstGeom prst="rect">
            <a:avLst/>
          </a:prstGeom>
          <a:noFill/>
        </p:spPr>
        <p:txBody>
          <a:bodyPr wrap="none" rtlCol="0">
            <a:spAutoFit/>
          </a:bodyPr>
          <a:lstStyle/>
          <a:p>
            <a:r>
              <a:rPr lang="en-US" dirty="0"/>
              <a:t>Tunneling/Mixing</a:t>
            </a:r>
          </a:p>
        </p:txBody>
      </p:sp>
      <p:cxnSp>
        <p:nvCxnSpPr>
          <p:cNvPr id="21" name="Straight Arrow Connector 20"/>
          <p:cNvCxnSpPr>
            <a:stCxn id="20" idx="0"/>
          </p:cNvCxnSpPr>
          <p:nvPr/>
        </p:nvCxnSpPr>
        <p:spPr>
          <a:xfrm flipH="1" flipV="1">
            <a:off x="5558608" y="4742387"/>
            <a:ext cx="1073245" cy="5073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311299" y="5562600"/>
            <a:ext cx="1560834" cy="923330"/>
          </a:xfrm>
          <a:prstGeom prst="rect">
            <a:avLst/>
          </a:prstGeom>
          <a:noFill/>
        </p:spPr>
        <p:txBody>
          <a:bodyPr wrap="square" rtlCol="0">
            <a:spAutoFit/>
          </a:bodyPr>
          <a:lstStyle/>
          <a:p>
            <a:pPr algn="ctr"/>
            <a:r>
              <a:rPr lang="en-US" dirty="0"/>
              <a:t>Standard Model Particles</a:t>
            </a:r>
          </a:p>
        </p:txBody>
      </p:sp>
      <p:cxnSp>
        <p:nvCxnSpPr>
          <p:cNvPr id="23" name="Straight Arrow Connector 22"/>
          <p:cNvCxnSpPr>
            <a:stCxn id="22" idx="0"/>
          </p:cNvCxnSpPr>
          <p:nvPr/>
        </p:nvCxnSpPr>
        <p:spPr>
          <a:xfrm flipH="1" flipV="1">
            <a:off x="3884488" y="5127110"/>
            <a:ext cx="207228" cy="435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696474" y="1600811"/>
            <a:ext cx="817853" cy="369332"/>
          </a:xfrm>
          <a:prstGeom prst="rect">
            <a:avLst/>
          </a:prstGeom>
          <a:noFill/>
        </p:spPr>
        <p:txBody>
          <a:bodyPr wrap="none" rtlCol="0">
            <a:spAutoFit/>
          </a:bodyPr>
          <a:lstStyle/>
          <a:p>
            <a:r>
              <a:rPr lang="en-US" dirty="0"/>
              <a:t>Mixing</a:t>
            </a:r>
          </a:p>
        </p:txBody>
      </p:sp>
      <p:sp>
        <p:nvSpPr>
          <p:cNvPr id="25" name="TextBox 24"/>
          <p:cNvSpPr txBox="1"/>
          <p:nvPr/>
        </p:nvSpPr>
        <p:spPr>
          <a:xfrm>
            <a:off x="523305" y="392668"/>
            <a:ext cx="5963299" cy="523220"/>
          </a:xfrm>
          <a:prstGeom prst="rect">
            <a:avLst/>
          </a:prstGeom>
          <a:noFill/>
        </p:spPr>
        <p:txBody>
          <a:bodyPr wrap="none" rtlCol="0">
            <a:spAutoFit/>
          </a:bodyPr>
          <a:lstStyle/>
          <a:p>
            <a:r>
              <a:rPr lang="en-US" sz="2800" dirty="0"/>
              <a:t>What Governs the Detector Signatures?</a:t>
            </a:r>
          </a:p>
        </p:txBody>
      </p:sp>
      <p:cxnSp>
        <p:nvCxnSpPr>
          <p:cNvPr id="27" name="Straight Arrow Connector 26"/>
          <p:cNvCxnSpPr/>
          <p:nvPr/>
        </p:nvCxnSpPr>
        <p:spPr>
          <a:xfrm flipH="1">
            <a:off x="6729663" y="3730528"/>
            <a:ext cx="961338" cy="0"/>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6" name="Footer Placeholder 25"/>
          <p:cNvSpPr>
            <a:spLocks noGrp="1"/>
          </p:cNvSpPr>
          <p:nvPr>
            <p:ph type="ftr" sz="quarter" idx="11"/>
          </p:nvPr>
        </p:nvSpPr>
        <p:spPr/>
        <p:txBody>
          <a:bodyPr/>
          <a:lstStyle/>
          <a:p>
            <a:r>
              <a:rPr lang="en-US"/>
              <a:t>G. Watts (UW/Seattle)</a:t>
            </a:r>
          </a:p>
        </p:txBody>
      </p:sp>
      <p:sp>
        <p:nvSpPr>
          <p:cNvPr id="28" name="Slide Number Placeholder 27"/>
          <p:cNvSpPr>
            <a:spLocks noGrp="1"/>
          </p:cNvSpPr>
          <p:nvPr>
            <p:ph type="sldNum" sz="quarter" idx="12"/>
          </p:nvPr>
        </p:nvSpPr>
        <p:spPr/>
        <p:txBody>
          <a:bodyPr/>
          <a:lstStyle/>
          <a:p>
            <a:fld id="{C2CEE9E9-B335-403A-B7E1-25FF144E47B9}" type="slidenum">
              <a:rPr lang="en-US" smtClean="0"/>
              <a:t>8</a:t>
            </a:fld>
            <a:endParaRPr lang="en-US"/>
          </a:p>
        </p:txBody>
      </p:sp>
    </p:spTree>
    <p:extLst>
      <p:ext uri="{BB962C8B-B14F-4D97-AF65-F5344CB8AC3E}">
        <p14:creationId xmlns:p14="http://schemas.microsoft.com/office/powerpoint/2010/main" val="26544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par>
                                <p:cTn id="15" presetID="22" presetClass="entr" presetSubtype="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par>
                                <p:cTn id="25" presetID="22" presetClass="entr" presetSubtype="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500"/>
                                        <p:tgtEl>
                                          <p:spTgt spid="16"/>
                                        </p:tgtEl>
                                      </p:cBhvr>
                                    </p:animEffect>
                                  </p:childTnLst>
                                </p:cTn>
                              </p:par>
                              <p:par>
                                <p:cTn id="28" presetID="22" presetClass="entr" presetSubtype="1"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p:bldP spid="19" grpId="0" animBg="1"/>
      <p:bldP spid="20" grpId="0"/>
      <p:bldP spid="22"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5A35A56-6DDC-418D-B869-7459F843B341}"/>
              </a:ext>
            </a:extLst>
          </p:cNvPr>
          <p:cNvSpPr/>
          <p:nvPr/>
        </p:nvSpPr>
        <p:spPr>
          <a:xfrm>
            <a:off x="397565" y="198783"/>
            <a:ext cx="7251590" cy="6257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9186355-FBC4-4B5D-8EFB-8E032665B62F}"/>
              </a:ext>
            </a:extLst>
          </p:cNvPr>
          <p:cNvGrpSpPr/>
          <p:nvPr/>
        </p:nvGrpSpPr>
        <p:grpSpPr>
          <a:xfrm>
            <a:off x="499778" y="272840"/>
            <a:ext cx="7077644" cy="6139614"/>
            <a:chOff x="2138995" y="344402"/>
            <a:chExt cx="7077644" cy="6139614"/>
          </a:xfrm>
        </p:grpSpPr>
        <p:sp>
          <p:nvSpPr>
            <p:cNvPr id="2" name="TextBox 1"/>
            <p:cNvSpPr txBox="1"/>
            <p:nvPr/>
          </p:nvSpPr>
          <p:spPr>
            <a:xfrm>
              <a:off x="5076404" y="344402"/>
              <a:ext cx="1760162" cy="369332"/>
            </a:xfrm>
            <a:prstGeom prst="rect">
              <a:avLst/>
            </a:prstGeom>
            <a:noFill/>
          </p:spPr>
          <p:txBody>
            <a:bodyPr wrap="none" rtlCol="0">
              <a:spAutoFit/>
            </a:bodyPr>
            <a:lstStyle/>
            <a:p>
              <a:r>
                <a:rPr lang="en-US" dirty="0"/>
                <a:t>Analysis Strategy</a:t>
              </a:r>
            </a:p>
          </p:txBody>
        </p:sp>
        <p:sp>
          <p:nvSpPr>
            <p:cNvPr id="3" name="TextBox 2"/>
            <p:cNvSpPr txBox="1"/>
            <p:nvPr/>
          </p:nvSpPr>
          <p:spPr>
            <a:xfrm>
              <a:off x="3101184" y="862150"/>
              <a:ext cx="5816400" cy="369332"/>
            </a:xfrm>
            <a:prstGeom prst="rect">
              <a:avLst/>
            </a:prstGeom>
            <a:noFill/>
          </p:spPr>
          <p:txBody>
            <a:bodyPr wrap="none" rtlCol="0">
              <a:spAutoFit/>
            </a:bodyPr>
            <a:lstStyle/>
            <a:p>
              <a:r>
                <a:rPr lang="en-US" dirty="0"/>
                <a:t>Driven by the production and decay operators in the theory</a:t>
              </a:r>
            </a:p>
          </p:txBody>
        </p:sp>
        <p:sp>
          <p:nvSpPr>
            <p:cNvPr id="5" name="TextBox 4"/>
            <p:cNvSpPr txBox="1"/>
            <p:nvPr/>
          </p:nvSpPr>
          <p:spPr>
            <a:xfrm>
              <a:off x="2138995" y="2286389"/>
              <a:ext cx="2067682" cy="369332"/>
            </a:xfrm>
            <a:prstGeom prst="rect">
              <a:avLst/>
            </a:prstGeom>
            <a:noFill/>
          </p:spPr>
          <p:txBody>
            <a:bodyPr wrap="none" rtlCol="0">
              <a:spAutoFit/>
            </a:bodyPr>
            <a:lstStyle/>
            <a:p>
              <a:r>
                <a:rPr lang="en-US" dirty="0"/>
                <a:t>LLP Only Production</a:t>
              </a:r>
            </a:p>
          </p:txBody>
        </p:sp>
        <p:sp>
          <p:nvSpPr>
            <p:cNvPr id="6" name="TextBox 5"/>
            <p:cNvSpPr txBox="1"/>
            <p:nvPr/>
          </p:nvSpPr>
          <p:spPr>
            <a:xfrm>
              <a:off x="2138996" y="4344075"/>
              <a:ext cx="3299173" cy="369332"/>
            </a:xfrm>
            <a:prstGeom prst="rect">
              <a:avLst/>
            </a:prstGeom>
            <a:noFill/>
          </p:spPr>
          <p:txBody>
            <a:bodyPr wrap="none" rtlCol="0">
              <a:spAutoFit/>
            </a:bodyPr>
            <a:lstStyle/>
            <a:p>
              <a:r>
                <a:rPr lang="en-US" dirty="0"/>
                <a:t>Associated Production and Decay</a:t>
              </a:r>
            </a:p>
          </p:txBody>
        </p:sp>
        <mc:AlternateContent xmlns:mc="http://schemas.openxmlformats.org/markup-compatibility/2006" xmlns:a14="http://schemas.microsoft.com/office/drawing/2010/main">
          <mc:Choice Requires="a14">
            <p:sp>
              <p:nvSpPr>
                <p:cNvPr id="7" name="TextBox 6"/>
                <p:cNvSpPr txBox="1"/>
                <p:nvPr/>
              </p:nvSpPr>
              <p:spPr>
                <a:xfrm>
                  <a:off x="2829633" y="2804299"/>
                  <a:ext cx="12111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𝜙</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𝑣</m:t>
                            </m:r>
                          </m:sub>
                        </m:sSub>
                        <m:sSub>
                          <m:sSubPr>
                            <m:ctrlPr>
                              <a:rPr lang="en-US" i="1">
                                <a:latin typeface="Cambria Math" panose="02040503050406030204" pitchFamily="18" charset="0"/>
                              </a:rPr>
                            </m:ctrlPr>
                          </m:sSubPr>
                          <m:e>
                            <m:r>
                              <a:rPr lang="en-US" i="1">
                                <a:latin typeface="Cambria Math" panose="02040503050406030204" pitchFamily="18" charset="0"/>
                              </a:rPr>
                              <m:t>𝜋</m:t>
                            </m:r>
                          </m:e>
                          <m:sub>
                            <m:r>
                              <a:rPr lang="en-US" i="1">
                                <a:latin typeface="Cambria Math" panose="02040503050406030204" pitchFamily="18" charset="0"/>
                              </a:rPr>
                              <m:t>𝑣</m:t>
                            </m:r>
                          </m:sub>
                        </m:sSub>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2829633" y="2804299"/>
                  <a:ext cx="1211164" cy="369332"/>
                </a:xfrm>
                <a:prstGeom prst="rect">
                  <a:avLst/>
                </a:prstGeom>
                <a:blipFill>
                  <a:blip r:embed="rId3"/>
                  <a:stretch>
                    <a:fillRect b="-11475"/>
                  </a:stretch>
                </a:blipFill>
              </p:spPr>
              <p:txBody>
                <a:bodyPr/>
                <a:lstStyle/>
                <a:p>
                  <a:r>
                    <a:rPr lang="en-US">
                      <a:noFill/>
                    </a:rPr>
                    <a:t> </a:t>
                  </a:r>
                </a:p>
              </p:txBody>
            </p:sp>
          </mc:Fallback>
        </mc:AlternateContent>
        <p:sp>
          <p:nvSpPr>
            <p:cNvPr id="8" name="TextBox 7"/>
            <p:cNvSpPr txBox="1"/>
            <p:nvPr/>
          </p:nvSpPr>
          <p:spPr>
            <a:xfrm>
              <a:off x="5553826" y="2804299"/>
              <a:ext cx="2402645" cy="369332"/>
            </a:xfrm>
            <a:prstGeom prst="rect">
              <a:avLst/>
            </a:prstGeom>
            <a:noFill/>
          </p:spPr>
          <p:txBody>
            <a:bodyPr wrap="none" rtlCol="0">
              <a:spAutoFit/>
            </a:bodyPr>
            <a:lstStyle/>
            <a:p>
              <a:r>
                <a:rPr lang="en-US" dirty="0"/>
                <a:t>Often produced in pairs</a:t>
              </a:r>
            </a:p>
          </p:txBody>
        </p:sp>
        <p:sp>
          <p:nvSpPr>
            <p:cNvPr id="10" name="TextBox 9"/>
            <p:cNvSpPr txBox="1"/>
            <p:nvPr/>
          </p:nvSpPr>
          <p:spPr>
            <a:xfrm>
              <a:off x="2829634" y="5283687"/>
              <a:ext cx="3748975" cy="1200329"/>
            </a:xfrm>
            <a:prstGeom prst="rect">
              <a:avLst/>
            </a:prstGeom>
            <a:noFill/>
          </p:spPr>
          <p:txBody>
            <a:bodyPr wrap="none" rtlCol="0">
              <a:spAutoFit/>
            </a:bodyPr>
            <a:lstStyle/>
            <a:p>
              <a:r>
                <a:rPr lang="en-US" dirty="0"/>
                <a:t>Jets – Colored Object</a:t>
              </a:r>
            </a:p>
            <a:p>
              <a:r>
                <a:rPr lang="en-US" dirty="0"/>
                <a:t>Leptons – EW interactions</a:t>
              </a:r>
            </a:p>
            <a:p>
              <a:r>
                <a:rPr lang="en-US" dirty="0"/>
                <a:t>Weak Bosons – Associated production</a:t>
              </a:r>
            </a:p>
            <a:p>
              <a:r>
                <a:rPr lang="en-US" dirty="0"/>
                <a:t>etc.</a:t>
              </a:r>
            </a:p>
          </p:txBody>
        </p:sp>
        <p:sp>
          <p:nvSpPr>
            <p:cNvPr id="11" name="TextBox 10"/>
            <p:cNvSpPr txBox="1"/>
            <p:nvPr/>
          </p:nvSpPr>
          <p:spPr>
            <a:xfrm>
              <a:off x="4540071" y="1430659"/>
              <a:ext cx="2832827"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dirty="0"/>
                <a:t>Have We Covered Them All?</a:t>
              </a:r>
            </a:p>
          </p:txBody>
        </p:sp>
        <p:sp>
          <p:nvSpPr>
            <p:cNvPr id="12" name="TextBox 11"/>
            <p:cNvSpPr txBox="1"/>
            <p:nvPr/>
          </p:nvSpPr>
          <p:spPr>
            <a:xfrm>
              <a:off x="5553826" y="3322210"/>
              <a:ext cx="2104679" cy="646331"/>
            </a:xfrm>
            <a:prstGeom prst="rect">
              <a:avLst/>
            </a:prstGeom>
            <a:noFill/>
          </p:spPr>
          <p:txBody>
            <a:bodyPr wrap="none" rtlCol="0">
              <a:spAutoFit/>
            </a:bodyPr>
            <a:lstStyle/>
            <a:p>
              <a:r>
                <a:rPr lang="en-US" dirty="0"/>
                <a:t>Hidden Valley</a:t>
              </a:r>
            </a:p>
            <a:p>
              <a:r>
                <a:rPr lang="en-US" dirty="0"/>
                <a:t>Neutral Naturalness </a:t>
              </a:r>
            </a:p>
          </p:txBody>
        </p:sp>
        <p:sp>
          <p:nvSpPr>
            <p:cNvPr id="13" name="TextBox 12"/>
            <p:cNvSpPr txBox="1"/>
            <p:nvPr/>
          </p:nvSpPr>
          <p:spPr>
            <a:xfrm>
              <a:off x="2829634" y="4765776"/>
              <a:ext cx="6387005" cy="369332"/>
            </a:xfrm>
            <a:prstGeom prst="rect">
              <a:avLst/>
            </a:prstGeom>
            <a:noFill/>
          </p:spPr>
          <p:txBody>
            <a:bodyPr wrap="none" rtlCol="0">
              <a:spAutoFit/>
            </a:bodyPr>
            <a:lstStyle/>
            <a:p>
              <a:r>
                <a:rPr lang="en-US" dirty="0"/>
                <a:t>LLP is produced in association, or the decay contains other objects</a:t>
              </a:r>
            </a:p>
          </p:txBody>
        </p:sp>
      </p:grpSp>
      <p:sp>
        <p:nvSpPr>
          <p:cNvPr id="14" name="Footer Placeholder 13"/>
          <p:cNvSpPr>
            <a:spLocks noGrp="1"/>
          </p:cNvSpPr>
          <p:nvPr>
            <p:ph type="ftr" sz="quarter" idx="11"/>
          </p:nvPr>
        </p:nvSpPr>
        <p:spPr/>
        <p:txBody>
          <a:bodyPr/>
          <a:lstStyle/>
          <a:p>
            <a:r>
              <a:rPr lang="en-US"/>
              <a:t>G. Watts (UW/Seattle)</a:t>
            </a:r>
          </a:p>
        </p:txBody>
      </p:sp>
      <p:sp>
        <p:nvSpPr>
          <p:cNvPr id="15" name="Slide Number Placeholder 14"/>
          <p:cNvSpPr>
            <a:spLocks noGrp="1"/>
          </p:cNvSpPr>
          <p:nvPr>
            <p:ph type="sldNum" sz="quarter" idx="12"/>
          </p:nvPr>
        </p:nvSpPr>
        <p:spPr/>
        <p:txBody>
          <a:bodyPr/>
          <a:lstStyle/>
          <a:p>
            <a:fld id="{C2CEE9E9-B335-403A-B7E1-25FF144E47B9}" type="slidenum">
              <a:rPr lang="en-US" smtClean="0"/>
              <a:t>9</a:t>
            </a:fld>
            <a:endParaRPr lang="en-US"/>
          </a:p>
        </p:txBody>
      </p:sp>
      <p:sp>
        <p:nvSpPr>
          <p:cNvPr id="16" name="TextBox 15">
            <a:extLst>
              <a:ext uri="{FF2B5EF4-FFF2-40B4-BE49-F238E27FC236}">
                <a16:creationId xmlns:a16="http://schemas.microsoft.com/office/drawing/2014/main" id="{E45E50EE-986C-4EC3-B486-CA31067B75AA}"/>
              </a:ext>
            </a:extLst>
          </p:cNvPr>
          <p:cNvSpPr txBox="1"/>
          <p:nvPr/>
        </p:nvSpPr>
        <p:spPr>
          <a:xfrm>
            <a:off x="7924713" y="1342981"/>
            <a:ext cx="4114973" cy="369332"/>
          </a:xfrm>
          <a:prstGeom prst="rect">
            <a:avLst/>
          </a:prstGeom>
          <a:noFill/>
        </p:spPr>
        <p:txBody>
          <a:bodyPr wrap="none" rtlCol="0">
            <a:spAutoFit/>
          </a:bodyPr>
          <a:lstStyle/>
          <a:p>
            <a:r>
              <a:rPr lang="en-US" dirty="0"/>
              <a:t>This was the slide I used a few years ago…</a:t>
            </a:r>
          </a:p>
        </p:txBody>
      </p:sp>
      <p:sp>
        <p:nvSpPr>
          <p:cNvPr id="17" name="TextBox 16">
            <a:extLst>
              <a:ext uri="{FF2B5EF4-FFF2-40B4-BE49-F238E27FC236}">
                <a16:creationId xmlns:a16="http://schemas.microsoft.com/office/drawing/2014/main" id="{C31F91FB-CF07-41DB-8D73-E6F4F123AC10}"/>
              </a:ext>
            </a:extLst>
          </p:cNvPr>
          <p:cNvSpPr txBox="1"/>
          <p:nvPr/>
        </p:nvSpPr>
        <p:spPr>
          <a:xfrm>
            <a:off x="8386441" y="3097989"/>
            <a:ext cx="3191515" cy="369332"/>
          </a:xfrm>
          <a:prstGeom prst="rect">
            <a:avLst/>
          </a:prstGeom>
          <a:noFill/>
        </p:spPr>
        <p:txBody>
          <a:bodyPr wrap="none" rtlCol="0">
            <a:spAutoFit/>
          </a:bodyPr>
          <a:lstStyle/>
          <a:p>
            <a:r>
              <a:rPr lang="en-US" dirty="0"/>
              <a:t>LLP’s were relatively unexplored</a:t>
            </a:r>
          </a:p>
        </p:txBody>
      </p:sp>
      <p:sp>
        <p:nvSpPr>
          <p:cNvPr id="18" name="TextBox 17">
            <a:extLst>
              <a:ext uri="{FF2B5EF4-FFF2-40B4-BE49-F238E27FC236}">
                <a16:creationId xmlns:a16="http://schemas.microsoft.com/office/drawing/2014/main" id="{E4939713-16D6-4927-BF09-D0E19A5D178C}"/>
              </a:ext>
            </a:extLst>
          </p:cNvPr>
          <p:cNvSpPr txBox="1"/>
          <p:nvPr/>
        </p:nvSpPr>
        <p:spPr>
          <a:xfrm>
            <a:off x="8556808" y="4660692"/>
            <a:ext cx="2850780" cy="369332"/>
          </a:xfrm>
          <a:prstGeom prst="rect">
            <a:avLst/>
          </a:prstGeom>
          <a:noFill/>
        </p:spPr>
        <p:txBody>
          <a:bodyPr wrap="none" rtlCol="0">
            <a:spAutoFit/>
          </a:bodyPr>
          <a:lstStyle/>
          <a:p>
            <a:r>
              <a:rPr lang="en-US" dirty="0"/>
              <a:t>Theorists have been active…</a:t>
            </a:r>
          </a:p>
        </p:txBody>
      </p:sp>
    </p:spTree>
    <p:extLst>
      <p:ext uri="{BB962C8B-B14F-4D97-AF65-F5344CB8AC3E}">
        <p14:creationId xmlns:p14="http://schemas.microsoft.com/office/powerpoint/2010/main" val="801058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1363</TotalTime>
  <Words>3632</Words>
  <Application>Microsoft Office PowerPoint</Application>
  <PresentationFormat>Widescreen</PresentationFormat>
  <Paragraphs>654</Paragraphs>
  <Slides>66</Slides>
  <Notes>18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6" baseType="lpstr">
      <vt:lpstr>Arial</vt:lpstr>
      <vt:lpstr>Calibri</vt:lpstr>
      <vt:lpstr>Calibri Light</vt:lpstr>
      <vt:lpstr>Cambria Math</vt:lpstr>
      <vt:lpstr>Century Gothic</vt:lpstr>
      <vt:lpstr>Gill Sans SemiBold</vt:lpstr>
      <vt:lpstr>Symbol</vt:lpstr>
      <vt:lpstr>Wingdings</vt:lpstr>
      <vt:lpstr>Office Theme</vt:lpstr>
      <vt:lpstr>Acrobat Document</vt:lpstr>
      <vt:lpstr>Searching for new physics with displaced vertices: Technical Challenges at the Lifetime Frontier</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Displaced Vertex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An Event Cut 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 Beyond</vt:lpstr>
      <vt:lpstr>Expanding Final States</vt:lpstr>
      <vt:lpstr>LLP + Object</vt:lpstr>
      <vt:lpstr>Plenty more work to do with other signatures!</vt:lpstr>
      <vt:lpstr>PowerPoint Presentation</vt:lpstr>
      <vt:lpstr>Increasing The Base Line</vt:lpstr>
      <vt:lpstr>Minimizing the Background</vt:lpstr>
      <vt:lpstr>Vetoing Backgrounds</vt:lpstr>
      <vt:lpstr>Test Stand</vt:lpstr>
      <vt:lpstr>PowerPoint Presentation</vt:lpstr>
      <vt:lpstr>PowerPoint Presentation</vt:lpstr>
      <vt:lpstr>FASER</vt:lpstr>
      <vt:lpstr>CODEX-b</vt:lpstr>
      <vt:lpstr>CODEX-b</vt:lpstr>
      <vt:lpstr>Physics Beyond Colliders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Lifetime Frontier: To the LHC and Beyond!</dc:title>
  <dc:creator>Gordon Watts</dc:creator>
  <cp:lastModifiedBy>Gordon Watts</cp:lastModifiedBy>
  <cp:revision>17</cp:revision>
  <dcterms:created xsi:type="dcterms:W3CDTF">2018-05-11T22:08:38Z</dcterms:created>
  <dcterms:modified xsi:type="dcterms:W3CDTF">2018-07-04T12:12:55Z</dcterms:modified>
</cp:coreProperties>
</file>