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
  </p:notesMasterIdLst>
  <p:handoutMasterIdLst>
    <p:handoutMasterId r:id="rId4"/>
  </p:handoutMasterIdLst>
  <p:sldIdLst>
    <p:sldId id="265" r:id="rId2"/>
  </p:sldIdLst>
  <p:sldSz cx="9144000" cy="6858000" type="screen4x3"/>
  <p:notesSz cx="6858000" cy="9144000"/>
  <p:defaultTextStyle>
    <a:defPPr>
      <a:defRPr lang="de-DE"/>
    </a:defPPr>
    <a:lvl1pPr algn="l" rtl="0" fontAlgn="base">
      <a:spcBef>
        <a:spcPct val="20000"/>
      </a:spcBef>
      <a:spcAft>
        <a:spcPct val="0"/>
      </a:spcAft>
      <a:buClr>
        <a:srgbClr val="F8B323"/>
      </a:buClr>
      <a:buFont typeface="Wingdings" pitchFamily="2" charset="2"/>
      <a:buChar char="n"/>
      <a:defRPr sz="900" kern="1200">
        <a:solidFill>
          <a:schemeClr val="tx1"/>
        </a:solidFill>
        <a:latin typeface="Arial" charset="0"/>
        <a:ea typeface="ＭＳ Ｐゴシック" pitchFamily="112" charset="-128"/>
        <a:cs typeface="+mn-cs"/>
      </a:defRPr>
    </a:lvl1pPr>
    <a:lvl2pPr marL="457200" algn="l" rtl="0" fontAlgn="base">
      <a:spcBef>
        <a:spcPct val="20000"/>
      </a:spcBef>
      <a:spcAft>
        <a:spcPct val="0"/>
      </a:spcAft>
      <a:buClr>
        <a:srgbClr val="F8B323"/>
      </a:buClr>
      <a:buFont typeface="Wingdings" pitchFamily="2" charset="2"/>
      <a:buChar char="n"/>
      <a:defRPr sz="900" kern="1200">
        <a:solidFill>
          <a:schemeClr val="tx1"/>
        </a:solidFill>
        <a:latin typeface="Arial" charset="0"/>
        <a:ea typeface="ＭＳ Ｐゴシック" pitchFamily="112" charset="-128"/>
        <a:cs typeface="+mn-cs"/>
      </a:defRPr>
    </a:lvl2pPr>
    <a:lvl3pPr marL="914400" algn="l" rtl="0" fontAlgn="base">
      <a:spcBef>
        <a:spcPct val="20000"/>
      </a:spcBef>
      <a:spcAft>
        <a:spcPct val="0"/>
      </a:spcAft>
      <a:buClr>
        <a:srgbClr val="F8B323"/>
      </a:buClr>
      <a:buFont typeface="Wingdings" pitchFamily="2" charset="2"/>
      <a:buChar char="n"/>
      <a:defRPr sz="900" kern="1200">
        <a:solidFill>
          <a:schemeClr val="tx1"/>
        </a:solidFill>
        <a:latin typeface="Arial" charset="0"/>
        <a:ea typeface="ＭＳ Ｐゴシック" pitchFamily="112" charset="-128"/>
        <a:cs typeface="+mn-cs"/>
      </a:defRPr>
    </a:lvl3pPr>
    <a:lvl4pPr marL="1371600" algn="l" rtl="0" fontAlgn="base">
      <a:spcBef>
        <a:spcPct val="20000"/>
      </a:spcBef>
      <a:spcAft>
        <a:spcPct val="0"/>
      </a:spcAft>
      <a:buClr>
        <a:srgbClr val="F8B323"/>
      </a:buClr>
      <a:buFont typeface="Wingdings" pitchFamily="2" charset="2"/>
      <a:buChar char="n"/>
      <a:defRPr sz="900" kern="1200">
        <a:solidFill>
          <a:schemeClr val="tx1"/>
        </a:solidFill>
        <a:latin typeface="Arial" charset="0"/>
        <a:ea typeface="ＭＳ Ｐゴシック" pitchFamily="112" charset="-128"/>
        <a:cs typeface="+mn-cs"/>
      </a:defRPr>
    </a:lvl4pPr>
    <a:lvl5pPr marL="1828800" algn="l" rtl="0" fontAlgn="base">
      <a:spcBef>
        <a:spcPct val="20000"/>
      </a:spcBef>
      <a:spcAft>
        <a:spcPct val="0"/>
      </a:spcAft>
      <a:buClr>
        <a:srgbClr val="F8B323"/>
      </a:buClr>
      <a:buFont typeface="Wingdings" pitchFamily="2" charset="2"/>
      <a:buChar char="n"/>
      <a:defRPr sz="900" kern="1200">
        <a:solidFill>
          <a:schemeClr val="tx1"/>
        </a:solidFill>
        <a:latin typeface="Arial" charset="0"/>
        <a:ea typeface="ＭＳ Ｐゴシック" pitchFamily="112" charset="-128"/>
        <a:cs typeface="+mn-cs"/>
      </a:defRPr>
    </a:lvl5pPr>
    <a:lvl6pPr marL="2286000" algn="l" defTabSz="914400" rtl="0" eaLnBrk="1" latinLnBrk="0" hangingPunct="1">
      <a:defRPr sz="900" kern="1200">
        <a:solidFill>
          <a:schemeClr val="tx1"/>
        </a:solidFill>
        <a:latin typeface="Arial" charset="0"/>
        <a:ea typeface="ＭＳ Ｐゴシック" pitchFamily="112" charset="-128"/>
        <a:cs typeface="+mn-cs"/>
      </a:defRPr>
    </a:lvl6pPr>
    <a:lvl7pPr marL="2743200" algn="l" defTabSz="914400" rtl="0" eaLnBrk="1" latinLnBrk="0" hangingPunct="1">
      <a:defRPr sz="900" kern="1200">
        <a:solidFill>
          <a:schemeClr val="tx1"/>
        </a:solidFill>
        <a:latin typeface="Arial" charset="0"/>
        <a:ea typeface="ＭＳ Ｐゴシック" pitchFamily="112" charset="-128"/>
        <a:cs typeface="+mn-cs"/>
      </a:defRPr>
    </a:lvl7pPr>
    <a:lvl8pPr marL="3200400" algn="l" defTabSz="914400" rtl="0" eaLnBrk="1" latinLnBrk="0" hangingPunct="1">
      <a:defRPr sz="900" kern="1200">
        <a:solidFill>
          <a:schemeClr val="tx1"/>
        </a:solidFill>
        <a:latin typeface="Arial" charset="0"/>
        <a:ea typeface="ＭＳ Ｐゴシック" pitchFamily="112" charset="-128"/>
        <a:cs typeface="+mn-cs"/>
      </a:defRPr>
    </a:lvl8pPr>
    <a:lvl9pPr marL="3657600" algn="l" defTabSz="914400" rtl="0" eaLnBrk="1" latinLnBrk="0" hangingPunct="1">
      <a:defRPr sz="900" kern="1200">
        <a:solidFill>
          <a:schemeClr val="tx1"/>
        </a:solidFill>
        <a:latin typeface="Arial" charset="0"/>
        <a:ea typeface="ＭＳ Ｐゴシック" pitchFamily="112"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E0E0E0"/>
    <a:srgbClr val="FD930A"/>
    <a:srgbClr val="261748"/>
    <a:srgbClr val="251555"/>
    <a:srgbClr val="626262"/>
    <a:srgbClr val="100F2E"/>
    <a:srgbClr val="23145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259" autoAdjust="0"/>
    <p:restoredTop sz="83939" autoAdjust="0"/>
  </p:normalViewPr>
  <p:slideViewPr>
    <p:cSldViewPr snapToGrid="0" showGuides="1">
      <p:cViewPr>
        <p:scale>
          <a:sx n="100" d="100"/>
          <a:sy n="100" d="100"/>
        </p:scale>
        <p:origin x="-2040" y="-942"/>
      </p:cViewPr>
      <p:guideLst>
        <p:guide orient="horz" pos="3956"/>
        <p:guide orient="horz" pos="900"/>
        <p:guide orient="horz" pos="2446"/>
        <p:guide orient="horz" pos="4038"/>
        <p:guide pos="5277"/>
        <p:guide pos="1750"/>
        <p:guide pos="4023"/>
        <p:guide pos="5685"/>
        <p:guide pos="255"/>
        <p:guide pos="5318"/>
        <p:guide pos="73"/>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howGuides="1">
      <p:cViewPr>
        <p:scale>
          <a:sx n="100" d="100"/>
          <a:sy n="100" d="100"/>
        </p:scale>
        <p:origin x="-3468" y="-72"/>
      </p:cViewPr>
      <p:guideLst>
        <p:guide orient="horz" pos="2880"/>
        <p:guide pos="215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8782031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spcBef>
                <a:spcPct val="0"/>
              </a:spcBef>
              <a:buClrTx/>
              <a:buFontTx/>
              <a:buNone/>
              <a:defRPr sz="1200"/>
            </a:lvl1pPr>
          </a:lstStyle>
          <a:p>
            <a:endParaRPr lang="de-DE"/>
          </a:p>
        </p:txBody>
      </p:sp>
      <p:sp>
        <p:nvSpPr>
          <p:cNvPr id="3075" name="Rectangle 3"/>
          <p:cNvSpPr>
            <a:spLocks noGrp="1" noChangeArrowheads="1"/>
          </p:cNvSpPr>
          <p:nvPr>
            <p:ph type="dt" idx="1"/>
          </p:nvPr>
        </p:nvSpPr>
        <p:spPr bwMode="auto">
          <a:xfrm>
            <a:off x="3886200" y="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r" eaLnBrk="0" hangingPunct="0">
              <a:spcBef>
                <a:spcPct val="0"/>
              </a:spcBef>
              <a:buClrTx/>
              <a:buFontTx/>
              <a:buNone/>
              <a:defRPr sz="1200"/>
            </a:lvl1pPr>
          </a:lstStyle>
          <a:p>
            <a:endParaRPr lang="de-DE"/>
          </a:p>
        </p:txBody>
      </p:sp>
      <p:sp>
        <p:nvSpPr>
          <p:cNvPr id="3078" name="Rectangle 6"/>
          <p:cNvSpPr>
            <a:spLocks noGrp="1" noChangeArrowheads="1"/>
          </p:cNvSpPr>
          <p:nvPr>
            <p:ph type="ftr" sz="quarter" idx="4"/>
          </p:nvPr>
        </p:nvSpPr>
        <p:spPr bwMode="auto">
          <a:xfrm>
            <a:off x="0" y="868680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eaLnBrk="0" hangingPunct="0">
              <a:spcBef>
                <a:spcPct val="0"/>
              </a:spcBef>
              <a:buClrTx/>
              <a:buFontTx/>
              <a:buNone/>
              <a:defRPr sz="1200"/>
            </a:lvl1pPr>
          </a:lstStyle>
          <a:p>
            <a:endParaRPr lang="de-DE"/>
          </a:p>
        </p:txBody>
      </p:sp>
      <p:sp>
        <p:nvSpPr>
          <p:cNvPr id="3079" name="Rectangle 7"/>
          <p:cNvSpPr>
            <a:spLocks noGrp="1" noChangeArrowheads="1"/>
          </p:cNvSpPr>
          <p:nvPr>
            <p:ph type="sldNum" sz="quarter" idx="5"/>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lgn="r" eaLnBrk="0" hangingPunct="0">
              <a:spcBef>
                <a:spcPct val="0"/>
              </a:spcBef>
              <a:buClrTx/>
              <a:buFontTx/>
              <a:buNone/>
              <a:defRPr sz="1200"/>
            </a:lvl1pPr>
          </a:lstStyle>
          <a:p>
            <a:fld id="{70F96095-A911-4B8A-9974-6A40BAAD5501}" type="slidenum">
              <a:rPr lang="de-DE"/>
              <a:pPr/>
              <a:t>‹#›</a:t>
            </a:fld>
            <a:endParaRPr lang="de-DE"/>
          </a:p>
        </p:txBody>
      </p:sp>
    </p:spTree>
    <p:extLst>
      <p:ext uri="{BB962C8B-B14F-4D97-AF65-F5344CB8AC3E}">
        <p14:creationId xmlns:p14="http://schemas.microsoft.com/office/powerpoint/2010/main" val="282193116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ＭＳ Ｐゴシック" pitchFamily="112" charset="-128"/>
        <a:cs typeface="+mn-cs"/>
      </a:defRPr>
    </a:lvl1pPr>
    <a:lvl2pPr marL="457200" algn="l" rtl="0" fontAlgn="base">
      <a:spcBef>
        <a:spcPct val="30000"/>
      </a:spcBef>
      <a:spcAft>
        <a:spcPct val="0"/>
      </a:spcAft>
      <a:defRPr sz="1200" kern="1200">
        <a:solidFill>
          <a:schemeClr val="tx1"/>
        </a:solidFill>
        <a:latin typeface="Arial" charset="0"/>
        <a:ea typeface="ＭＳ Ｐゴシック" pitchFamily="112" charset="-128"/>
        <a:cs typeface="+mn-cs"/>
      </a:defRPr>
    </a:lvl2pPr>
    <a:lvl3pPr marL="914400" algn="l" rtl="0" fontAlgn="base">
      <a:spcBef>
        <a:spcPct val="30000"/>
      </a:spcBef>
      <a:spcAft>
        <a:spcPct val="0"/>
      </a:spcAft>
      <a:defRPr sz="1200" kern="1200">
        <a:solidFill>
          <a:schemeClr val="tx1"/>
        </a:solidFill>
        <a:latin typeface="Arial" charset="0"/>
        <a:ea typeface="ＭＳ Ｐゴシック" pitchFamily="112" charset="-128"/>
        <a:cs typeface="+mn-cs"/>
      </a:defRPr>
    </a:lvl3pPr>
    <a:lvl4pPr marL="1371600" algn="l" rtl="0" fontAlgn="base">
      <a:spcBef>
        <a:spcPct val="30000"/>
      </a:spcBef>
      <a:spcAft>
        <a:spcPct val="0"/>
      </a:spcAft>
      <a:defRPr sz="1200" kern="1200">
        <a:solidFill>
          <a:schemeClr val="tx1"/>
        </a:solidFill>
        <a:latin typeface="Arial" charset="0"/>
        <a:ea typeface="ＭＳ Ｐゴシック" pitchFamily="112" charset="-128"/>
        <a:cs typeface="+mn-cs"/>
      </a:defRPr>
    </a:lvl4pPr>
    <a:lvl5pPr marL="1828800" algn="l" rtl="0" fontAlgn="base">
      <a:spcBef>
        <a:spcPct val="30000"/>
      </a:spcBef>
      <a:spcAft>
        <a:spcPct val="0"/>
      </a:spcAft>
      <a:defRPr sz="1200" kern="1200">
        <a:solidFill>
          <a:schemeClr val="tx1"/>
        </a:solidFill>
        <a:latin typeface="Arial" charset="0"/>
        <a:ea typeface="ＭＳ Ｐゴシック" pitchFamily="112"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322" name="Rectangle 82"/>
          <p:cNvSpPr>
            <a:spLocks noChangeArrowheads="1"/>
          </p:cNvSpPr>
          <p:nvPr userDrawn="1"/>
        </p:nvSpPr>
        <p:spPr bwMode="auto">
          <a:xfrm>
            <a:off x="8442325" y="114300"/>
            <a:ext cx="576264" cy="907200"/>
          </a:xfrm>
          <a:prstGeom prst="rect">
            <a:avLst/>
          </a:prstGeom>
          <a:solidFill>
            <a:schemeClr val="tx1"/>
          </a:solidFill>
          <a:ln w="9525">
            <a:solidFill>
              <a:srgbClr val="261748"/>
            </a:solidFill>
            <a:miter lim="800000"/>
            <a:headEnd/>
            <a:tailEnd/>
          </a:ln>
        </p:spPr>
        <p:txBody>
          <a:bodyPr wrap="none" anchor="ctr"/>
          <a:lstStyle/>
          <a:p>
            <a:endParaRPr lang="en-GB" noProof="0"/>
          </a:p>
        </p:txBody>
      </p:sp>
      <p:sp>
        <p:nvSpPr>
          <p:cNvPr id="10313" name="Line 73"/>
          <p:cNvSpPr>
            <a:spLocks noChangeShapeType="1"/>
          </p:cNvSpPr>
          <p:nvPr userDrawn="1"/>
        </p:nvSpPr>
        <p:spPr bwMode="auto">
          <a:xfrm>
            <a:off x="115888" y="6477000"/>
            <a:ext cx="8904287" cy="0"/>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en-GB" noProof="0"/>
          </a:p>
        </p:txBody>
      </p:sp>
      <p:pic>
        <p:nvPicPr>
          <p:cNvPr id="10323" name="Picture 83" descr="logo-XFEL_rgb"/>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17475" y="114300"/>
            <a:ext cx="911225" cy="911225"/>
          </a:xfrm>
          <a:prstGeom prst="rect">
            <a:avLst/>
          </a:prstGeom>
          <a:noFill/>
          <a:extLst>
            <a:ext uri="{909E8E84-426E-40DD-AFC4-6F175D3DCCD1}">
              <a14:hiddenFill xmlns:a14="http://schemas.microsoft.com/office/drawing/2010/main">
                <a:solidFill>
                  <a:srgbClr val="FFFFFF"/>
                </a:solidFill>
              </a14:hiddenFill>
            </a:ext>
          </a:extLst>
        </p:spPr>
      </p:pic>
      <p:sp>
        <p:nvSpPr>
          <p:cNvPr id="10324" name="Rectangle 84"/>
          <p:cNvSpPr>
            <a:spLocks noGrp="1" noChangeArrowheads="1"/>
          </p:cNvSpPr>
          <p:nvPr>
            <p:ph type="subTitle" sz="quarter" idx="1"/>
          </p:nvPr>
        </p:nvSpPr>
        <p:spPr>
          <a:xfrm>
            <a:off x="404607" y="3411538"/>
            <a:ext cx="8325262" cy="2868612"/>
          </a:xfrm>
          <a:extLst>
            <a:ext uri="{91240B29-F687-4F45-9708-019B960494DF}">
              <a14:hiddenLine xmlns:a14="http://schemas.microsoft.com/office/drawing/2010/main" w="28575">
                <a:solidFill>
                  <a:srgbClr val="FF66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marL="0" indent="0" algn="ctr">
              <a:buFont typeface="Wingdings" pitchFamily="2" charset="2"/>
              <a:buNone/>
              <a:defRPr sz="3200">
                <a:solidFill>
                  <a:schemeClr val="tx1"/>
                </a:solidFill>
              </a:defRPr>
            </a:lvl1pPr>
          </a:lstStyle>
          <a:p>
            <a:pPr lvl="0"/>
            <a:endParaRPr lang="en-GB" noProof="0" dirty="0" smtClean="0"/>
          </a:p>
        </p:txBody>
      </p:sp>
      <p:sp>
        <p:nvSpPr>
          <p:cNvPr id="10325" name="Line 85"/>
          <p:cNvSpPr>
            <a:spLocks noChangeShapeType="1"/>
          </p:cNvSpPr>
          <p:nvPr userDrawn="1"/>
        </p:nvSpPr>
        <p:spPr bwMode="auto">
          <a:xfrm>
            <a:off x="115888" y="6477000"/>
            <a:ext cx="8904287"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en-GB" noProof="0"/>
          </a:p>
        </p:txBody>
      </p:sp>
      <p:sp>
        <p:nvSpPr>
          <p:cNvPr id="10326" name="Rectangle 86"/>
          <p:cNvSpPr>
            <a:spLocks noGrp="1" noChangeArrowheads="1"/>
          </p:cNvSpPr>
          <p:nvPr>
            <p:ph type="ctrTitle" sz="quarter"/>
          </p:nvPr>
        </p:nvSpPr>
        <p:spPr>
          <a:xfrm>
            <a:off x="404813" y="1314450"/>
            <a:ext cx="8331200" cy="1844675"/>
          </a:xfrm>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lgn="ctr">
              <a:defRPr sz="5500" b="0">
                <a:solidFill>
                  <a:schemeClr val="tx1"/>
                </a:solidFill>
              </a:defRPr>
            </a:lvl1pPr>
          </a:lstStyle>
          <a:p>
            <a:pPr lvl="0"/>
            <a:endParaRPr lang="en-GB" noProof="0" dirty="0" smtClean="0"/>
          </a:p>
        </p:txBody>
      </p:sp>
      <p:pic>
        <p:nvPicPr>
          <p:cNvPr id="10327" name="Picture 87" descr="Undulator_final_nurh#50DE97_links4-1"/>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095375" y="114300"/>
            <a:ext cx="7281863" cy="9144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noProof="0" smtClean="0"/>
              <a:t>Click to edit Master title style</a:t>
            </a:r>
            <a:endParaRPr lang="en-GB" noProof="0"/>
          </a:p>
        </p:txBody>
      </p:sp>
      <p:sp>
        <p:nvSpPr>
          <p:cNvPr id="3" name="Inhaltsplatzhalter 2"/>
          <p:cNvSpPr>
            <a:spLocks noGrp="1"/>
          </p:cNvSpPr>
          <p:nvPr>
            <p:ph idx="1"/>
          </p:nvPr>
        </p:nvSpPr>
        <p:spPr/>
        <p:txBody>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Tree>
    <p:extLst>
      <p:ext uri="{BB962C8B-B14F-4D97-AF65-F5344CB8AC3E}">
        <p14:creationId xmlns:p14="http://schemas.microsoft.com/office/powerpoint/2010/main" val="19032538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noProof="0" smtClean="0"/>
              <a:t>Click to edit Master title style</a:t>
            </a:r>
            <a:endParaRPr lang="en-GB" noProof="0"/>
          </a:p>
        </p:txBody>
      </p:sp>
    </p:spTree>
    <p:extLst>
      <p:ext uri="{BB962C8B-B14F-4D97-AF65-F5344CB8AC3E}">
        <p14:creationId xmlns:p14="http://schemas.microsoft.com/office/powerpoint/2010/main" val="21239119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No 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02732662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 name="Picture 134" descr="Undulator_final_nurh#50DE97_rechts"/>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442325" y="114300"/>
            <a:ext cx="582613" cy="917575"/>
          </a:xfrm>
          <a:prstGeom prst="rect">
            <a:avLst/>
          </a:prstGeom>
          <a:noFill/>
          <a:extLst>
            <a:ext uri="{909E8E84-426E-40DD-AFC4-6F175D3DCCD1}">
              <a14:hiddenFill xmlns:a14="http://schemas.microsoft.com/office/drawing/2010/main">
                <a:solidFill>
                  <a:srgbClr val="FFFFFF"/>
                </a:solidFill>
              </a14:hiddenFill>
            </a:ext>
          </a:extLst>
        </p:spPr>
      </p:pic>
      <p:sp>
        <p:nvSpPr>
          <p:cNvPr id="1146" name="Rectangle 122"/>
          <p:cNvSpPr>
            <a:spLocks noChangeArrowheads="1"/>
          </p:cNvSpPr>
          <p:nvPr/>
        </p:nvSpPr>
        <p:spPr bwMode="auto">
          <a:xfrm>
            <a:off x="1093788" y="114300"/>
            <a:ext cx="7283450" cy="915988"/>
          </a:xfrm>
          <a:prstGeom prst="rect">
            <a:avLst/>
          </a:prstGeom>
          <a:solidFill>
            <a:schemeClr val="tx1"/>
          </a:solidFill>
          <a:ln>
            <a:noFill/>
          </a:ln>
        </p:spPr>
        <p:txBody>
          <a:bodyPr wrap="none" anchor="ctr"/>
          <a:lstStyle/>
          <a:p>
            <a:pPr algn="ctr" eaLnBrk="0" hangingPunct="0">
              <a:spcBef>
                <a:spcPct val="0"/>
              </a:spcBef>
              <a:buClrTx/>
              <a:buFontTx/>
              <a:buNone/>
            </a:pPr>
            <a:endParaRPr lang="en-GB" sz="2400" noProof="0"/>
          </a:p>
        </p:txBody>
      </p:sp>
      <p:sp>
        <p:nvSpPr>
          <p:cNvPr id="1154" name="Rectangle 130"/>
          <p:cNvSpPr>
            <a:spLocks noGrp="1" noChangeArrowheads="1"/>
          </p:cNvSpPr>
          <p:nvPr>
            <p:ph type="title"/>
          </p:nvPr>
        </p:nvSpPr>
        <p:spPr bwMode="auto">
          <a:xfrm>
            <a:off x="1093788" y="307975"/>
            <a:ext cx="7283450" cy="7143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72000" tIns="45720" rIns="91440" bIns="0" numCol="1" anchor="b" anchorCtr="0" compatLnSpc="1">
            <a:prstTxWarp prst="textNoShape">
              <a:avLst/>
            </a:prstTxWarp>
          </a:bodyPr>
          <a:lstStyle/>
          <a:p>
            <a:pPr lvl="0"/>
            <a:r>
              <a:rPr lang="en-GB" noProof="0" smtClean="0"/>
              <a:t>Slide title: Don’t edit here!</a:t>
            </a:r>
          </a:p>
        </p:txBody>
      </p:sp>
      <p:sp>
        <p:nvSpPr>
          <p:cNvPr id="1144" name="Line 120"/>
          <p:cNvSpPr>
            <a:spLocks noChangeShapeType="1"/>
          </p:cNvSpPr>
          <p:nvPr/>
        </p:nvSpPr>
        <p:spPr bwMode="auto">
          <a:xfrm>
            <a:off x="115888" y="6477000"/>
            <a:ext cx="8904287"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en-GB" noProof="0"/>
          </a:p>
        </p:txBody>
      </p:sp>
      <p:sp>
        <p:nvSpPr>
          <p:cNvPr id="1147" name="Text Box 123"/>
          <p:cNvSpPr txBox="1">
            <a:spLocks noChangeArrowheads="1"/>
          </p:cNvSpPr>
          <p:nvPr/>
        </p:nvSpPr>
        <p:spPr bwMode="auto">
          <a:xfrm>
            <a:off x="1093788" y="114300"/>
            <a:ext cx="6629400" cy="193675"/>
          </a:xfrm>
          <a:prstGeom prst="rect">
            <a:avLst/>
          </a:prstGeom>
          <a:noFill/>
          <a:ln>
            <a:noFill/>
          </a:ln>
          <a:extLst>
            <a:ext uri="{909E8E84-426E-40DD-AFC4-6F175D3DCCD1}">
              <a14:hiddenFill xmlns:a14="http://schemas.microsoft.com/office/drawing/2010/main">
                <a:solidFill>
                  <a:srgbClr val="251555"/>
                </a:solidFill>
              </a14:hiddenFill>
            </a:ext>
            <a:ext uri="{91240B29-F687-4F45-9708-019B960494DF}">
              <a14:hiddenLine xmlns:a14="http://schemas.microsoft.com/office/drawing/2010/main" w="9525">
                <a:solidFill>
                  <a:schemeClr val="tx1"/>
                </a:solidFill>
                <a:miter lim="800000"/>
                <a:headEnd/>
                <a:tailEnd/>
              </a14:hiddenLine>
            </a:ext>
          </a:extLst>
        </p:spPr>
        <p:txBody>
          <a:bodyPr lIns="79200" tIns="0" rIns="46800" bIns="0" anchor="b"/>
          <a:lstStyle/>
          <a:p>
            <a:pPr eaLnBrk="0" hangingPunct="0">
              <a:lnSpc>
                <a:spcPct val="110000"/>
              </a:lnSpc>
              <a:spcBef>
                <a:spcPct val="50000"/>
              </a:spcBef>
              <a:buClrTx/>
              <a:buFontTx/>
              <a:buNone/>
            </a:pPr>
            <a:r>
              <a:rPr lang="en-US" sz="1000" noProof="0" dirty="0" smtClean="0">
                <a:solidFill>
                  <a:schemeClr val="bg1"/>
                </a:solidFill>
              </a:rPr>
              <a:t>Operations meeting</a:t>
            </a:r>
            <a:endParaRPr lang="en-GB" sz="1000" noProof="0" dirty="0">
              <a:solidFill>
                <a:schemeClr val="bg1"/>
              </a:solidFill>
            </a:endParaRPr>
          </a:p>
        </p:txBody>
      </p:sp>
      <p:pic>
        <p:nvPicPr>
          <p:cNvPr id="1151" name="Picture 127" descr="logo-XFEL_rgb"/>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17475" y="114300"/>
            <a:ext cx="911225" cy="911225"/>
          </a:xfrm>
          <a:prstGeom prst="rect">
            <a:avLst/>
          </a:prstGeom>
          <a:noFill/>
          <a:extLst>
            <a:ext uri="{909E8E84-426E-40DD-AFC4-6F175D3DCCD1}">
              <a14:hiddenFill xmlns:a14="http://schemas.microsoft.com/office/drawing/2010/main">
                <a:solidFill>
                  <a:srgbClr val="FFFFFF"/>
                </a:solidFill>
              </a14:hiddenFill>
            </a:ext>
          </a:extLst>
        </p:spPr>
      </p:pic>
      <p:sp>
        <p:nvSpPr>
          <p:cNvPr id="1156" name="Rectangle 132"/>
          <p:cNvSpPr>
            <a:spLocks noGrp="1" noChangeAspect="1" noChangeArrowheads="1"/>
          </p:cNvSpPr>
          <p:nvPr>
            <p:ph type="body" idx="1"/>
          </p:nvPr>
        </p:nvSpPr>
        <p:spPr bwMode="auto">
          <a:xfrm>
            <a:off x="404813" y="1347788"/>
            <a:ext cx="7972425" cy="49323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p>
            <a:pPr lvl="0"/>
            <a:r>
              <a:rPr lang="en-GB" noProof="0" smtClean="0"/>
              <a:t>text format – don’t edit!</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17" name="Rechteck 16"/>
          <p:cNvSpPr/>
          <p:nvPr/>
        </p:nvSpPr>
        <p:spPr bwMode="auto">
          <a:xfrm>
            <a:off x="8448938" y="784800"/>
            <a:ext cx="576000" cy="247075"/>
          </a:xfrm>
          <a:prstGeom prst="rect">
            <a:avLst/>
          </a:prstGeom>
          <a:noFill/>
          <a:ln>
            <a:noFill/>
          </a:ln>
        </p:spPr>
        <p:txBody>
          <a:bodyPr vert="horz" wrap="square" lIns="54000" tIns="45720" rIns="54000" bIns="18000" numCol="1" anchor="b" anchorCtr="0" compatLnSpc="1">
            <a:prstTxWarp prst="textNoShape">
              <a:avLst/>
            </a:prstTxWarp>
          </a:bodyPr>
          <a:lstStyle/>
          <a:p>
            <a:pPr lvl="0" algn="ctr" eaLnBrk="0" hangingPunct="0">
              <a:spcBef>
                <a:spcPct val="0"/>
              </a:spcBef>
              <a:buClrTx/>
              <a:buFontTx/>
              <a:buNone/>
            </a:pPr>
            <a:fld id="{7BD41925-BADA-44CD-9D29-92AC82CF061D}" type="slidenum">
              <a:rPr lang="en-GB" sz="1000" b="1" noProof="0" smtClean="0">
                <a:solidFill>
                  <a:schemeClr val="bg1"/>
                </a:solidFill>
                <a:ea typeface="Geneva" pitchFamily="1" charset="-128"/>
              </a:rPr>
              <a:t>‹#›</a:t>
            </a:fld>
            <a:endParaRPr lang="en-GB" sz="1000" b="1" noProof="0" smtClean="0">
              <a:solidFill>
                <a:schemeClr val="bg1"/>
              </a:solidFill>
              <a:ea typeface="Geneva" pitchFamily="1" charset="-128"/>
            </a:endParaRPr>
          </a:p>
        </p:txBody>
      </p:sp>
      <p:sp>
        <p:nvSpPr>
          <p:cNvPr id="3" name="Textfeld 2"/>
          <p:cNvSpPr txBox="1"/>
          <p:nvPr/>
        </p:nvSpPr>
        <p:spPr>
          <a:xfrm>
            <a:off x="117475" y="6477000"/>
            <a:ext cx="8902700" cy="295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b" anchorCtr="0" compatLnSpc="1">
            <a:prstTxWarp prst="textNoShape">
              <a:avLst/>
            </a:prstTxWarp>
          </a:bodyPr>
          <a:lstStyle>
            <a:defPPr>
              <a:defRPr lang="de-DE"/>
            </a:defPPr>
            <a:lvl1pPr eaLnBrk="0" hangingPunct="0">
              <a:lnSpc>
                <a:spcPct val="110000"/>
              </a:lnSpc>
              <a:spcBef>
                <a:spcPct val="0"/>
              </a:spcBef>
              <a:buClrTx/>
              <a:buFontTx/>
              <a:buNone/>
              <a:defRPr sz="800">
                <a:solidFill>
                  <a:srgbClr val="000000"/>
                </a:solidFill>
              </a:defRPr>
            </a:lvl1pPr>
          </a:lstStyle>
          <a:p>
            <a:pPr lvl="0"/>
            <a:endParaRPr lang="en-GB" noProof="0" dirty="0" smtClean="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4" r:id="rId3"/>
    <p:sldLayoutId id="2147483655" r:id="rId4"/>
  </p:sldLayoutIdLst>
  <p:hf hdr="0" dt="0"/>
  <p:txStyles>
    <p:titleStyle>
      <a:lvl1pPr algn="l" rtl="0" eaLnBrk="1" fontAlgn="base" hangingPunct="1">
        <a:spcBef>
          <a:spcPct val="0"/>
        </a:spcBef>
        <a:spcAft>
          <a:spcPct val="0"/>
        </a:spcAft>
        <a:defRPr sz="2400" b="1">
          <a:solidFill>
            <a:schemeClr val="bg1"/>
          </a:solidFill>
          <a:latin typeface="+mj-lt"/>
          <a:ea typeface="+mj-ea"/>
          <a:cs typeface="+mj-cs"/>
        </a:defRPr>
      </a:lvl1pPr>
      <a:lvl2pPr algn="l" rtl="0" eaLnBrk="1" fontAlgn="base" hangingPunct="1">
        <a:spcBef>
          <a:spcPct val="0"/>
        </a:spcBef>
        <a:spcAft>
          <a:spcPct val="0"/>
        </a:spcAft>
        <a:defRPr sz="2400" b="1">
          <a:solidFill>
            <a:schemeClr val="bg1"/>
          </a:solidFill>
          <a:latin typeface="Arial" charset="0"/>
          <a:ea typeface="ＭＳ Ｐゴシック" pitchFamily="112" charset="-128"/>
        </a:defRPr>
      </a:lvl2pPr>
      <a:lvl3pPr algn="l" rtl="0" eaLnBrk="1" fontAlgn="base" hangingPunct="1">
        <a:spcBef>
          <a:spcPct val="0"/>
        </a:spcBef>
        <a:spcAft>
          <a:spcPct val="0"/>
        </a:spcAft>
        <a:defRPr sz="2400" b="1">
          <a:solidFill>
            <a:schemeClr val="bg1"/>
          </a:solidFill>
          <a:latin typeface="Arial" charset="0"/>
          <a:ea typeface="ＭＳ Ｐゴシック" pitchFamily="112" charset="-128"/>
        </a:defRPr>
      </a:lvl3pPr>
      <a:lvl4pPr algn="l" rtl="0" eaLnBrk="1" fontAlgn="base" hangingPunct="1">
        <a:spcBef>
          <a:spcPct val="0"/>
        </a:spcBef>
        <a:spcAft>
          <a:spcPct val="0"/>
        </a:spcAft>
        <a:defRPr sz="2400" b="1">
          <a:solidFill>
            <a:schemeClr val="bg1"/>
          </a:solidFill>
          <a:latin typeface="Arial" charset="0"/>
          <a:ea typeface="ＭＳ Ｐゴシック" pitchFamily="112" charset="-128"/>
        </a:defRPr>
      </a:lvl4pPr>
      <a:lvl5pPr algn="l" rtl="0" eaLnBrk="1" fontAlgn="base" hangingPunct="1">
        <a:spcBef>
          <a:spcPct val="0"/>
        </a:spcBef>
        <a:spcAft>
          <a:spcPct val="0"/>
        </a:spcAft>
        <a:defRPr sz="2400" b="1">
          <a:solidFill>
            <a:schemeClr val="bg1"/>
          </a:solidFill>
          <a:latin typeface="Arial" charset="0"/>
          <a:ea typeface="ＭＳ Ｐゴシック" pitchFamily="112" charset="-128"/>
        </a:defRPr>
      </a:lvl5pPr>
      <a:lvl6pPr marL="457200" algn="l" rtl="0" eaLnBrk="1" fontAlgn="base" hangingPunct="1">
        <a:spcBef>
          <a:spcPct val="0"/>
        </a:spcBef>
        <a:spcAft>
          <a:spcPct val="0"/>
        </a:spcAft>
        <a:defRPr sz="2400" b="1">
          <a:solidFill>
            <a:schemeClr val="bg1"/>
          </a:solidFill>
          <a:latin typeface="Arial" charset="0"/>
          <a:ea typeface="ＭＳ Ｐゴシック" pitchFamily="112" charset="-128"/>
        </a:defRPr>
      </a:lvl6pPr>
      <a:lvl7pPr marL="914400" algn="l" rtl="0" eaLnBrk="1" fontAlgn="base" hangingPunct="1">
        <a:spcBef>
          <a:spcPct val="0"/>
        </a:spcBef>
        <a:spcAft>
          <a:spcPct val="0"/>
        </a:spcAft>
        <a:defRPr sz="2400" b="1">
          <a:solidFill>
            <a:schemeClr val="bg1"/>
          </a:solidFill>
          <a:latin typeface="Arial" charset="0"/>
          <a:ea typeface="ＭＳ Ｐゴシック" pitchFamily="112" charset="-128"/>
        </a:defRPr>
      </a:lvl7pPr>
      <a:lvl8pPr marL="1371600" algn="l" rtl="0" eaLnBrk="1" fontAlgn="base" hangingPunct="1">
        <a:spcBef>
          <a:spcPct val="0"/>
        </a:spcBef>
        <a:spcAft>
          <a:spcPct val="0"/>
        </a:spcAft>
        <a:defRPr sz="2400" b="1">
          <a:solidFill>
            <a:schemeClr val="bg1"/>
          </a:solidFill>
          <a:latin typeface="Arial" charset="0"/>
          <a:ea typeface="ＭＳ Ｐゴシック" pitchFamily="112" charset="-128"/>
        </a:defRPr>
      </a:lvl8pPr>
      <a:lvl9pPr marL="1828800" algn="l" rtl="0" eaLnBrk="1" fontAlgn="base" hangingPunct="1">
        <a:spcBef>
          <a:spcPct val="0"/>
        </a:spcBef>
        <a:spcAft>
          <a:spcPct val="0"/>
        </a:spcAft>
        <a:defRPr sz="2400" b="1">
          <a:solidFill>
            <a:schemeClr val="bg1"/>
          </a:solidFill>
          <a:latin typeface="Arial" charset="0"/>
          <a:ea typeface="ＭＳ Ｐゴシック" pitchFamily="112" charset="-128"/>
        </a:defRPr>
      </a:lvl9pPr>
    </p:titleStyle>
    <p:bodyStyle>
      <a:lvl1pPr marL="298450" indent="-298450" algn="l" rtl="0" eaLnBrk="1" fontAlgn="base" hangingPunct="1">
        <a:spcBef>
          <a:spcPts val="600"/>
        </a:spcBef>
        <a:spcAft>
          <a:spcPct val="0"/>
        </a:spcAft>
        <a:buClr>
          <a:schemeClr val="accent2"/>
        </a:buClr>
        <a:buSzPct val="80000"/>
        <a:buFont typeface="Wingdings" pitchFamily="2" charset="2"/>
        <a:buChar char="n"/>
        <a:defRPr sz="2400">
          <a:solidFill>
            <a:schemeClr val="tx2"/>
          </a:solidFill>
          <a:latin typeface="+mn-lt"/>
          <a:ea typeface="+mn-ea"/>
          <a:cs typeface="+mn-cs"/>
        </a:defRPr>
      </a:lvl1pPr>
      <a:lvl2pPr marL="558800" indent="-258763" algn="l" rtl="0" eaLnBrk="1" fontAlgn="base" hangingPunct="1">
        <a:spcBef>
          <a:spcPts val="600"/>
        </a:spcBef>
        <a:spcAft>
          <a:spcPct val="0"/>
        </a:spcAft>
        <a:buClr>
          <a:schemeClr val="accent1"/>
        </a:buClr>
        <a:buFont typeface="Wingdings" pitchFamily="2" charset="2"/>
        <a:buChar char="§"/>
        <a:defRPr sz="2400">
          <a:solidFill>
            <a:schemeClr val="tx2"/>
          </a:solidFill>
          <a:latin typeface="+mn-lt"/>
          <a:ea typeface="+mn-ea"/>
        </a:defRPr>
      </a:lvl2pPr>
      <a:lvl3pPr marL="817563" indent="-257175" algn="l" rtl="0" eaLnBrk="1" fontAlgn="base" hangingPunct="1">
        <a:spcBef>
          <a:spcPts val="600"/>
        </a:spcBef>
        <a:spcAft>
          <a:spcPct val="0"/>
        </a:spcAft>
        <a:buClr>
          <a:schemeClr val="accent2"/>
        </a:buClr>
        <a:buSzPct val="60000"/>
        <a:buFont typeface="Wingdings" pitchFamily="2" charset="2"/>
        <a:buChar char=""/>
        <a:defRPr sz="2400">
          <a:solidFill>
            <a:schemeClr val="tx2"/>
          </a:solidFill>
          <a:latin typeface="+mn-lt"/>
          <a:ea typeface="+mn-ea"/>
        </a:defRPr>
      </a:lvl3pPr>
      <a:lvl4pPr marL="1077913" indent="-258763" algn="l" rtl="0" eaLnBrk="1" fontAlgn="base" hangingPunct="1">
        <a:spcBef>
          <a:spcPts val="600"/>
        </a:spcBef>
        <a:spcAft>
          <a:spcPct val="0"/>
        </a:spcAft>
        <a:buClr>
          <a:schemeClr val="hlink"/>
        </a:buClr>
        <a:buFont typeface="Wingdings" pitchFamily="2" charset="2"/>
        <a:buChar char="§"/>
        <a:defRPr sz="2400">
          <a:solidFill>
            <a:srgbClr val="100F2E"/>
          </a:solidFill>
          <a:latin typeface="+mn-lt"/>
          <a:ea typeface="+mn-ea"/>
        </a:defRPr>
      </a:lvl4pPr>
      <a:lvl5pPr marL="1312863" indent="-223838" algn="l" rtl="0" eaLnBrk="1" fontAlgn="base" hangingPunct="1">
        <a:spcBef>
          <a:spcPts val="600"/>
        </a:spcBef>
        <a:spcAft>
          <a:spcPct val="0"/>
        </a:spcAft>
        <a:buClr>
          <a:schemeClr val="accent2"/>
        </a:buClr>
        <a:buChar char="»"/>
        <a:defRPr sz="2400">
          <a:solidFill>
            <a:srgbClr val="100F2E"/>
          </a:solidFill>
          <a:latin typeface="+mn-lt"/>
          <a:ea typeface="+mn-ea"/>
        </a:defRPr>
      </a:lvl5pPr>
      <a:lvl6pPr marL="1770063" indent="-223838" algn="l" rtl="0" eaLnBrk="1" fontAlgn="base" hangingPunct="1">
        <a:spcBef>
          <a:spcPct val="20000"/>
        </a:spcBef>
        <a:spcAft>
          <a:spcPct val="0"/>
        </a:spcAft>
        <a:buClr>
          <a:schemeClr val="folHlink"/>
        </a:buClr>
        <a:buChar char="»"/>
        <a:defRPr sz="2400">
          <a:solidFill>
            <a:srgbClr val="100F2E"/>
          </a:solidFill>
          <a:latin typeface="+mn-lt"/>
          <a:ea typeface="+mn-ea"/>
        </a:defRPr>
      </a:lvl6pPr>
      <a:lvl7pPr marL="2227263" indent="-223838" algn="l" rtl="0" eaLnBrk="1" fontAlgn="base" hangingPunct="1">
        <a:spcBef>
          <a:spcPct val="20000"/>
        </a:spcBef>
        <a:spcAft>
          <a:spcPct val="0"/>
        </a:spcAft>
        <a:buClr>
          <a:schemeClr val="folHlink"/>
        </a:buClr>
        <a:buChar char="»"/>
        <a:defRPr sz="2400">
          <a:solidFill>
            <a:srgbClr val="100F2E"/>
          </a:solidFill>
          <a:latin typeface="+mn-lt"/>
          <a:ea typeface="+mn-ea"/>
        </a:defRPr>
      </a:lvl7pPr>
      <a:lvl8pPr marL="2684463" indent="-223838" algn="l" rtl="0" eaLnBrk="1" fontAlgn="base" hangingPunct="1">
        <a:spcBef>
          <a:spcPct val="20000"/>
        </a:spcBef>
        <a:spcAft>
          <a:spcPct val="0"/>
        </a:spcAft>
        <a:buClr>
          <a:schemeClr val="folHlink"/>
        </a:buClr>
        <a:buChar char="»"/>
        <a:defRPr sz="2400">
          <a:solidFill>
            <a:srgbClr val="100F2E"/>
          </a:solidFill>
          <a:latin typeface="+mn-lt"/>
          <a:ea typeface="+mn-ea"/>
        </a:defRPr>
      </a:lvl8pPr>
      <a:lvl9pPr marL="3141663" indent="-223838" algn="l" rtl="0" eaLnBrk="1" fontAlgn="base" hangingPunct="1">
        <a:spcBef>
          <a:spcPct val="20000"/>
        </a:spcBef>
        <a:spcAft>
          <a:spcPct val="0"/>
        </a:spcAft>
        <a:buClr>
          <a:schemeClr val="folHlink"/>
        </a:buClr>
        <a:buChar char="»"/>
        <a:defRPr sz="2400">
          <a:solidFill>
            <a:srgbClr val="100F2E"/>
          </a:solidFill>
          <a:latin typeface="+mn-lt"/>
          <a:ea typeface="+mn-ea"/>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Electrical</a:t>
            </a:r>
            <a:r>
              <a:rPr lang="de-DE" dirty="0" smtClean="0"/>
              <a:t> </a:t>
            </a:r>
            <a:r>
              <a:rPr lang="de-DE" dirty="0" err="1" smtClean="0"/>
              <a:t>infrastructure</a:t>
            </a:r>
            <a:r>
              <a:rPr lang="de-DE" dirty="0" smtClean="0"/>
              <a:t> </a:t>
            </a:r>
            <a:r>
              <a:rPr lang="de-DE" dirty="0" err="1" smtClean="0"/>
              <a:t>status</a:t>
            </a:r>
            <a:r>
              <a:rPr lang="de-DE" dirty="0" smtClean="0"/>
              <a:t> </a:t>
            </a:r>
            <a:r>
              <a:rPr lang="de-DE" dirty="0" err="1" smtClean="0"/>
              <a:t>report</a:t>
            </a:r>
            <a:r>
              <a:rPr lang="de-DE" dirty="0" smtClean="0"/>
              <a:t> – T. Schoen</a:t>
            </a:r>
            <a:endParaRPr lang="de-DE" dirty="0"/>
          </a:p>
        </p:txBody>
      </p:sp>
      <p:sp>
        <p:nvSpPr>
          <p:cNvPr id="3" name="Inhaltsplatzhalter 2"/>
          <p:cNvSpPr>
            <a:spLocks noGrp="1"/>
          </p:cNvSpPr>
          <p:nvPr>
            <p:ph idx="1"/>
          </p:nvPr>
        </p:nvSpPr>
        <p:spPr>
          <a:xfrm>
            <a:off x="133350" y="1119188"/>
            <a:ext cx="8886825" cy="5281612"/>
          </a:xfrm>
        </p:spPr>
        <p:txBody>
          <a:bodyPr/>
          <a:lstStyle/>
          <a:p>
            <a:pPr lvl="0"/>
            <a:r>
              <a:rPr lang="en-US" sz="1700" dirty="0"/>
              <a:t>Emergency power off system for the laser rooms is complete. Both of the SPB laser racks can now only be cut from power by the buttons in the SPB laser room.</a:t>
            </a:r>
          </a:p>
          <a:p>
            <a:pPr lvl="0"/>
            <a:r>
              <a:rPr lang="en-US" sz="1700" dirty="0"/>
              <a:t>We tested setting/removal off bridges to override the emergency off signal. We cycled it about 50 times including all kinds of irrational movements. We could not trip the devices. That’s easing all further emergency power off tests, as unintentional power cuts can be avoided.</a:t>
            </a:r>
          </a:p>
          <a:p>
            <a:pPr lvl="0"/>
            <a:r>
              <a:rPr lang="en-US" sz="1700" dirty="0"/>
              <a:t>We found out that our switching devices can only be driven by two channel emergency off signals and are looking for a solution for the additional 10 contacts. Without those contacts the outlets in the radiation protection areas cannot be cut from electrical power by emergency off buttons. </a:t>
            </a:r>
          </a:p>
          <a:p>
            <a:pPr lvl="0"/>
            <a:r>
              <a:rPr lang="en-US" sz="1700" dirty="0"/>
              <a:t>The power supply for the laser shutters are no longer connected to the emergency power off system.</a:t>
            </a:r>
          </a:p>
          <a:p>
            <a:pPr lvl="0"/>
            <a:r>
              <a:rPr lang="en-US" sz="1700" dirty="0"/>
              <a:t>Rewiring of the power distributions for D.21 and D.22 is complete. No further power cuts are planned.</a:t>
            </a:r>
          </a:p>
          <a:p>
            <a:pPr lvl="0"/>
            <a:r>
              <a:rPr lang="en-US" sz="1700" dirty="0"/>
              <a:t>Were obliged by German standards to test the emergency power off system regularly. TS would like to perform the test at the 3</a:t>
            </a:r>
            <a:r>
              <a:rPr lang="en-US" sz="1700" baseline="30000" dirty="0"/>
              <a:t>rd</a:t>
            </a:r>
            <a:r>
              <a:rPr lang="en-US" sz="1700" dirty="0"/>
              <a:t> working day of every winter shutdown. </a:t>
            </a:r>
          </a:p>
          <a:p>
            <a:endParaRPr lang="de-DE" sz="1600" dirty="0"/>
          </a:p>
        </p:txBody>
      </p:sp>
    </p:spTree>
    <p:extLst>
      <p:ext uri="{BB962C8B-B14F-4D97-AF65-F5344CB8AC3E}">
        <p14:creationId xmlns:p14="http://schemas.microsoft.com/office/powerpoint/2010/main" val="4128801739"/>
      </p:ext>
    </p:extLst>
  </p:cSld>
  <p:clrMapOvr>
    <a:masterClrMapping/>
  </p:clrMapOvr>
</p:sld>
</file>

<file path=ppt/theme/theme1.xml><?xml version="1.0" encoding="utf-8"?>
<a:theme xmlns:a="http://schemas.openxmlformats.org/drawingml/2006/main" name="template-european-xfel-gmbh_presentation">
  <a:themeElements>
    <a:clrScheme name="XFEL">
      <a:dk1>
        <a:srgbClr val="261748"/>
      </a:dk1>
      <a:lt1>
        <a:srgbClr val="FFFFFF"/>
      </a:lt1>
      <a:dk2>
        <a:srgbClr val="000000"/>
      </a:dk2>
      <a:lt2>
        <a:srgbClr val="E0E0E0"/>
      </a:lt2>
      <a:accent1>
        <a:srgbClr val="261748"/>
      </a:accent1>
      <a:accent2>
        <a:srgbClr val="FD930A"/>
      </a:accent2>
      <a:accent3>
        <a:srgbClr val="000000"/>
      </a:accent3>
      <a:accent4>
        <a:srgbClr val="626262"/>
      </a:accent4>
      <a:accent5>
        <a:srgbClr val="ACABB1"/>
      </a:accent5>
      <a:accent6>
        <a:srgbClr val="E0E0E0"/>
      </a:accent6>
      <a:hlink>
        <a:srgbClr val="000000"/>
      </a:hlink>
      <a:folHlink>
        <a:srgbClr val="000000"/>
      </a:folHlink>
    </a:clrScheme>
    <a:fontScheme name="Arial">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bg1"/>
        </a:solidFill>
        <a:ln w="12700" cap="flat" cmpd="sng" algn="ctr">
          <a:solidFill>
            <a:schemeClr val="accent3"/>
          </a:solidFill>
          <a:prstDash val="solid"/>
          <a:round/>
          <a:headEnd type="none" w="med" len="med"/>
          <a:tailEnd type="none" w="med" len="med"/>
        </a:ln>
        <a:effectLst/>
      </a:spPr>
      <a:bodyPr vert="horz" wrap="square" lIns="91440" tIns="45720" rIns="91440" bIns="45720" numCol="1" rtlCol="0" anchor="t" anchorCtr="0" compatLnSpc="1">
        <a:prstTxWarp prst="textNoShape">
          <a:avLst/>
        </a:prstTxWarp>
      </a:bodyPr>
      <a:lstStyle>
        <a:defPPr marL="268288" marR="0" indent="-268288" algn="l" defTabSz="914400" rtl="0" eaLnBrk="1" fontAlgn="base" latinLnBrk="0" hangingPunct="1">
          <a:lnSpc>
            <a:spcPct val="100000"/>
          </a:lnSpc>
          <a:spcBef>
            <a:spcPct val="20000"/>
          </a:spcBef>
          <a:spcAft>
            <a:spcPct val="0"/>
          </a:spcAft>
          <a:buClr>
            <a:schemeClr val="accent2"/>
          </a:buClr>
          <a:buSzPct val="80000"/>
          <a:buFont typeface="Wingdings" pitchFamily="2" charset="2"/>
          <a:buChar char="n"/>
          <a:tabLst/>
          <a:defRPr kumimoji="0" sz="2000" b="0" i="0" u="none" strike="noStrike" cap="none" normalizeH="0" baseline="0" smtClean="0">
            <a:ln>
              <a:noFill/>
            </a:ln>
            <a:solidFill>
              <a:schemeClr val="accent3"/>
            </a:solidFill>
            <a:effectLst/>
            <a:latin typeface="Arial" charset="0"/>
            <a:ea typeface="ＭＳ Ｐゴシック" pitchFamily="112" charset="-128"/>
          </a:defRPr>
        </a:defPPr>
      </a:lstStyle>
    </a:spDef>
    <a:lnDef>
      <a:spPr bwMode="auto">
        <a:noFill/>
        <a:ln w="12700" cap="flat" cmpd="sng" algn="ctr">
          <a:solidFill>
            <a:schemeClr val="folHlink"/>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a:spPr>
      <a:bodyPr/>
      <a:lstStyle/>
    </a:lnDef>
    <a:txDef>
      <a:spPr>
        <a:noFill/>
      </a:spPr>
      <a:bodyPr wrap="none" rtlCol="0">
        <a:spAutoFit/>
      </a:bodyPr>
      <a:lstStyle>
        <a:defPPr marL="268288" indent="-268288">
          <a:spcBef>
            <a:spcPts val="600"/>
          </a:spcBef>
          <a:buClr>
            <a:schemeClr val="accent2"/>
          </a:buClr>
          <a:buSzPct val="80000"/>
          <a:defRPr sz="2000" smtClean="0">
            <a:solidFill>
              <a:schemeClr val="accent3"/>
            </a:solidFill>
          </a:defRPr>
        </a:defPPr>
      </a:lstStyle>
    </a:txDef>
  </a:objectDefaults>
  <a:extraClrSchemeLst>
    <a:extraClrScheme>
      <a:clrScheme name="DESY European XFEL 1">
        <a:dk1>
          <a:srgbClr val="261748"/>
        </a:dk1>
        <a:lt1>
          <a:srgbClr val="FFFFFF"/>
        </a:lt1>
        <a:dk2>
          <a:srgbClr val="000000"/>
        </a:dk2>
        <a:lt2>
          <a:srgbClr val="E0E0E0"/>
        </a:lt2>
        <a:accent1>
          <a:srgbClr val="261748"/>
        </a:accent1>
        <a:accent2>
          <a:srgbClr val="FD930A"/>
        </a:accent2>
        <a:accent3>
          <a:srgbClr val="FFFFFF"/>
        </a:accent3>
        <a:accent4>
          <a:srgbClr val="1F123C"/>
        </a:accent4>
        <a:accent5>
          <a:srgbClr val="ACABB1"/>
        </a:accent5>
        <a:accent6>
          <a:srgbClr val="E58508"/>
        </a:accent6>
        <a:hlink>
          <a:srgbClr val="261748"/>
        </a:hlink>
        <a:folHlink>
          <a:srgbClr val="FD930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261748"/>
      </a:dk1>
      <a:lt1>
        <a:srgbClr val="FFFFFF"/>
      </a:lt1>
      <a:dk2>
        <a:srgbClr val="000000"/>
      </a:dk2>
      <a:lt2>
        <a:srgbClr val="E0E0E0"/>
      </a:lt2>
      <a:accent1>
        <a:srgbClr val="261748"/>
      </a:accent1>
      <a:accent2>
        <a:srgbClr val="FD930A"/>
      </a:accent2>
      <a:accent3>
        <a:srgbClr val="FFFFFF"/>
      </a:accent3>
      <a:accent4>
        <a:srgbClr val="1F123C"/>
      </a:accent4>
      <a:accent5>
        <a:srgbClr val="ACABB1"/>
      </a:accent5>
      <a:accent6>
        <a:srgbClr val="E58508"/>
      </a:accent6>
      <a:hlink>
        <a:srgbClr val="261748"/>
      </a:hlink>
      <a:folHlink>
        <a:srgbClr val="FD930A"/>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template-european-xfel-gmbh_presentation_test03</Template>
  <TotalTime>0</TotalTime>
  <Words>208</Words>
  <Application>Microsoft Office PowerPoint</Application>
  <PresentationFormat>On-screen Show (4:3)</PresentationFormat>
  <Paragraphs>7</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template-european-xfel-gmbh_presentation</vt:lpstr>
      <vt:lpstr>Electrical infrastructure status report – T. Schoen</vt:lpstr>
    </vt:vector>
  </TitlesOfParts>
  <Company>DESY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Poppe, Frank</dc:creator>
  <cp:lastModifiedBy>Adriano Violante</cp:lastModifiedBy>
  <cp:revision>479</cp:revision>
  <cp:lastPrinted>2008-09-01T15:04:16Z</cp:lastPrinted>
  <dcterms:created xsi:type="dcterms:W3CDTF">2012-08-22T09:26:39Z</dcterms:created>
  <dcterms:modified xsi:type="dcterms:W3CDTF">2018-07-05T12:55:12Z</dcterms:modified>
</cp:coreProperties>
</file>