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8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896" y="360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350" y="1119188"/>
            <a:ext cx="8886825" cy="4932362"/>
          </a:xfrm>
        </p:spPr>
        <p:txBody>
          <a:bodyPr/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" y="1071563"/>
            <a:ext cx="8810625" cy="49323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66675" y="1119188"/>
            <a:ext cx="9220200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dirty="0"/>
              <a:t>1) </a:t>
            </a:r>
            <a:r>
              <a:rPr lang="en-US" sz="1400" dirty="0"/>
              <a:t>GPFS</a:t>
            </a:r>
          </a:p>
          <a:p>
            <a:r>
              <a:rPr lang="en-US" sz="1400" dirty="0" smtClean="0"/>
              <a:t>Extension </a:t>
            </a:r>
            <a:r>
              <a:rPr lang="en-US" sz="1400" dirty="0"/>
              <a:t>of the Offline storage </a:t>
            </a:r>
            <a:r>
              <a:rPr lang="en-US" sz="1400" dirty="0" smtClean="0"/>
              <a:t>capacity</a:t>
            </a:r>
          </a:p>
          <a:p>
            <a:r>
              <a:rPr lang="en-US" sz="1400" dirty="0" smtClean="0"/>
              <a:t>600TB </a:t>
            </a:r>
            <a:r>
              <a:rPr lang="en-US" sz="1400" dirty="0"/>
              <a:t>added to partitions (raw, proc, dl, </a:t>
            </a:r>
            <a:r>
              <a:rPr lang="en-US" sz="1400" dirty="0" err="1"/>
              <a:t>cal</a:t>
            </a:r>
            <a:r>
              <a:rPr lang="en-US" sz="1400" dirty="0"/>
              <a:t>)</a:t>
            </a:r>
          </a:p>
          <a:p>
            <a:r>
              <a:rPr lang="en-US" sz="1400" dirty="0" smtClean="0"/>
              <a:t>150TB </a:t>
            </a:r>
            <a:r>
              <a:rPr lang="en-US" sz="1400" dirty="0"/>
              <a:t>added to partitions (user, scratch)</a:t>
            </a:r>
          </a:p>
          <a:p>
            <a:r>
              <a:rPr lang="en-US" sz="1400" dirty="0" smtClean="0"/>
              <a:t>Proposals </a:t>
            </a:r>
            <a:r>
              <a:rPr lang="en-US" sz="1400" dirty="0"/>
              <a:t>on cycle 201730 have now a symbolic link to </a:t>
            </a:r>
            <a:r>
              <a:rPr lang="en-US" sz="1400" dirty="0" err="1" smtClean="0"/>
              <a:t>dCache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dirty="0"/>
              <a:t>2) DAQ software</a:t>
            </a:r>
          </a:p>
          <a:p>
            <a:r>
              <a:rPr lang="en-US" sz="1400" dirty="0" smtClean="0"/>
              <a:t>Issue </a:t>
            </a:r>
            <a:r>
              <a:rPr lang="en-US" sz="1400" dirty="0"/>
              <a:t>that caused some DA to crash after some time of usage (depending on the number of Data Sources) identified. 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reason is mainly the excessive data load per DA.</a:t>
            </a:r>
          </a:p>
          <a:p>
            <a:r>
              <a:rPr lang="en-US" sz="1400" dirty="0" smtClean="0"/>
              <a:t>Tests </a:t>
            </a:r>
            <a:r>
              <a:rPr lang="en-US" sz="1400" dirty="0"/>
              <a:t>will be maid with existent DSG and some will be split into different DAs after agreement with the experts</a:t>
            </a:r>
          </a:p>
          <a:p>
            <a:r>
              <a:rPr lang="en-US" sz="1400" dirty="0" smtClean="0"/>
              <a:t>Released </a:t>
            </a:r>
            <a:r>
              <a:rPr lang="en-US" sz="1400" dirty="0"/>
              <a:t>a new </a:t>
            </a:r>
            <a:r>
              <a:rPr lang="en-US" sz="1400" dirty="0" err="1"/>
              <a:t>PcLayer</a:t>
            </a:r>
            <a:r>
              <a:rPr lang="en-US" sz="1400" dirty="0"/>
              <a:t> version that is being tested in our DAQ test environments (SPBTST, FXETST)</a:t>
            </a:r>
          </a:p>
          <a:p>
            <a:pPr marL="0" indent="0">
              <a:buNone/>
            </a:pPr>
            <a:r>
              <a:rPr lang="en-US" sz="1400" dirty="0" smtClean="0"/>
              <a:t>Next </a:t>
            </a:r>
            <a:r>
              <a:rPr lang="en-US" sz="1400" dirty="0"/>
              <a:t>week plan: </a:t>
            </a:r>
          </a:p>
          <a:p>
            <a:r>
              <a:rPr lang="en-US" sz="1400" dirty="0" smtClean="0"/>
              <a:t>tests </a:t>
            </a:r>
            <a:r>
              <a:rPr lang="en-US" sz="1400" dirty="0"/>
              <a:t>will continue (after release and deploy) in our DAQ production environments (SPB, FXE)</a:t>
            </a:r>
          </a:p>
          <a:p>
            <a:r>
              <a:rPr lang="en-US" sz="1400" dirty="0" smtClean="0"/>
              <a:t>Release </a:t>
            </a:r>
            <a:r>
              <a:rPr lang="en-US" sz="1400" dirty="0" err="1"/>
              <a:t>PCLayer</a:t>
            </a:r>
            <a:r>
              <a:rPr lang="en-US" sz="1400" dirty="0"/>
              <a:t> version using </a:t>
            </a:r>
            <a:r>
              <a:rPr lang="en-US" sz="1400" dirty="0" err="1"/>
              <a:t>Karabo</a:t>
            </a:r>
            <a:r>
              <a:rPr lang="en-US" sz="1400" dirty="0"/>
              <a:t> version 2.2.4 (there is a small issue blocking it at the moment</a:t>
            </a:r>
            <a:r>
              <a:rPr lang="en-US" sz="1400" dirty="0" smtClean="0"/>
              <a:t>).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dirty="0"/>
              <a:t>3) </a:t>
            </a:r>
            <a:r>
              <a:rPr lang="en-US" sz="1400" dirty="0" err="1"/>
              <a:t>MyMDC</a:t>
            </a:r>
            <a:r>
              <a:rPr lang="en-US" sz="1400" dirty="0"/>
              <a:t> upgrade</a:t>
            </a:r>
          </a:p>
          <a:p>
            <a:r>
              <a:rPr lang="en-US" sz="1400" dirty="0" smtClean="0"/>
              <a:t>Upgrade </a:t>
            </a:r>
            <a:r>
              <a:rPr lang="en-US" sz="1400" dirty="0" err="1"/>
              <a:t>MyMDC</a:t>
            </a:r>
            <a:r>
              <a:rPr lang="en-US" sz="1400" dirty="0"/>
              <a:t> to version 2.0.0</a:t>
            </a:r>
          </a:p>
          <a:p>
            <a:r>
              <a:rPr lang="en-US" sz="1400" dirty="0" smtClean="0"/>
              <a:t>Tested </a:t>
            </a:r>
            <a:r>
              <a:rPr lang="en-US" sz="1400" dirty="0"/>
              <a:t>connection with </a:t>
            </a:r>
            <a:r>
              <a:rPr lang="en-US" sz="1400" dirty="0" err="1"/>
              <a:t>karabo</a:t>
            </a:r>
            <a:r>
              <a:rPr lang="en-US" sz="1400" dirty="0"/>
              <a:t> devices. </a:t>
            </a:r>
            <a:r>
              <a:rPr lang="en-US" sz="1400" dirty="0" err="1"/>
              <a:t>Everthing</a:t>
            </a:r>
            <a:r>
              <a:rPr lang="en-US" sz="1400" dirty="0"/>
              <a:t> is working.</a:t>
            </a:r>
          </a:p>
          <a:p>
            <a:r>
              <a:rPr lang="en-US" sz="1400" dirty="0" smtClean="0"/>
              <a:t>All </a:t>
            </a:r>
            <a:r>
              <a:rPr lang="en-US" sz="1400" dirty="0"/>
              <a:t>Peer-reviewed proposals data migrated to Offline</a:t>
            </a:r>
          </a:p>
          <a:p>
            <a:r>
              <a:rPr lang="en-US" sz="1400" dirty="0" smtClean="0"/>
              <a:t>In-house </a:t>
            </a:r>
            <a:r>
              <a:rPr lang="en-US" sz="1400" dirty="0"/>
              <a:t>proposals will start to be closed next week and the proposals for the new cycle will be created</a:t>
            </a:r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SRP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" y="1071563"/>
            <a:ext cx="8810625" cy="49323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1543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4813" y="1244600"/>
            <a:ext cx="8586787" cy="5035550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7663" y="1062038"/>
            <a:ext cx="8482012" cy="4932362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342900" y="1323975"/>
            <a:ext cx="8477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/>
              <a:t>stage </a:t>
            </a:r>
            <a:r>
              <a:rPr lang="en-US" sz="2000" dirty="0"/>
              <a:t>NOPA installation is proceeding according to plan</a:t>
            </a:r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SASE1 and 3 VAC loop updates done, new interlock definitions</a:t>
            </a:r>
          </a:p>
          <a:p>
            <a:r>
              <a:rPr lang="en-US"/>
              <a:t>- SASE1 and SASE3 vacuum systems are ready to take beam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</a:t>
            </a:r>
            <a:r>
              <a:rPr lang="de-DE" dirty="0" err="1" smtClean="0"/>
              <a:t>Diagnostics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/>
            </a:r>
            <a:br>
              <a:rPr lang="de-DE" sz="1800" dirty="0"/>
            </a:br>
            <a:endParaRPr lang="en-US" sz="12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04813" y="1231900"/>
            <a:ext cx="8478837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800" dirty="0"/>
              <a:t>XGMs</a:t>
            </a:r>
            <a:br>
              <a:rPr lang="en-US" sz="1800" dirty="0"/>
            </a:br>
            <a:r>
              <a:rPr lang="en-US" sz="1800" dirty="0"/>
              <a:t>* SASE1 vacuum loop update and interlock tests</a:t>
            </a:r>
            <a:br>
              <a:rPr lang="en-US" sz="1800" dirty="0"/>
            </a:br>
            <a:r>
              <a:rPr lang="en-US" sz="1800" dirty="0" smtClean="0"/>
              <a:t>* </a:t>
            </a:r>
            <a:r>
              <a:rPr lang="en-US" sz="1800" dirty="0"/>
              <a:t>Found reason for missing XTD1 XGMD signal (solved, wrong amplifier setting)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* </a:t>
            </a:r>
            <a:r>
              <a:rPr lang="en-US" sz="1800" dirty="0"/>
              <a:t>Scenes and ML devices: started checking, corrected several errors</a:t>
            </a:r>
          </a:p>
          <a:p>
            <a:pPr marL="0" indent="0">
              <a:buNone/>
            </a:pPr>
            <a:r>
              <a:rPr lang="en-US" sz="1800" dirty="0"/>
              <a:t>* ADC operation: achieved first digitized signals from MCPs using </a:t>
            </a:r>
            <a:r>
              <a:rPr lang="en-US" sz="1800" dirty="0" err="1"/>
              <a:t>UVlamp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Imagers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* All interlock and end switches issues for SCS/SQS_XTD10_IMGES are solved.</a:t>
            </a:r>
          </a:p>
          <a:p>
            <a:pPr marL="0" indent="0">
              <a:buNone/>
            </a:pPr>
            <a:r>
              <a:rPr lang="en-US" sz="1800" dirty="0"/>
              <a:t>* XTD1 scintillator installation for SA2_XTD1_IMGFEL is DONE.</a:t>
            </a:r>
          </a:p>
          <a:p>
            <a:pPr marL="0" indent="0">
              <a:buNone/>
            </a:pPr>
            <a:r>
              <a:rPr lang="en-US" sz="1800" smtClean="0"/>
              <a:t>Offset </a:t>
            </a:r>
            <a:r>
              <a:rPr lang="en-US" sz="1800" dirty="0"/>
              <a:t>issue </a:t>
            </a:r>
            <a:r>
              <a:rPr lang="en-US" sz="1800"/>
              <a:t>remains</a:t>
            </a:r>
            <a:r>
              <a:rPr lang="en-US" sz="1800" smtClean="0"/>
              <a:t>.</a:t>
            </a:r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General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* DAQ wasn't operational in SA1+2 until </a:t>
            </a:r>
            <a:r>
              <a:rPr lang="en-US" sz="1800" dirty="0" err="1"/>
              <a:t>tuesday</a:t>
            </a:r>
            <a:r>
              <a:rPr lang="en-US" sz="1800" dirty="0"/>
              <a:t>, seems ok now</a:t>
            </a:r>
          </a:p>
          <a:p>
            <a:pPr marL="0" indent="0">
              <a:buNone/>
            </a:pPr>
            <a:r>
              <a:rPr lang="en-US" sz="1800" dirty="0"/>
              <a:t>* After checking with XFEL Run Coordinator: </a:t>
            </a:r>
          </a:p>
          <a:p>
            <a:pPr marL="0" indent="0">
              <a:buNone/>
            </a:pPr>
            <a:r>
              <a:rPr lang="en-US" sz="1800" dirty="0"/>
              <a:t>       XGMs in XTD2 and XTD10 will be activated this </a:t>
            </a:r>
            <a:r>
              <a:rPr lang="en-US" sz="1800" dirty="0" err="1"/>
              <a:t>friday</a:t>
            </a:r>
            <a:r>
              <a:rPr lang="en-US" sz="1800" dirty="0"/>
              <a:t> (July 13th)</a:t>
            </a:r>
          </a:p>
        </p:txBody>
      </p:sp>
    </p:spTree>
    <p:extLst>
      <p:ext uri="{BB962C8B-B14F-4D97-AF65-F5344CB8AC3E}">
        <p14:creationId xmlns:p14="http://schemas.microsoft.com/office/powerpoint/2010/main" val="228313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600" b="1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AGIPD SPB</a:t>
            </a:r>
            <a:endParaRPr lang="en-GB" sz="1600" dirty="0"/>
          </a:p>
          <a:p>
            <a:pPr lvl="1"/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Karabo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upgraded and tested detector functionality after upgrade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DAQ testing ongoing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Online preview requires fixes</a:t>
            </a:r>
          </a:p>
          <a:p>
            <a:pPr lvl="1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Investigated issue related to dripping of MCLIVE signal with support from DESY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Possible solution fund, to be tested and confirmed</a:t>
            </a:r>
          </a:p>
          <a:p>
            <a:pPr lvl="1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Plans for the next week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Investigate cooling issue on H1 external housing</a:t>
            </a:r>
          </a:p>
          <a:p>
            <a:pPr lvl="2"/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μController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testing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DAQ and online preview follow-up</a:t>
            </a:r>
          </a:p>
          <a:p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LPD FXE</a:t>
            </a:r>
          </a:p>
          <a:p>
            <a:pPr lvl="1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Prepared for forthcoming beam time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04900"/>
            <a:ext cx="8482012" cy="5175250"/>
          </a:xfrm>
        </p:spPr>
        <p:txBody>
          <a:bodyPr/>
          <a:lstStyle/>
          <a:p>
            <a:r>
              <a:rPr lang="en-US" dirty="0" smtClean="0"/>
              <a:t>Completed </a:t>
            </a:r>
            <a:r>
              <a:rPr lang="en-US" dirty="0"/>
              <a:t>tests of the coordinated motion and </a:t>
            </a:r>
            <a:r>
              <a:rPr lang="en-US" dirty="0" err="1"/>
              <a:t>peltier</a:t>
            </a:r>
            <a:r>
              <a:rPr lang="en-US" dirty="0"/>
              <a:t> controller at SPB</a:t>
            </a:r>
          </a:p>
          <a:p>
            <a:r>
              <a:rPr lang="en-US" dirty="0" smtClean="0"/>
              <a:t>Integration </a:t>
            </a:r>
            <a:r>
              <a:rPr lang="en-US" dirty="0"/>
              <a:t>and testing of SASE2 tunnel components and </a:t>
            </a:r>
            <a:r>
              <a:rPr lang="en-US" dirty="0" err="1"/>
              <a:t>MicroTCA</a:t>
            </a:r>
            <a:r>
              <a:rPr lang="en-US" dirty="0"/>
              <a:t> timing cables (see report from Chris)</a:t>
            </a:r>
          </a:p>
          <a:p>
            <a:r>
              <a:rPr lang="en-US" dirty="0" smtClean="0"/>
              <a:t>Updates </a:t>
            </a:r>
            <a:r>
              <a:rPr lang="en-US" dirty="0"/>
              <a:t>/ tests according to interlock related adaptions for SASE 3</a:t>
            </a:r>
          </a:p>
          <a:p>
            <a:r>
              <a:rPr lang="en-US" dirty="0" smtClean="0"/>
              <a:t>Different </a:t>
            </a:r>
            <a:r>
              <a:rPr lang="en-US" dirty="0"/>
              <a:t>testing and configuration work at SASE3 instruments (i.e. motor, pump controller, cable, configuration of controllers, adding adapter </a:t>
            </a:r>
            <a:r>
              <a:rPr lang="en-US" dirty="0" err="1"/>
              <a:t>cables,etc</a:t>
            </a:r>
            <a:r>
              <a:rPr lang="en-US" dirty="0"/>
              <a:t>.)</a:t>
            </a:r>
          </a:p>
          <a:p>
            <a:r>
              <a:rPr lang="en-US" dirty="0" smtClean="0"/>
              <a:t>Many </a:t>
            </a:r>
            <a:r>
              <a:rPr lang="en-US" dirty="0"/>
              <a:t>modifications of modules according to change requests / changed designs</a:t>
            </a:r>
          </a:p>
          <a:p>
            <a:r>
              <a:rPr lang="en-US" dirty="0" smtClean="0"/>
              <a:t>Preparations </a:t>
            </a:r>
            <a:r>
              <a:rPr lang="en-US" dirty="0"/>
              <a:t>of further loops (deployment depends also on readiness of phase 2 cables)</a:t>
            </a:r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245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template-european-xfel-gmbh_presentation</vt:lpstr>
      <vt:lpstr>Photon Run Coordinator</vt:lpstr>
      <vt:lpstr>SPB/SFX</vt:lpstr>
      <vt:lpstr>FXE</vt:lpstr>
      <vt:lpstr>Laser</vt:lpstr>
      <vt:lpstr>Vacuum</vt:lpstr>
      <vt:lpstr>Photon Diagnostics</vt:lpstr>
      <vt:lpstr>CAS</vt:lpstr>
      <vt:lpstr>Detectors</vt:lpstr>
      <vt:lpstr>Advanced Electronics</vt:lpstr>
      <vt:lpstr>ITDM</vt:lpstr>
      <vt:lpstr>SRP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490</cp:revision>
  <cp:lastPrinted>2008-09-01T15:04:16Z</cp:lastPrinted>
  <dcterms:created xsi:type="dcterms:W3CDTF">2012-08-22T09:26:39Z</dcterms:created>
  <dcterms:modified xsi:type="dcterms:W3CDTF">2018-07-13T06:10:19Z</dcterms:modified>
</cp:coreProperties>
</file>