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4.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8" r:id="rId1"/>
    <p:sldMasterId id="2147483668" r:id="rId2"/>
    <p:sldMasterId id="2147483679" r:id="rId3"/>
    <p:sldMasterId id="2147483704" r:id="rId4"/>
    <p:sldMasterId id="2147483717" r:id="rId5"/>
  </p:sldMasterIdLst>
  <p:notesMasterIdLst>
    <p:notesMasterId r:id="rId19"/>
  </p:notesMasterIdLst>
  <p:handoutMasterIdLst>
    <p:handoutMasterId r:id="rId20"/>
  </p:handoutMasterIdLst>
  <p:sldIdLst>
    <p:sldId id="278" r:id="rId6"/>
    <p:sldId id="403" r:id="rId7"/>
    <p:sldId id="404" r:id="rId8"/>
    <p:sldId id="412" r:id="rId9"/>
    <p:sldId id="405" r:id="rId10"/>
    <p:sldId id="407" r:id="rId11"/>
    <p:sldId id="406" r:id="rId12"/>
    <p:sldId id="408" r:id="rId13"/>
    <p:sldId id="409" r:id="rId14"/>
    <p:sldId id="413" r:id="rId15"/>
    <p:sldId id="414" r:id="rId16"/>
    <p:sldId id="415" r:id="rId17"/>
    <p:sldId id="416" r:id="rId18"/>
  </p:sldIdLst>
  <p:sldSz cx="9144000" cy="5143500" type="screen16x9"/>
  <p:notesSz cx="7315200" cy="96012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505" userDrawn="1">
          <p15:clr>
            <a:srgbClr val="A4A3A4"/>
          </p15:clr>
        </p15:guide>
        <p15:guide id="2" orient="horz" pos="962" userDrawn="1">
          <p15:clr>
            <a:srgbClr val="A4A3A4"/>
          </p15:clr>
        </p15:guide>
        <p15:guide id="3" orient="horz" pos="100" userDrawn="1">
          <p15:clr>
            <a:srgbClr val="A4A3A4"/>
          </p15:clr>
        </p15:guide>
        <p15:guide id="4" pos="158" userDrawn="1">
          <p15:clr>
            <a:srgbClr val="A4A3A4"/>
          </p15:clr>
        </p15:guide>
        <p15:guide id="5" pos="5534">
          <p15:clr>
            <a:srgbClr val="A4A3A4"/>
          </p15:clr>
        </p15:guide>
        <p15:guide id="7" pos="2744">
          <p15:clr>
            <a:srgbClr val="A4A3A4"/>
          </p15:clr>
        </p15:guide>
        <p15:guide id="9" pos="4325">
          <p15:clr>
            <a:srgbClr val="A4A3A4"/>
          </p15:clr>
        </p15:guide>
        <p15:guide id="10" pos="2132" userDrawn="1">
          <p15:clr>
            <a:srgbClr val="A4A3A4"/>
          </p15:clr>
        </p15:guide>
        <p15:guide id="11" pos="1596">
          <p15:clr>
            <a:srgbClr val="A4A3A4"/>
          </p15:clr>
        </p15:guide>
        <p15:guide id="12" orient="horz" pos="1779" userDrawn="1">
          <p15:clr>
            <a:srgbClr val="A4A3A4"/>
          </p15:clr>
        </p15:guide>
      </p15:sldGuideLst>
    </p:ext>
    <p:ext uri="{2D200454-40CA-4A62-9FC3-DE9A4176ACB9}">
      <p15:notesGuideLst xmlns:p15="http://schemas.microsoft.com/office/powerpoint/2012/main" xmlns="">
        <p15:guide id="1" orient="horz" pos="3024">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kowiak, Andreas" initials="JA"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DB329"/>
    <a:srgbClr val="005AA0"/>
    <a:srgbClr val="000000"/>
    <a:srgbClr val="0A2D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ittlere Formatvorlage 2 - Akz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75" autoAdjust="0"/>
    <p:restoredTop sz="94944" autoAdjust="0"/>
  </p:normalViewPr>
  <p:slideViewPr>
    <p:cSldViewPr snapToGrid="0" snapToObjects="1" showGuides="1">
      <p:cViewPr>
        <p:scale>
          <a:sx n="100" d="100"/>
          <a:sy n="100" d="100"/>
        </p:scale>
        <p:origin x="-504" y="-230"/>
      </p:cViewPr>
      <p:guideLst>
        <p:guide orient="horz" pos="2505"/>
        <p:guide orient="horz" pos="962"/>
        <p:guide orient="horz" pos="100"/>
        <p:guide orient="horz" pos="1779"/>
        <p:guide pos="158"/>
        <p:guide pos="5534"/>
        <p:guide pos="2744"/>
        <p:guide pos="4325"/>
        <p:guide pos="2132"/>
        <p:guide pos="1596"/>
      </p:guideLst>
    </p:cSldViewPr>
  </p:slideViewPr>
  <p:outlineViewPr>
    <p:cViewPr>
      <p:scale>
        <a:sx n="33" d="100"/>
        <a:sy n="33" d="100"/>
      </p:scale>
      <p:origin x="0" y="0"/>
    </p:cViewPr>
  </p:outlineViewPr>
  <p:notesTextViewPr>
    <p:cViewPr>
      <p:scale>
        <a:sx n="1" d="1"/>
        <a:sy n="1" d="1"/>
      </p:scale>
      <p:origin x="0" y="0"/>
    </p:cViewPr>
  </p:notesTextViewPr>
  <p:sorterViewPr>
    <p:cViewPr>
      <p:scale>
        <a:sx n="60" d="100"/>
        <a:sy n="60" d="100"/>
      </p:scale>
      <p:origin x="0" y="0"/>
    </p:cViewPr>
  </p:sorterViewPr>
  <p:notesViewPr>
    <p:cSldViewPr snapToGrid="0" snapToObjects="1">
      <p:cViewPr varScale="1">
        <p:scale>
          <a:sx n="59" d="100"/>
          <a:sy n="59" d="100"/>
        </p:scale>
        <p:origin x="-2702" y="-91"/>
      </p:cViewPr>
      <p:guideLst>
        <p:guide orient="horz" pos="3024"/>
        <p:guide pos="230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170138" cy="479539"/>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sz="quarter" idx="1"/>
          </p:nvPr>
        </p:nvSpPr>
        <p:spPr>
          <a:xfrm>
            <a:off x="4143427" y="0"/>
            <a:ext cx="3170138" cy="479539"/>
          </a:xfrm>
          <a:prstGeom prst="rect">
            <a:avLst/>
          </a:prstGeom>
        </p:spPr>
        <p:txBody>
          <a:bodyPr vert="horz" lIns="91440" tIns="45720" rIns="91440" bIns="45720" rtlCol="0"/>
          <a:lstStyle>
            <a:lvl1pPr algn="r">
              <a:defRPr sz="1200"/>
            </a:lvl1pPr>
          </a:lstStyle>
          <a:p>
            <a:fld id="{ED1025E2-6E8B-4396-8C47-CF6C28613608}" type="datetimeFigureOut">
              <a:rPr lang="de-DE" smtClean="0"/>
              <a:t>06.03.2019</a:t>
            </a:fld>
            <a:endParaRPr lang="de-DE"/>
          </a:p>
        </p:txBody>
      </p:sp>
      <p:sp>
        <p:nvSpPr>
          <p:cNvPr id="4" name="Footer Placeholder 3"/>
          <p:cNvSpPr>
            <a:spLocks noGrp="1"/>
          </p:cNvSpPr>
          <p:nvPr>
            <p:ph type="ftr" sz="quarter" idx="2"/>
          </p:nvPr>
        </p:nvSpPr>
        <p:spPr>
          <a:xfrm>
            <a:off x="1" y="9120172"/>
            <a:ext cx="3170138" cy="479539"/>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p:cNvSpPr>
            <a:spLocks noGrp="1"/>
          </p:cNvSpPr>
          <p:nvPr>
            <p:ph type="sldNum" sz="quarter" idx="3"/>
          </p:nvPr>
        </p:nvSpPr>
        <p:spPr>
          <a:xfrm>
            <a:off x="4143427" y="9120172"/>
            <a:ext cx="3170138" cy="479539"/>
          </a:xfrm>
          <a:prstGeom prst="rect">
            <a:avLst/>
          </a:prstGeom>
        </p:spPr>
        <p:txBody>
          <a:bodyPr vert="horz" lIns="91440" tIns="45720" rIns="91440" bIns="45720" rtlCol="0" anchor="b"/>
          <a:lstStyle>
            <a:lvl1pPr algn="r">
              <a:defRPr sz="1200"/>
            </a:lvl1pPr>
          </a:lstStyle>
          <a:p>
            <a:fld id="{5494909B-14F6-4928-9013-A60BC4B37A33}" type="slidenum">
              <a:rPr lang="de-DE" smtClean="0"/>
              <a:t>‹#›</a:t>
            </a:fld>
            <a:endParaRPr lang="de-DE"/>
          </a:p>
        </p:txBody>
      </p:sp>
    </p:spTree>
    <p:extLst>
      <p:ext uri="{BB962C8B-B14F-4D97-AF65-F5344CB8AC3E}">
        <p14:creationId xmlns:p14="http://schemas.microsoft.com/office/powerpoint/2010/main" val="19958914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1"/>
            <a:ext cx="3169920" cy="480060"/>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143588" y="1"/>
            <a:ext cx="3169920" cy="480060"/>
          </a:xfrm>
          <a:prstGeom prst="rect">
            <a:avLst/>
          </a:prstGeom>
        </p:spPr>
        <p:txBody>
          <a:bodyPr vert="horz" lIns="99048" tIns="49524" rIns="99048" bIns="49524" rtlCol="0"/>
          <a:lstStyle>
            <a:lvl1pPr algn="r">
              <a:defRPr sz="1300"/>
            </a:lvl1pPr>
          </a:lstStyle>
          <a:p>
            <a:fld id="{3E6A6037-A285-4C9E-B04C-6DCA60BD155D}" type="datetimeFigureOut">
              <a:rPr lang="de-DE" smtClean="0"/>
              <a:t>06.03.2019</a:t>
            </a:fld>
            <a:endParaRPr lang="de-DE"/>
          </a:p>
        </p:txBody>
      </p:sp>
      <p:sp>
        <p:nvSpPr>
          <p:cNvPr id="4" name="Folienbildplatzhalter 3"/>
          <p:cNvSpPr>
            <a:spLocks noGrp="1" noRot="1" noChangeAspect="1"/>
          </p:cNvSpPr>
          <p:nvPr>
            <p:ph type="sldImg" idx="2"/>
          </p:nvPr>
        </p:nvSpPr>
        <p:spPr>
          <a:xfrm>
            <a:off x="458788" y="720725"/>
            <a:ext cx="6397625" cy="3598863"/>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31520" y="4560570"/>
            <a:ext cx="5852160" cy="4320540"/>
          </a:xfrm>
          <a:prstGeom prst="rect">
            <a:avLst/>
          </a:prstGeom>
        </p:spPr>
        <p:txBody>
          <a:bodyPr vert="horz" lIns="99048" tIns="49524" rIns="99048" bIns="49524"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119474"/>
            <a:ext cx="3169920" cy="480060"/>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143588" y="9119474"/>
            <a:ext cx="3169920" cy="480060"/>
          </a:xfrm>
          <a:prstGeom prst="rect">
            <a:avLst/>
          </a:prstGeom>
        </p:spPr>
        <p:txBody>
          <a:bodyPr vert="horz" lIns="99048" tIns="49524" rIns="99048" bIns="49524" rtlCol="0" anchor="b"/>
          <a:lstStyle>
            <a:lvl1pPr algn="r">
              <a:defRPr sz="1300"/>
            </a:lvl1pPr>
          </a:lstStyle>
          <a:p>
            <a:fld id="{8901BAFD-BDF1-4073-A261-64C06A00B82D}" type="slidenum">
              <a:rPr lang="de-DE" smtClean="0"/>
              <a:t>‹#›</a:t>
            </a:fld>
            <a:endParaRPr lang="de-DE"/>
          </a:p>
        </p:txBody>
      </p:sp>
    </p:spTree>
    <p:extLst>
      <p:ext uri="{BB962C8B-B14F-4D97-AF65-F5344CB8AC3E}">
        <p14:creationId xmlns:p14="http://schemas.microsoft.com/office/powerpoint/2010/main" val="2775895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jpeg"/><Relationship Id="rId1" Type="http://schemas.openxmlformats.org/officeDocument/2006/relationships/slideMaster" Target="../slideMasters/slideMaster1.xml"/><Relationship Id="rId5" Type="http://schemas.openxmlformats.org/officeDocument/2006/relationships/image" Target="../media/image17.png"/><Relationship Id="rId4" Type="http://schemas.openxmlformats.org/officeDocument/2006/relationships/image" Target="../media/image1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png"/><Relationship Id="rId7" Type="http://schemas.openxmlformats.org/officeDocument/2006/relationships/image" Target="../media/image23.jpeg"/><Relationship Id="rId2" Type="http://schemas.openxmlformats.org/officeDocument/2006/relationships/image" Target="../media/image18.png"/><Relationship Id="rId1" Type="http://schemas.openxmlformats.org/officeDocument/2006/relationships/slideMaster" Target="../slideMasters/slideMaster1.xml"/><Relationship Id="rId6" Type="http://schemas.openxmlformats.org/officeDocument/2006/relationships/image" Target="../media/image22.tiff"/><Relationship Id="rId5" Type="http://schemas.openxmlformats.org/officeDocument/2006/relationships/image" Target="../media/image21.png"/><Relationship Id="rId10" Type="http://schemas.openxmlformats.org/officeDocument/2006/relationships/image" Target="../media/image26.jpeg"/><Relationship Id="rId4" Type="http://schemas.openxmlformats.org/officeDocument/2006/relationships/image" Target="../media/image20.wmf"/><Relationship Id="rId9" Type="http://schemas.openxmlformats.org/officeDocument/2006/relationships/image" Target="../media/image25.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png"/><Relationship Id="rId7" Type="http://schemas.openxmlformats.org/officeDocument/2006/relationships/image" Target="../media/image23.jpeg"/><Relationship Id="rId2" Type="http://schemas.openxmlformats.org/officeDocument/2006/relationships/image" Target="../media/image27.png"/><Relationship Id="rId1" Type="http://schemas.openxmlformats.org/officeDocument/2006/relationships/slideMaster" Target="../slideMasters/slideMaster1.xml"/><Relationship Id="rId6" Type="http://schemas.openxmlformats.org/officeDocument/2006/relationships/image" Target="../media/image22.tiff"/><Relationship Id="rId5" Type="http://schemas.openxmlformats.org/officeDocument/2006/relationships/image" Target="../media/image21.png"/><Relationship Id="rId10" Type="http://schemas.openxmlformats.org/officeDocument/2006/relationships/image" Target="../media/image26.jpeg"/><Relationship Id="rId4" Type="http://schemas.openxmlformats.org/officeDocument/2006/relationships/image" Target="../media/image20.wmf"/><Relationship Id="rId9" Type="http://schemas.openxmlformats.org/officeDocument/2006/relationships/image" Target="../media/image25.png"/></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8" Type="http://schemas.openxmlformats.org/officeDocument/2006/relationships/image" Target="../media/image24.jpeg"/><Relationship Id="rId3" Type="http://schemas.openxmlformats.org/officeDocument/2006/relationships/image" Target="../media/image19.png"/><Relationship Id="rId7" Type="http://schemas.openxmlformats.org/officeDocument/2006/relationships/image" Target="../media/image23.jpeg"/><Relationship Id="rId2" Type="http://schemas.openxmlformats.org/officeDocument/2006/relationships/image" Target="../media/image28.png"/><Relationship Id="rId1" Type="http://schemas.openxmlformats.org/officeDocument/2006/relationships/slideMaster" Target="../slideMasters/slideMaster1.xml"/><Relationship Id="rId6" Type="http://schemas.openxmlformats.org/officeDocument/2006/relationships/image" Target="../media/image22.tiff"/><Relationship Id="rId5" Type="http://schemas.openxmlformats.org/officeDocument/2006/relationships/image" Target="../media/image21.png"/><Relationship Id="rId10" Type="http://schemas.openxmlformats.org/officeDocument/2006/relationships/image" Target="../media/image26.jpeg"/><Relationship Id="rId4" Type="http://schemas.openxmlformats.org/officeDocument/2006/relationships/image" Target="../media/image20.wmf"/><Relationship Id="rId9" Type="http://schemas.openxmlformats.org/officeDocument/2006/relationships/image" Target="../media/image25.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 y="1285200"/>
            <a:ext cx="5868000" cy="699686"/>
          </a:xfrm>
          <a:prstGeom prst="rect">
            <a:avLst/>
          </a:prstGeom>
        </p:spPr>
        <p:txBody>
          <a:bodyPr lIns="0" tIns="0" rIns="0" bIns="0" anchor="t" anchorCtr="0">
            <a:normAutofit/>
          </a:bodyPr>
          <a:lstStyle>
            <a:lvl1pPr algn="l">
              <a:defRPr sz="2200" b="1" cap="all" baseline="0"/>
            </a:lvl1pPr>
          </a:lstStyle>
          <a:p>
            <a:r>
              <a:rPr lang="de-DE" dirty="0"/>
              <a:t>Präsentationstitel</a:t>
            </a:r>
            <a:br>
              <a:rPr lang="de-DE" dirty="0"/>
            </a:br>
            <a:r>
              <a:rPr lang="de-DE" dirty="0"/>
              <a:t>Auch zweizeilig möglich</a:t>
            </a:r>
          </a:p>
        </p:txBody>
      </p:sp>
      <p:sp>
        <p:nvSpPr>
          <p:cNvPr id="3" name="Untertitel 2"/>
          <p:cNvSpPr>
            <a:spLocks noGrp="1"/>
          </p:cNvSpPr>
          <p:nvPr>
            <p:ph type="subTitle" idx="1" hasCustomPrompt="1"/>
          </p:nvPr>
        </p:nvSpPr>
        <p:spPr>
          <a:xfrm>
            <a:off x="360000" y="2113200"/>
            <a:ext cx="5868000" cy="692566"/>
          </a:xfrm>
          <a:prstGeom prst="rect">
            <a:avLst/>
          </a:prstGeom>
        </p:spPr>
        <p:txBody>
          <a:bodyPr lIns="0" tIns="0" rIns="0" bIns="0">
            <a:normAutofit/>
          </a:bodyPr>
          <a:lstStyle>
            <a:lvl1pPr marL="0" indent="0" algn="l">
              <a:lnSpc>
                <a:spcPts val="1800"/>
              </a:lnSpc>
              <a:buNone/>
              <a:defRPr sz="20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Eventuelle Subheadline,</a:t>
            </a:r>
          </a:p>
          <a:p>
            <a:r>
              <a:rPr lang="de-DE" dirty="0"/>
              <a:t>ebenfalls zweizeilig möglich</a:t>
            </a:r>
          </a:p>
        </p:txBody>
      </p:sp>
      <p:pic>
        <p:nvPicPr>
          <p:cNvPr id="1026"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267742" y="195486"/>
            <a:ext cx="970407" cy="689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4" name="Group 18"/>
          <p:cNvGrpSpPr>
            <a:grpSpLocks noChangeAspect="1"/>
          </p:cNvGrpSpPr>
          <p:nvPr userDrawn="1"/>
        </p:nvGrpSpPr>
        <p:grpSpPr>
          <a:xfrm>
            <a:off x="3707904" y="102172"/>
            <a:ext cx="2733062" cy="641872"/>
            <a:chOff x="22456028" y="973136"/>
            <a:chExt cx="7533927" cy="1871664"/>
          </a:xfrm>
        </p:grpSpPr>
        <p:pic>
          <p:nvPicPr>
            <p:cNvPr id="15" name="Picture 15"/>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2456028" y="973136"/>
              <a:ext cx="2498569"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6" name="Picture 16"/>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25018343" y="973137"/>
              <a:ext cx="2378075"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7" name="Picture 17"/>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27459480" y="973137"/>
              <a:ext cx="2530475" cy="187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Tree>
    <p:extLst>
      <p:ext uri="{BB962C8B-B14F-4D97-AF65-F5344CB8AC3E}">
        <p14:creationId xmlns:p14="http://schemas.microsoft.com/office/powerpoint/2010/main" val="285499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Tree>
    <p:extLst>
      <p:ext uri="{BB962C8B-B14F-4D97-AF65-F5344CB8AC3E}">
        <p14:creationId xmlns:p14="http://schemas.microsoft.com/office/powerpoint/2010/main" val="346066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2914650"/>
            <a:ext cx="6400800" cy="1314450"/>
          </a:xfrm>
          <a:prstGeom prst="rect">
            <a:avLst/>
          </a:prstGeo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de-DE" dirty="0"/>
              <a:t>Formatvorlage des Untertitelmasters durch Klicken bearbeiten</a:t>
            </a:r>
          </a:p>
        </p:txBody>
      </p:sp>
    </p:spTree>
    <p:extLst>
      <p:ext uri="{BB962C8B-B14F-4D97-AF65-F5344CB8AC3E}">
        <p14:creationId xmlns:p14="http://schemas.microsoft.com/office/powerpoint/2010/main" val="24165405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endParaRPr lang="en-GB"/>
          </a:p>
        </p:txBody>
      </p:sp>
    </p:spTree>
    <p:extLst>
      <p:ext uri="{BB962C8B-B14F-4D97-AF65-F5344CB8AC3E}">
        <p14:creationId xmlns:p14="http://schemas.microsoft.com/office/powerpoint/2010/main" val="11803352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200151"/>
            <a:ext cx="8229600" cy="3394472"/>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42707970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a:prstGeom prst="rect">
            <a:avLst/>
          </a:prstGeom>
        </p:spPr>
        <p:txBody>
          <a:bodyPr anchor="t"/>
          <a:lstStyle>
            <a:lvl1pPr algn="l">
              <a:defRPr sz="3000" b="1" cap="all"/>
            </a:lvl1pPr>
          </a:lstStyle>
          <a:p>
            <a:r>
              <a:rPr lang="de-DE"/>
              <a:t>Titelmasterformat durch Klicken bearbeiten</a:t>
            </a:r>
          </a:p>
        </p:txBody>
      </p:sp>
      <p:sp>
        <p:nvSpPr>
          <p:cNvPr id="3" name="Textplatzhalter 2"/>
          <p:cNvSpPr>
            <a:spLocks noGrp="1"/>
          </p:cNvSpPr>
          <p:nvPr>
            <p:ph type="body" idx="1"/>
          </p:nvPr>
        </p:nvSpPr>
        <p:spPr>
          <a:xfrm>
            <a:off x="722313" y="2180035"/>
            <a:ext cx="7772400" cy="1125140"/>
          </a:xfrm>
          <a:prstGeom prst="rect">
            <a:avLst/>
          </a:prstGeo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de-DE"/>
              <a:t>Textmasterformat bearbeiten</a:t>
            </a:r>
          </a:p>
        </p:txBody>
      </p:sp>
    </p:spTree>
    <p:extLst>
      <p:ext uri="{BB962C8B-B14F-4D97-AF65-F5344CB8AC3E}">
        <p14:creationId xmlns:p14="http://schemas.microsoft.com/office/powerpoint/2010/main" val="1863283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90439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Tree>
    <p:extLst>
      <p:ext uri="{BB962C8B-B14F-4D97-AF65-F5344CB8AC3E}">
        <p14:creationId xmlns:p14="http://schemas.microsoft.com/office/powerpoint/2010/main" val="9811282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8537019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148080258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a:prstGeom prst="rect">
            <a:avLst/>
          </a:prstGeom>
        </p:spPr>
        <p:txBody>
          <a:bodyPr anchor="b"/>
          <a:lstStyle>
            <a:lvl1pPr algn="l">
              <a:defRPr sz="1500" b="1"/>
            </a:lvl1pPr>
          </a:lstStyle>
          <a:p>
            <a:r>
              <a:rPr lang="de-DE"/>
              <a:t>Titelmasterformat durch Klicken bearbeiten</a:t>
            </a:r>
          </a:p>
        </p:txBody>
      </p:sp>
    </p:spTree>
    <p:extLst>
      <p:ext uri="{BB962C8B-B14F-4D97-AF65-F5344CB8AC3E}">
        <p14:creationId xmlns:p14="http://schemas.microsoft.com/office/powerpoint/2010/main" val="1806086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 y="1285200"/>
            <a:ext cx="5868000" cy="699686"/>
          </a:xfrm>
          <a:prstGeom prst="rect">
            <a:avLst/>
          </a:prstGeom>
        </p:spPr>
        <p:txBody>
          <a:bodyPr lIns="0" tIns="0" rIns="0" bIns="0" anchor="t" anchorCtr="0">
            <a:normAutofit/>
          </a:bodyPr>
          <a:lstStyle>
            <a:lvl1pPr algn="l">
              <a:defRPr sz="2200" b="1" cap="all" baseline="0"/>
            </a:lvl1pPr>
          </a:lstStyle>
          <a:p>
            <a:r>
              <a:rPr lang="de-DE" dirty="0"/>
              <a:t>Präsentationstitel</a:t>
            </a:r>
            <a:br>
              <a:rPr lang="de-DE" dirty="0"/>
            </a:br>
            <a:r>
              <a:rPr lang="de-DE" dirty="0"/>
              <a:t>Auch zweizeilig möglich</a:t>
            </a:r>
          </a:p>
        </p:txBody>
      </p:sp>
      <p:sp>
        <p:nvSpPr>
          <p:cNvPr id="3" name="Untertitel 2"/>
          <p:cNvSpPr>
            <a:spLocks noGrp="1"/>
          </p:cNvSpPr>
          <p:nvPr>
            <p:ph type="subTitle" idx="1" hasCustomPrompt="1"/>
          </p:nvPr>
        </p:nvSpPr>
        <p:spPr>
          <a:xfrm>
            <a:off x="360000" y="2113200"/>
            <a:ext cx="5868000" cy="692566"/>
          </a:xfrm>
          <a:prstGeom prst="rect">
            <a:avLst/>
          </a:prstGeom>
        </p:spPr>
        <p:txBody>
          <a:bodyPr lIns="0" tIns="0" rIns="0" bIns="0">
            <a:normAutofit/>
          </a:bodyPr>
          <a:lstStyle>
            <a:lvl1pPr marL="0" indent="0" algn="l">
              <a:lnSpc>
                <a:spcPts val="1800"/>
              </a:lnSpc>
              <a:buNone/>
              <a:defRPr sz="20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Eventuelle Subheadline,</a:t>
            </a:r>
          </a:p>
          <a:p>
            <a:r>
              <a:rPr lang="de-DE" dirty="0"/>
              <a:t>ebenfalls zweizeilig möglich</a:t>
            </a:r>
          </a:p>
        </p:txBody>
      </p:sp>
      <p:pic>
        <p:nvPicPr>
          <p:cNvPr id="2050" name="Picture 2" descr="P:\MT\Templates\Matter and Technologies Logos\MT_DMA.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943708" y="70998"/>
            <a:ext cx="1395188" cy="952580"/>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Gruppieren 16"/>
          <p:cNvGrpSpPr/>
          <p:nvPr userDrawn="1"/>
        </p:nvGrpSpPr>
        <p:grpSpPr>
          <a:xfrm>
            <a:off x="6897630" y="4876577"/>
            <a:ext cx="2225118" cy="270000"/>
            <a:chOff x="6897630" y="4876577"/>
            <a:chExt cx="2225118" cy="270000"/>
          </a:xfrm>
        </p:grpSpPr>
        <p:grpSp>
          <p:nvGrpSpPr>
            <p:cNvPr id="18" name="Group 3"/>
            <p:cNvGrpSpPr/>
            <p:nvPr userDrawn="1"/>
          </p:nvGrpSpPr>
          <p:grpSpPr>
            <a:xfrm>
              <a:off x="6897630" y="4876577"/>
              <a:ext cx="2225118" cy="270000"/>
              <a:chOff x="1655676" y="3938760"/>
              <a:chExt cx="4680520" cy="529208"/>
            </a:xfrm>
          </p:grpSpPr>
          <p:sp>
            <p:nvSpPr>
              <p:cNvPr id="22" name="Rectangle 4"/>
              <p:cNvSpPr/>
              <p:nvPr/>
            </p:nvSpPr>
            <p:spPr>
              <a:xfrm>
                <a:off x="1655676" y="3938760"/>
                <a:ext cx="4680520" cy="529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3" name="Group 5"/>
              <p:cNvGrpSpPr/>
              <p:nvPr/>
            </p:nvGrpSpPr>
            <p:grpSpPr>
              <a:xfrm>
                <a:off x="1695190" y="3981351"/>
                <a:ext cx="4539453" cy="431258"/>
                <a:chOff x="1013231" y="3344915"/>
                <a:chExt cx="4886347" cy="485067"/>
              </a:xfrm>
              <a:solidFill>
                <a:schemeClr val="bg1"/>
              </a:solidFill>
            </p:grpSpPr>
            <p:pic>
              <p:nvPicPr>
                <p:cNvPr id="24"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3252" y="3395880"/>
                  <a:ext cx="854743" cy="434102"/>
                </a:xfrm>
                <a:prstGeom prst="rect">
                  <a:avLst/>
                </a:prstGeom>
                <a:grpFill/>
              </p:spPr>
            </p:pic>
            <p:pic>
              <p:nvPicPr>
                <p:cNvPr id="25" name="Picture 7"/>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4620409" y="3499780"/>
                  <a:ext cx="628487" cy="146157"/>
                </a:xfrm>
                <a:prstGeom prst="rect">
                  <a:avLst/>
                </a:prstGeom>
                <a:grpFill/>
              </p:spPr>
            </p:pic>
            <p:pic>
              <p:nvPicPr>
                <p:cNvPr id="26"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63079" y="3499780"/>
                  <a:ext cx="536499" cy="2093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77452" y="3473858"/>
                  <a:ext cx="704350" cy="235313"/>
                </a:xfrm>
                <a:prstGeom prst="rect">
                  <a:avLst/>
                </a:prstGeom>
                <a:grpFill/>
              </p:spPr>
            </p:pic>
            <p:pic>
              <p:nvPicPr>
                <p:cNvPr id="28"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1013231" y="3344915"/>
                  <a:ext cx="464977" cy="45272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pic>
          <p:nvPicPr>
            <p:cNvPr id="19" name="Grafik 18"/>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772262" y="4890835"/>
              <a:ext cx="349246" cy="144016"/>
            </a:xfrm>
            <a:prstGeom prst="rect">
              <a:avLst/>
            </a:prstGeom>
          </p:spPr>
        </p:pic>
        <p:pic>
          <p:nvPicPr>
            <p:cNvPr id="20" name="Picture 4" descr="File:GSI Logo rgb.png"/>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596336" y="4999550"/>
              <a:ext cx="480258" cy="131310"/>
            </a:xfrm>
            <a:prstGeom prst="rect">
              <a:avLst/>
            </a:prstGeom>
            <a:noFill/>
            <a:extLst>
              <a:ext uri="{909E8E84-426E-40DD-AFC4-6F175D3DCCD1}">
                <a14:hiddenFill xmlns:a14="http://schemas.microsoft.com/office/drawing/2010/main">
                  <a:solidFill>
                    <a:srgbClr val="FFFFFF"/>
                  </a:solidFill>
                </a14:hiddenFill>
              </a:ext>
            </a:extLst>
          </p:spPr>
        </p:pic>
        <p:pic>
          <p:nvPicPr>
            <p:cNvPr id="21" name="Grafik 20"/>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524328" y="4886707"/>
              <a:ext cx="247934" cy="144016"/>
            </a:xfrm>
            <a:prstGeom prst="rect">
              <a:avLst/>
            </a:prstGeom>
          </p:spPr>
        </p:pic>
      </p:grpSp>
    </p:spTree>
    <p:extLst>
      <p:ext uri="{BB962C8B-B14F-4D97-AF65-F5344CB8AC3E}">
        <p14:creationId xmlns:p14="http://schemas.microsoft.com/office/powerpoint/2010/main" val="330086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63351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6194174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05979"/>
            <a:ext cx="2057400" cy="4388644"/>
          </a:xfrm>
          <a:prstGeom prst="rect">
            <a:avLst/>
          </a:prstGeom>
        </p:spPr>
        <p:txBody>
          <a:bodyPr vert="eaVert"/>
          <a:lstStyle/>
          <a:p>
            <a:r>
              <a:rPr lang="de-DE"/>
              <a:t>Titelmasterformat durch Klicken bearbeiten</a:t>
            </a:r>
          </a:p>
        </p:txBody>
      </p:sp>
    </p:spTree>
    <p:extLst>
      <p:ext uri="{BB962C8B-B14F-4D97-AF65-F5344CB8AC3E}">
        <p14:creationId xmlns:p14="http://schemas.microsoft.com/office/powerpoint/2010/main" val="264131976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60000" y="219600"/>
            <a:ext cx="8424000" cy="371930"/>
          </a:xfrm>
          <a:prstGeom prst="rect">
            <a:avLst/>
          </a:prstGeom>
        </p:spPr>
        <p:txBody>
          <a:bodyPr/>
          <a:lstStyle/>
          <a:p>
            <a:r>
              <a:rPr lang="en-US" smtClean="0"/>
              <a:t>Click to edit Master title style</a:t>
            </a:r>
            <a:endParaRPr lang="de-DE"/>
          </a:p>
        </p:txBody>
      </p:sp>
    </p:spTree>
    <p:extLst>
      <p:ext uri="{BB962C8B-B14F-4D97-AF65-F5344CB8AC3E}">
        <p14:creationId xmlns:p14="http://schemas.microsoft.com/office/powerpoint/2010/main" val="2720981939"/>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1597819"/>
            <a:ext cx="7772400" cy="1102519"/>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2914650"/>
            <a:ext cx="6400800" cy="1314450"/>
          </a:xfrm>
          <a:prstGeom prst="rect">
            <a:avLst/>
          </a:prstGeo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de-DE" dirty="0"/>
              <a:t>Formatvorlage des Untertitelmasters durch Klicken bearbeiten</a:t>
            </a:r>
          </a:p>
        </p:txBody>
      </p:sp>
    </p:spTree>
    <p:extLst>
      <p:ext uri="{BB962C8B-B14F-4D97-AF65-F5344CB8AC3E}">
        <p14:creationId xmlns:p14="http://schemas.microsoft.com/office/powerpoint/2010/main" val="9188169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endParaRPr lang="en-GB"/>
          </a:p>
        </p:txBody>
      </p:sp>
    </p:spTree>
    <p:extLst>
      <p:ext uri="{BB962C8B-B14F-4D97-AF65-F5344CB8AC3E}">
        <p14:creationId xmlns:p14="http://schemas.microsoft.com/office/powerpoint/2010/main" val="332362056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p>
        </p:txBody>
      </p:sp>
      <p:sp>
        <p:nvSpPr>
          <p:cNvPr id="3" name="Inhaltsplatzhalter 2"/>
          <p:cNvSpPr>
            <a:spLocks noGrp="1"/>
          </p:cNvSpPr>
          <p:nvPr>
            <p:ph idx="1"/>
          </p:nvPr>
        </p:nvSpPr>
        <p:spPr>
          <a:xfrm>
            <a:off x="457200" y="1200151"/>
            <a:ext cx="8229600" cy="3394472"/>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2879386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a:prstGeom prst="rect">
            <a:avLst/>
          </a:prstGeom>
        </p:spPr>
        <p:txBody>
          <a:bodyPr anchor="t"/>
          <a:lstStyle>
            <a:lvl1pPr algn="l">
              <a:defRPr sz="3000" b="1" cap="all"/>
            </a:lvl1pPr>
          </a:lstStyle>
          <a:p>
            <a:r>
              <a:rPr lang="de-DE"/>
              <a:t>Titelmasterformat durch Klicken bearbeiten</a:t>
            </a:r>
          </a:p>
        </p:txBody>
      </p:sp>
      <p:sp>
        <p:nvSpPr>
          <p:cNvPr id="3" name="Textplatzhalter 2"/>
          <p:cNvSpPr>
            <a:spLocks noGrp="1"/>
          </p:cNvSpPr>
          <p:nvPr>
            <p:ph type="body" idx="1"/>
          </p:nvPr>
        </p:nvSpPr>
        <p:spPr>
          <a:xfrm>
            <a:off x="722313" y="2180035"/>
            <a:ext cx="7772400" cy="1125140"/>
          </a:xfrm>
          <a:prstGeom prst="rect">
            <a:avLst/>
          </a:prstGeo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de-DE"/>
              <a:t>Textmasterformat bearbeiten</a:t>
            </a:r>
          </a:p>
        </p:txBody>
      </p:sp>
    </p:spTree>
    <p:extLst>
      <p:ext uri="{BB962C8B-B14F-4D97-AF65-F5344CB8AC3E}">
        <p14:creationId xmlns:p14="http://schemas.microsoft.com/office/powerpoint/2010/main" val="14961418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Tree>
    <p:extLst>
      <p:ext uri="{BB962C8B-B14F-4D97-AF65-F5344CB8AC3E}">
        <p14:creationId xmlns:p14="http://schemas.microsoft.com/office/powerpoint/2010/main" val="4367354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Tree>
    <p:extLst>
      <p:ext uri="{BB962C8B-B14F-4D97-AF65-F5344CB8AC3E}">
        <p14:creationId xmlns:p14="http://schemas.microsoft.com/office/powerpoint/2010/main" val="72828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 y="1285200"/>
            <a:ext cx="5868000" cy="699686"/>
          </a:xfrm>
          <a:prstGeom prst="rect">
            <a:avLst/>
          </a:prstGeom>
        </p:spPr>
        <p:txBody>
          <a:bodyPr lIns="0" tIns="0" rIns="0" bIns="0" anchor="t" anchorCtr="0">
            <a:normAutofit/>
          </a:bodyPr>
          <a:lstStyle>
            <a:lvl1pPr algn="l">
              <a:defRPr sz="2200" b="1" cap="all" baseline="0"/>
            </a:lvl1pPr>
          </a:lstStyle>
          <a:p>
            <a:r>
              <a:rPr lang="de-DE" dirty="0"/>
              <a:t>Präsentationstitel</a:t>
            </a:r>
            <a:br>
              <a:rPr lang="de-DE" dirty="0"/>
            </a:br>
            <a:r>
              <a:rPr lang="de-DE" dirty="0"/>
              <a:t>Auch zweizeilig möglich</a:t>
            </a:r>
          </a:p>
        </p:txBody>
      </p:sp>
      <p:sp>
        <p:nvSpPr>
          <p:cNvPr id="3" name="Untertitel 2"/>
          <p:cNvSpPr>
            <a:spLocks noGrp="1"/>
          </p:cNvSpPr>
          <p:nvPr>
            <p:ph type="subTitle" idx="1" hasCustomPrompt="1"/>
          </p:nvPr>
        </p:nvSpPr>
        <p:spPr>
          <a:xfrm>
            <a:off x="360000" y="2113200"/>
            <a:ext cx="5868000" cy="692566"/>
          </a:xfrm>
          <a:prstGeom prst="rect">
            <a:avLst/>
          </a:prstGeom>
        </p:spPr>
        <p:txBody>
          <a:bodyPr lIns="0" tIns="0" rIns="0" bIns="0">
            <a:normAutofit/>
          </a:bodyPr>
          <a:lstStyle>
            <a:lvl1pPr marL="0" indent="0" algn="l">
              <a:lnSpc>
                <a:spcPts val="1800"/>
              </a:lnSpc>
              <a:buNone/>
              <a:defRPr sz="20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Eventuelle Subheadline,</a:t>
            </a:r>
          </a:p>
          <a:p>
            <a:r>
              <a:rPr lang="de-DE" dirty="0"/>
              <a:t>ebenfalls zweizeilig möglich</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3728" y="267494"/>
            <a:ext cx="1224136" cy="428758"/>
          </a:xfrm>
          <a:prstGeom prst="rect">
            <a:avLst/>
          </a:prstGeom>
        </p:spPr>
      </p:pic>
      <p:grpSp>
        <p:nvGrpSpPr>
          <p:cNvPr id="14" name="Gruppieren 13"/>
          <p:cNvGrpSpPr/>
          <p:nvPr userDrawn="1"/>
        </p:nvGrpSpPr>
        <p:grpSpPr>
          <a:xfrm>
            <a:off x="6897630" y="4876577"/>
            <a:ext cx="2225118" cy="270000"/>
            <a:chOff x="6897630" y="4876577"/>
            <a:chExt cx="2225118" cy="270000"/>
          </a:xfrm>
        </p:grpSpPr>
        <p:grpSp>
          <p:nvGrpSpPr>
            <p:cNvPr id="15" name="Group 3"/>
            <p:cNvGrpSpPr/>
            <p:nvPr userDrawn="1"/>
          </p:nvGrpSpPr>
          <p:grpSpPr>
            <a:xfrm>
              <a:off x="6897630" y="4876577"/>
              <a:ext cx="2225118" cy="270000"/>
              <a:chOff x="1655676" y="3938760"/>
              <a:chExt cx="4680520" cy="529208"/>
            </a:xfrm>
          </p:grpSpPr>
          <p:sp>
            <p:nvSpPr>
              <p:cNvPr id="19" name="Rectangle 4"/>
              <p:cNvSpPr/>
              <p:nvPr/>
            </p:nvSpPr>
            <p:spPr>
              <a:xfrm>
                <a:off x="1655676" y="3938760"/>
                <a:ext cx="4680520" cy="529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0" name="Group 5"/>
              <p:cNvGrpSpPr/>
              <p:nvPr/>
            </p:nvGrpSpPr>
            <p:grpSpPr>
              <a:xfrm>
                <a:off x="1695190" y="3981351"/>
                <a:ext cx="4539453" cy="431258"/>
                <a:chOff x="1013231" y="3344915"/>
                <a:chExt cx="4886347" cy="485067"/>
              </a:xfrm>
              <a:solidFill>
                <a:schemeClr val="bg1"/>
              </a:solidFill>
            </p:grpSpPr>
            <p:pic>
              <p:nvPicPr>
                <p:cNvPr id="21"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3252" y="3395880"/>
                  <a:ext cx="854743" cy="434102"/>
                </a:xfrm>
                <a:prstGeom prst="rect">
                  <a:avLst/>
                </a:prstGeom>
                <a:grpFill/>
              </p:spPr>
            </p:pic>
            <p:pic>
              <p:nvPicPr>
                <p:cNvPr id="22" name="Picture 7"/>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4620409" y="3499780"/>
                  <a:ext cx="628487" cy="146157"/>
                </a:xfrm>
                <a:prstGeom prst="rect">
                  <a:avLst/>
                </a:prstGeom>
                <a:grpFill/>
              </p:spPr>
            </p:pic>
            <p:pic>
              <p:nvPicPr>
                <p:cNvPr id="23"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63079" y="3499780"/>
                  <a:ext cx="536499" cy="2093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4"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77452" y="3473858"/>
                  <a:ext cx="704350" cy="235313"/>
                </a:xfrm>
                <a:prstGeom prst="rect">
                  <a:avLst/>
                </a:prstGeom>
                <a:grpFill/>
              </p:spPr>
            </p:pic>
            <p:pic>
              <p:nvPicPr>
                <p:cNvPr id="25"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1013231" y="3344915"/>
                  <a:ext cx="464977" cy="45272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pic>
          <p:nvPicPr>
            <p:cNvPr id="16" name="Grafik 15"/>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772262" y="4890835"/>
              <a:ext cx="349246" cy="144016"/>
            </a:xfrm>
            <a:prstGeom prst="rect">
              <a:avLst/>
            </a:prstGeom>
          </p:spPr>
        </p:pic>
        <p:pic>
          <p:nvPicPr>
            <p:cNvPr id="17" name="Picture 4" descr="File:GSI Logo rgb.png"/>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596336" y="4999550"/>
              <a:ext cx="480258" cy="131310"/>
            </a:xfrm>
            <a:prstGeom prst="rect">
              <a:avLst/>
            </a:prstGeom>
            <a:noFill/>
            <a:extLst>
              <a:ext uri="{909E8E84-426E-40DD-AFC4-6F175D3DCCD1}">
                <a14:hiddenFill xmlns:a14="http://schemas.microsoft.com/office/drawing/2010/main">
                  <a:solidFill>
                    <a:srgbClr val="FFFFFF"/>
                  </a:solidFill>
                </a14:hiddenFill>
              </a:ext>
            </a:extLst>
          </p:spPr>
        </p:pic>
        <p:pic>
          <p:nvPicPr>
            <p:cNvPr id="18" name="Grafik 17"/>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524328" y="4886707"/>
              <a:ext cx="247934" cy="144016"/>
            </a:xfrm>
            <a:prstGeom prst="rect">
              <a:avLst/>
            </a:prstGeom>
          </p:spPr>
        </p:pic>
      </p:grpSp>
    </p:spTree>
    <p:extLst>
      <p:ext uri="{BB962C8B-B14F-4D97-AF65-F5344CB8AC3E}">
        <p14:creationId xmlns:p14="http://schemas.microsoft.com/office/powerpoint/2010/main" val="33008668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51683126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62034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a:prstGeom prst="rect">
            <a:avLst/>
          </a:prstGeom>
        </p:spPr>
        <p:txBody>
          <a:bodyPr anchor="b"/>
          <a:lstStyle>
            <a:lvl1pPr algn="l">
              <a:defRPr sz="1500" b="1"/>
            </a:lvl1pPr>
          </a:lstStyle>
          <a:p>
            <a:r>
              <a:rPr lang="de-DE"/>
              <a:t>Titelmasterformat durch Klicken bearbeiten</a:t>
            </a:r>
          </a:p>
        </p:txBody>
      </p:sp>
    </p:spTree>
    <p:extLst>
      <p:ext uri="{BB962C8B-B14F-4D97-AF65-F5344CB8AC3E}">
        <p14:creationId xmlns:p14="http://schemas.microsoft.com/office/powerpoint/2010/main" val="40944501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Bild mit Überschrif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872446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33395483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05979"/>
            <a:ext cx="2057400" cy="4388644"/>
          </a:xfrm>
          <a:prstGeom prst="rect">
            <a:avLst/>
          </a:prstGeom>
        </p:spPr>
        <p:txBody>
          <a:bodyPr vert="eaVert"/>
          <a:lstStyle/>
          <a:p>
            <a:r>
              <a:rPr lang="de-DE"/>
              <a:t>Titelmasterformat durch Klicken bearbeiten</a:t>
            </a:r>
          </a:p>
        </p:txBody>
      </p:sp>
    </p:spTree>
    <p:extLst>
      <p:ext uri="{BB962C8B-B14F-4D97-AF65-F5344CB8AC3E}">
        <p14:creationId xmlns:p14="http://schemas.microsoft.com/office/powerpoint/2010/main" val="1343574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4_Titelfol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60000" y="1285200"/>
            <a:ext cx="5868000" cy="699686"/>
          </a:xfrm>
          <a:prstGeom prst="rect">
            <a:avLst/>
          </a:prstGeom>
        </p:spPr>
        <p:txBody>
          <a:bodyPr lIns="0" tIns="0" rIns="0" bIns="0" anchor="t" anchorCtr="0">
            <a:normAutofit/>
          </a:bodyPr>
          <a:lstStyle>
            <a:lvl1pPr algn="l">
              <a:defRPr sz="2200" b="1" cap="all" baseline="0"/>
            </a:lvl1pPr>
          </a:lstStyle>
          <a:p>
            <a:r>
              <a:rPr lang="de-DE" dirty="0"/>
              <a:t>Präsentationstitel</a:t>
            </a:r>
            <a:br>
              <a:rPr lang="de-DE" dirty="0"/>
            </a:br>
            <a:r>
              <a:rPr lang="de-DE" dirty="0"/>
              <a:t>Auch zweizeilig möglich</a:t>
            </a:r>
          </a:p>
        </p:txBody>
      </p:sp>
      <p:sp>
        <p:nvSpPr>
          <p:cNvPr id="3" name="Untertitel 2"/>
          <p:cNvSpPr>
            <a:spLocks noGrp="1"/>
          </p:cNvSpPr>
          <p:nvPr>
            <p:ph type="subTitle" idx="1" hasCustomPrompt="1"/>
          </p:nvPr>
        </p:nvSpPr>
        <p:spPr>
          <a:xfrm>
            <a:off x="360000" y="2113200"/>
            <a:ext cx="5868000" cy="692566"/>
          </a:xfrm>
          <a:prstGeom prst="rect">
            <a:avLst/>
          </a:prstGeom>
        </p:spPr>
        <p:txBody>
          <a:bodyPr lIns="0" tIns="0" rIns="0" bIns="0">
            <a:normAutofit/>
          </a:bodyPr>
          <a:lstStyle>
            <a:lvl1pPr marL="0" indent="0" algn="l">
              <a:lnSpc>
                <a:spcPts val="1800"/>
              </a:lnSpc>
              <a:buNone/>
              <a:defRPr sz="2000" baseline="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Eventuelle Subheadline,</a:t>
            </a:r>
          </a:p>
          <a:p>
            <a:r>
              <a:rPr lang="de-DE" dirty="0"/>
              <a:t>ebenfalls zweizeilig möglich</a:t>
            </a: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124000" y="266400"/>
            <a:ext cx="1224829" cy="422784"/>
          </a:xfrm>
          <a:prstGeom prst="rect">
            <a:avLst/>
          </a:prstGeom>
        </p:spPr>
      </p:pic>
      <p:grpSp>
        <p:nvGrpSpPr>
          <p:cNvPr id="15" name="Gruppieren 14"/>
          <p:cNvGrpSpPr/>
          <p:nvPr userDrawn="1"/>
        </p:nvGrpSpPr>
        <p:grpSpPr>
          <a:xfrm>
            <a:off x="6897630" y="4876577"/>
            <a:ext cx="2225118" cy="270000"/>
            <a:chOff x="6897630" y="4876577"/>
            <a:chExt cx="2225118" cy="270000"/>
          </a:xfrm>
        </p:grpSpPr>
        <p:grpSp>
          <p:nvGrpSpPr>
            <p:cNvPr id="16" name="Group 3"/>
            <p:cNvGrpSpPr/>
            <p:nvPr userDrawn="1"/>
          </p:nvGrpSpPr>
          <p:grpSpPr>
            <a:xfrm>
              <a:off x="6897630" y="4876577"/>
              <a:ext cx="2225118" cy="270000"/>
              <a:chOff x="1655676" y="3938760"/>
              <a:chExt cx="4680520" cy="529208"/>
            </a:xfrm>
          </p:grpSpPr>
          <p:sp>
            <p:nvSpPr>
              <p:cNvPr id="20" name="Rectangle 4"/>
              <p:cNvSpPr/>
              <p:nvPr/>
            </p:nvSpPr>
            <p:spPr>
              <a:xfrm>
                <a:off x="1655676" y="3938760"/>
                <a:ext cx="4680520" cy="52920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21" name="Group 5"/>
              <p:cNvGrpSpPr/>
              <p:nvPr/>
            </p:nvGrpSpPr>
            <p:grpSpPr>
              <a:xfrm>
                <a:off x="1695190" y="3981351"/>
                <a:ext cx="4539453" cy="431258"/>
                <a:chOff x="1013231" y="3344915"/>
                <a:chExt cx="4886347" cy="485067"/>
              </a:xfrm>
              <a:solidFill>
                <a:schemeClr val="bg1"/>
              </a:solidFill>
            </p:grpSpPr>
            <p:pic>
              <p:nvPicPr>
                <p:cNvPr id="22"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3252" y="3395880"/>
                  <a:ext cx="854743" cy="434102"/>
                </a:xfrm>
                <a:prstGeom prst="rect">
                  <a:avLst/>
                </a:prstGeom>
                <a:grpFill/>
              </p:spPr>
            </p:pic>
            <p:pic>
              <p:nvPicPr>
                <p:cNvPr id="23" name="Picture 7"/>
                <p:cNvPicPr>
                  <a:picLocks/>
                </p:cNvPicPr>
                <p:nvPr/>
              </p:nvPicPr>
              <p:blipFill>
                <a:blip r:embed="rId4" cstate="print">
                  <a:extLst>
                    <a:ext uri="{28A0092B-C50C-407E-A947-70E740481C1C}">
                      <a14:useLocalDpi xmlns:a14="http://schemas.microsoft.com/office/drawing/2010/main" val="0"/>
                    </a:ext>
                  </a:extLst>
                </a:blip>
                <a:stretch>
                  <a:fillRect/>
                </a:stretch>
              </p:blipFill>
              <p:spPr>
                <a:xfrm>
                  <a:off x="4620409" y="3499780"/>
                  <a:ext cx="628487" cy="146157"/>
                </a:xfrm>
                <a:prstGeom prst="rect">
                  <a:avLst/>
                </a:prstGeom>
                <a:grpFill/>
              </p:spPr>
            </p:pic>
            <p:pic>
              <p:nvPicPr>
                <p:cNvPr id="24" name="Picture 6"/>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63079" y="3499780"/>
                  <a:ext cx="536499" cy="209392"/>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5" name="Picture 1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577452" y="3473858"/>
                  <a:ext cx="704350" cy="235313"/>
                </a:xfrm>
                <a:prstGeom prst="rect">
                  <a:avLst/>
                </a:prstGeom>
                <a:grpFill/>
              </p:spPr>
            </p:pic>
            <p:pic>
              <p:nvPicPr>
                <p:cNvPr id="26" name="Picture 2"/>
                <p:cNvPicPr>
                  <a:picLocks noChangeAspect="1" noChangeArrowheads="1"/>
                </p:cNvPicPr>
                <p:nvPr/>
              </p:nvPicPr>
              <p:blipFill>
                <a:blip r:embed="rId7" cstate="print">
                  <a:extLst>
                    <a:ext uri="{28A0092B-C50C-407E-A947-70E740481C1C}">
                      <a14:useLocalDpi xmlns:a14="http://schemas.microsoft.com/office/drawing/2010/main" val="0"/>
                    </a:ext>
                  </a:extLst>
                </a:blip>
                <a:stretch>
                  <a:fillRect/>
                </a:stretch>
              </p:blipFill>
              <p:spPr bwMode="auto">
                <a:xfrm>
                  <a:off x="1013231" y="3344915"/>
                  <a:ext cx="464977" cy="452727"/>
                </a:xfrm>
                <a:prstGeom prst="rect">
                  <a:avLst/>
                </a:prstGeom>
                <a:grp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grpSp>
        <p:pic>
          <p:nvPicPr>
            <p:cNvPr id="17" name="Grafik 16"/>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7772262" y="4890835"/>
              <a:ext cx="349246" cy="144016"/>
            </a:xfrm>
            <a:prstGeom prst="rect">
              <a:avLst/>
            </a:prstGeom>
          </p:spPr>
        </p:pic>
        <p:pic>
          <p:nvPicPr>
            <p:cNvPr id="18" name="Picture 4" descr="File:GSI Logo rgb.png"/>
            <p:cNvPicPr/>
            <p:nvPr userDrawn="1"/>
          </p:nvPicPr>
          <p:blipFill>
            <a:blip r:embed="rId9" cstate="print">
              <a:extLst>
                <a:ext uri="{28A0092B-C50C-407E-A947-70E740481C1C}">
                  <a14:useLocalDpi xmlns:a14="http://schemas.microsoft.com/office/drawing/2010/main" val="0"/>
                </a:ext>
              </a:extLst>
            </a:blip>
            <a:srcRect/>
            <a:stretch>
              <a:fillRect/>
            </a:stretch>
          </p:blipFill>
          <p:spPr bwMode="auto">
            <a:xfrm>
              <a:off x="7596336" y="4999550"/>
              <a:ext cx="480258" cy="131310"/>
            </a:xfrm>
            <a:prstGeom prst="rect">
              <a:avLst/>
            </a:prstGeom>
            <a:noFill/>
            <a:extLst>
              <a:ext uri="{909E8E84-426E-40DD-AFC4-6F175D3DCCD1}">
                <a14:hiddenFill xmlns:a14="http://schemas.microsoft.com/office/drawing/2010/main">
                  <a:solidFill>
                    <a:srgbClr val="FFFFFF"/>
                  </a:solidFill>
                </a14:hiddenFill>
              </a:ext>
            </a:extLst>
          </p:spPr>
        </p:pic>
        <p:pic>
          <p:nvPicPr>
            <p:cNvPr id="19" name="Grafik 18"/>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7524328" y="4886707"/>
              <a:ext cx="247934" cy="144016"/>
            </a:xfrm>
            <a:prstGeom prst="rect">
              <a:avLst/>
            </a:prstGeom>
          </p:spPr>
        </p:pic>
      </p:grpSp>
    </p:spTree>
    <p:extLst>
      <p:ext uri="{BB962C8B-B14F-4D97-AF65-F5344CB8AC3E}">
        <p14:creationId xmlns:p14="http://schemas.microsoft.com/office/powerpoint/2010/main" val="8414623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_Materie">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59999" y="219600"/>
            <a:ext cx="8425225" cy="339542"/>
          </a:xfrm>
          <a:prstGeom prst="rect">
            <a:avLst/>
          </a:prstGeom>
        </p:spPr>
        <p:txBody>
          <a:bodyPr lIns="0" tIns="0" rIns="0" bIns="0" anchor="t" anchorCtr="0">
            <a:noAutofit/>
          </a:bodyPr>
          <a:lstStyle>
            <a:lvl1pPr algn="l">
              <a:defRPr sz="2200" b="1" cap="all" baseline="0">
                <a:solidFill>
                  <a:schemeClr val="accent1"/>
                </a:solidFill>
              </a:defRPr>
            </a:lvl1pPr>
          </a:lstStyle>
          <a:p>
            <a:r>
              <a:rPr lang="de-DE" dirty="0"/>
              <a:t>Zwischentitel grafisch, Insgesamt Zweizeilig</a:t>
            </a:r>
          </a:p>
        </p:txBody>
      </p:sp>
    </p:spTree>
    <p:extLst>
      <p:ext uri="{BB962C8B-B14F-4D97-AF65-F5344CB8AC3E}">
        <p14:creationId xmlns:p14="http://schemas.microsoft.com/office/powerpoint/2010/main" val="2342566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06375"/>
            <a:ext cx="8229600" cy="857250"/>
          </a:xfrm>
          <a:prstGeom prst="rect">
            <a:avLst/>
          </a:prstGeom>
        </p:spPr>
        <p:txBody>
          <a:bodyPr/>
          <a:lstStyle/>
          <a:p>
            <a:r>
              <a:rPr lang="en-US"/>
              <a:t>Click to edit Master title style</a:t>
            </a:r>
            <a:endParaRPr lang="de-DE"/>
          </a:p>
        </p:txBody>
      </p:sp>
    </p:spTree>
    <p:extLst>
      <p:ext uri="{BB962C8B-B14F-4D97-AF65-F5344CB8AC3E}">
        <p14:creationId xmlns:p14="http://schemas.microsoft.com/office/powerpoint/2010/main" val="662129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Zweispaltig_Materi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7" name="Inhaltsplatzhalter 6"/>
          <p:cNvSpPr>
            <a:spLocks noGrp="1"/>
          </p:cNvSpPr>
          <p:nvPr>
            <p:ph sz="quarter" idx="15"/>
          </p:nvPr>
        </p:nvSpPr>
        <p:spPr>
          <a:xfrm>
            <a:off x="358775" y="1311275"/>
            <a:ext cx="41052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11" name="Inhaltsplatzhalter 10"/>
          <p:cNvSpPr>
            <a:spLocks noGrp="1"/>
          </p:cNvSpPr>
          <p:nvPr>
            <p:ph sz="quarter" idx="16"/>
          </p:nvPr>
        </p:nvSpPr>
        <p:spPr>
          <a:xfrm>
            <a:off x="4679950" y="1311275"/>
            <a:ext cx="4092575" cy="342265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1164444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ischspaltig_Materie">
    <p:spTree>
      <p:nvGrpSpPr>
        <p:cNvPr id="1" name=""/>
        <p:cNvGrpSpPr/>
        <p:nvPr/>
      </p:nvGrpSpPr>
      <p:grpSpPr>
        <a:xfrm>
          <a:off x="0" y="0"/>
          <a:ext cx="0" cy="0"/>
          <a:chOff x="0" y="0"/>
          <a:chExt cx="0" cy="0"/>
        </a:xfrm>
      </p:grpSpPr>
      <p:sp>
        <p:nvSpPr>
          <p:cNvPr id="2" name="Titel 1"/>
          <p:cNvSpPr>
            <a:spLocks noGrp="1"/>
          </p:cNvSpPr>
          <p:nvPr>
            <p:ph type="title" hasCustomPrompt="1"/>
          </p:nvPr>
        </p:nvSpPr>
        <p:spPr/>
        <p:txBody>
          <a:bodyPr/>
          <a:lstStyle/>
          <a:p>
            <a:r>
              <a:rPr lang="de-DE" dirty="0"/>
              <a:t>Folientitel, insgesamt zweizeilig</a:t>
            </a:r>
          </a:p>
        </p:txBody>
      </p:sp>
      <p:sp>
        <p:nvSpPr>
          <p:cNvPr id="10" name="Textplatzhalter 9"/>
          <p:cNvSpPr>
            <a:spLocks noGrp="1"/>
          </p:cNvSpPr>
          <p:nvPr>
            <p:ph type="body" sz="quarter" idx="14" hasCustomPrompt="1"/>
          </p:nvPr>
        </p:nvSpPr>
        <p:spPr>
          <a:xfrm>
            <a:off x="358775" y="691200"/>
            <a:ext cx="8424000" cy="266400"/>
          </a:xfrm>
        </p:spPr>
        <p:txBody>
          <a:bodyPr/>
          <a:lstStyle>
            <a:lvl1pPr marL="0" indent="0">
              <a:buNone/>
              <a:defRPr sz="2000">
                <a:solidFill>
                  <a:schemeClr val="accent2"/>
                </a:solidFill>
              </a:defRPr>
            </a:lvl1pPr>
          </a:lstStyle>
          <a:p>
            <a:pPr lvl="0"/>
            <a:r>
              <a:rPr lang="de-DE" dirty="0"/>
              <a:t>Entweder zweizeiliger Titel oder Titel mit Subheader</a:t>
            </a:r>
          </a:p>
        </p:txBody>
      </p:sp>
      <p:sp>
        <p:nvSpPr>
          <p:cNvPr id="11" name="Inhaltsplatzhalter 10"/>
          <p:cNvSpPr>
            <a:spLocks noGrp="1"/>
          </p:cNvSpPr>
          <p:nvPr>
            <p:ph sz="quarter" idx="16"/>
          </p:nvPr>
        </p:nvSpPr>
        <p:spPr>
          <a:xfrm>
            <a:off x="360001" y="1311275"/>
            <a:ext cx="6264638" cy="1260475"/>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6" name="Bildplatzhalter 5"/>
          <p:cNvSpPr>
            <a:spLocks noGrp="1"/>
          </p:cNvSpPr>
          <p:nvPr>
            <p:ph type="pic" sz="quarter" idx="17"/>
          </p:nvPr>
        </p:nvSpPr>
        <p:spPr>
          <a:xfrm>
            <a:off x="358775" y="2879999"/>
            <a:ext cx="4105275" cy="1853925"/>
          </a:xfrm>
        </p:spPr>
        <p:txBody>
          <a:bodyPr/>
          <a:lstStyle/>
          <a:p>
            <a:endParaRPr lang="de-DE"/>
          </a:p>
        </p:txBody>
      </p:sp>
      <p:sp>
        <p:nvSpPr>
          <p:cNvPr id="9" name="Bildplatzhalter 8"/>
          <p:cNvSpPr>
            <a:spLocks noGrp="1"/>
          </p:cNvSpPr>
          <p:nvPr>
            <p:ph type="pic" sz="quarter" idx="18"/>
          </p:nvPr>
        </p:nvSpPr>
        <p:spPr>
          <a:xfrm>
            <a:off x="4679950" y="2879725"/>
            <a:ext cx="4105275" cy="1854200"/>
          </a:xfrm>
        </p:spPr>
        <p:txBody>
          <a:bodyPr/>
          <a:lstStyle/>
          <a:p>
            <a:endParaRPr lang="de-DE"/>
          </a:p>
        </p:txBody>
      </p:sp>
      <p:sp>
        <p:nvSpPr>
          <p:cNvPr id="13" name="Textplatzhalter 12"/>
          <p:cNvSpPr>
            <a:spLocks noGrp="1"/>
          </p:cNvSpPr>
          <p:nvPr>
            <p:ph type="body" sz="quarter" idx="19" hasCustomPrompt="1"/>
          </p:nvPr>
        </p:nvSpPr>
        <p:spPr>
          <a:xfrm>
            <a:off x="358775" y="2761200"/>
            <a:ext cx="4105275" cy="107950"/>
          </a:xfrm>
        </p:spPr>
        <p:txBody>
          <a:bodyPr/>
          <a:lstStyle>
            <a:lvl1pPr marL="0" indent="0">
              <a:lnSpc>
                <a:spcPts val="800"/>
              </a:lnSpc>
              <a:spcBef>
                <a:spcPts val="0"/>
              </a:spcBef>
              <a:buNone/>
              <a:defRPr sz="800"/>
            </a:lvl1pPr>
          </a:lstStyle>
          <a:p>
            <a:pPr lvl="0"/>
            <a:r>
              <a:rPr lang="de-DE" dirty="0"/>
              <a:t>Bildunterschrift</a:t>
            </a:r>
          </a:p>
        </p:txBody>
      </p:sp>
      <p:sp>
        <p:nvSpPr>
          <p:cNvPr id="15" name="Textplatzhalter 14"/>
          <p:cNvSpPr>
            <a:spLocks noGrp="1"/>
          </p:cNvSpPr>
          <p:nvPr>
            <p:ph type="body" sz="quarter" idx="20" hasCustomPrompt="1"/>
          </p:nvPr>
        </p:nvSpPr>
        <p:spPr>
          <a:xfrm>
            <a:off x="4679949" y="2761200"/>
            <a:ext cx="4105275" cy="107950"/>
          </a:xfrm>
        </p:spPr>
        <p:txBody>
          <a:bodyPr/>
          <a:lstStyle>
            <a:lvl1pPr marL="0" indent="0">
              <a:lnSpc>
                <a:spcPts val="800"/>
              </a:lnSpc>
              <a:spcBef>
                <a:spcPts val="0"/>
              </a:spcBef>
              <a:buNone/>
              <a:defRPr sz="800"/>
            </a:lvl1pPr>
          </a:lstStyle>
          <a:p>
            <a:pPr lvl="0"/>
            <a:r>
              <a:rPr lang="de-DE" dirty="0"/>
              <a:t>Bildunterschrift</a:t>
            </a:r>
          </a:p>
        </p:txBody>
      </p:sp>
    </p:spTree>
    <p:extLst>
      <p:ext uri="{BB962C8B-B14F-4D97-AF65-F5344CB8AC3E}">
        <p14:creationId xmlns:p14="http://schemas.microsoft.com/office/powerpoint/2010/main" val="495744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de-DE"/>
          </a:p>
        </p:txBody>
      </p:sp>
      <p:sp>
        <p:nvSpPr>
          <p:cNvPr id="5" name="Textplatzhalter 10"/>
          <p:cNvSpPr>
            <a:spLocks noGrp="1"/>
          </p:cNvSpPr>
          <p:nvPr>
            <p:ph idx="1"/>
          </p:nvPr>
        </p:nvSpPr>
        <p:spPr>
          <a:xfrm>
            <a:off x="360000" y="1311275"/>
            <a:ext cx="8424000" cy="3422650"/>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Tree>
    <p:extLst>
      <p:ext uri="{BB962C8B-B14F-4D97-AF65-F5344CB8AC3E}">
        <p14:creationId xmlns:p14="http://schemas.microsoft.com/office/powerpoint/2010/main" val="1402593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jpeg"/><Relationship Id="rId18" Type="http://schemas.openxmlformats.org/officeDocument/2006/relationships/image" Target="../media/image13.jpeg"/><Relationship Id="rId3" Type="http://schemas.openxmlformats.org/officeDocument/2006/relationships/slideLayout" Target="../slideLayouts/slideLayout3.xml"/><Relationship Id="rId7" Type="http://schemas.openxmlformats.org/officeDocument/2006/relationships/image" Target="../media/image2.png"/><Relationship Id="rId12" Type="http://schemas.openxmlformats.org/officeDocument/2006/relationships/image" Target="../media/image7.png"/><Relationship Id="rId17" Type="http://schemas.openxmlformats.org/officeDocument/2006/relationships/image" Target="../media/image12.jpeg"/><Relationship Id="rId2" Type="http://schemas.openxmlformats.org/officeDocument/2006/relationships/slideLayout" Target="../slideLayouts/slideLayout2.xml"/><Relationship Id="rId16" Type="http://schemas.openxmlformats.org/officeDocument/2006/relationships/image" Target="../media/image11.jpeg"/><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image" Target="../media/image6.jpeg"/><Relationship Id="rId5" Type="http://schemas.openxmlformats.org/officeDocument/2006/relationships/theme" Target="../theme/theme1.xml"/><Relationship Id="rId15" Type="http://schemas.openxmlformats.org/officeDocument/2006/relationships/image" Target="../media/image10.png"/><Relationship Id="rId10" Type="http://schemas.openxmlformats.org/officeDocument/2006/relationships/image" Target="../media/image5.png"/><Relationship Id="rId4" Type="http://schemas.openxmlformats.org/officeDocument/2006/relationships/slideLayout" Target="../slideLayouts/slideLayout4.xml"/><Relationship Id="rId9" Type="http://schemas.openxmlformats.org/officeDocument/2006/relationships/image" Target="../media/image4.jpeg"/><Relationship Id="rId14" Type="http://schemas.openxmlformats.org/officeDocument/2006/relationships/image" Target="../media/image9.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7" Type="http://schemas.openxmlformats.org/officeDocument/2006/relationships/image" Target="../media/image30.png"/><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theme" Target="../theme/theme3.xml"/><Relationship Id="rId4" Type="http://schemas.openxmlformats.org/officeDocument/2006/relationships/slideLayout" Target="../slideLayouts/slideLayout1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6" Type="http://schemas.openxmlformats.org/officeDocument/2006/relationships/image" Target="../media/image30.png"/><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image" Target="../media/image29.png"/><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5.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3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Grafik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2382"/>
            <a:ext cx="9144000" cy="5143500"/>
          </a:xfrm>
          <a:prstGeom prst="rect">
            <a:avLst/>
          </a:prstGeom>
        </p:spPr>
      </p:pic>
      <p:pic>
        <p:nvPicPr>
          <p:cNvPr id="8" name="Grafik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 y="-3600"/>
            <a:ext cx="9149927" cy="5151600"/>
          </a:xfrm>
          <a:prstGeom prst="rect">
            <a:avLst/>
          </a:prstGeom>
        </p:spPr>
      </p:pic>
      <p:pic>
        <p:nvPicPr>
          <p:cNvPr id="11" name="Grafik 1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360000" y="388800"/>
            <a:ext cx="1633538" cy="216694"/>
          </a:xfrm>
          <a:prstGeom prst="rect">
            <a:avLst/>
          </a:prstGeom>
        </p:spPr>
      </p:pic>
      <p:sp>
        <p:nvSpPr>
          <p:cNvPr id="13" name="Textfeld 12"/>
          <p:cNvSpPr txBox="1"/>
          <p:nvPr/>
        </p:nvSpPr>
        <p:spPr>
          <a:xfrm>
            <a:off x="6865200" y="4903200"/>
            <a:ext cx="1019168" cy="138499"/>
          </a:xfrm>
          <a:prstGeom prst="rect">
            <a:avLst/>
          </a:prstGeom>
          <a:noFill/>
        </p:spPr>
        <p:txBody>
          <a:bodyPr wrap="square" lIns="0" tIns="0" rIns="0" bIns="0" rtlCol="0">
            <a:spAutoFit/>
          </a:bodyPr>
          <a:lstStyle/>
          <a:p>
            <a:r>
              <a:rPr lang="de-DE" sz="900" dirty="0">
                <a:solidFill>
                  <a:schemeClr val="accent2"/>
                </a:solidFill>
              </a:rPr>
              <a:t>www.helmholtz.de</a:t>
            </a:r>
          </a:p>
        </p:txBody>
      </p:sp>
      <p:grpSp>
        <p:nvGrpSpPr>
          <p:cNvPr id="7" name="Gruppieren 6"/>
          <p:cNvGrpSpPr/>
          <p:nvPr/>
        </p:nvGrpSpPr>
        <p:grpSpPr>
          <a:xfrm>
            <a:off x="6819173" y="297754"/>
            <a:ext cx="1966052" cy="391711"/>
            <a:chOff x="6819173" y="297754"/>
            <a:chExt cx="1966052" cy="391711"/>
          </a:xfrm>
        </p:grpSpPr>
        <p:pic>
          <p:nvPicPr>
            <p:cNvPr id="10" name="Grafik 9"/>
            <p:cNvPicPr>
              <a:picLocks noChangeAspect="1"/>
            </p:cNvPicPr>
            <p:nvPr userDrawn="1"/>
          </p:nvPicPr>
          <p:blipFill rotWithShape="1">
            <a:blip r:embed="rId9" cstate="print">
              <a:extLst>
                <a:ext uri="{28A0092B-C50C-407E-A947-70E740481C1C}">
                  <a14:useLocalDpi xmlns:a14="http://schemas.microsoft.com/office/drawing/2010/main" val="0"/>
                </a:ext>
              </a:extLst>
            </a:blip>
            <a:srcRect l="57170" t="20449" r="-9716" b="21256"/>
            <a:stretch/>
          </p:blipFill>
          <p:spPr>
            <a:xfrm>
              <a:off x="6819173" y="297754"/>
              <a:ext cx="1966052" cy="391711"/>
            </a:xfrm>
            <a:prstGeom prst="rect">
              <a:avLst/>
            </a:prstGeom>
          </p:spPr>
        </p:pic>
        <p:sp>
          <p:nvSpPr>
            <p:cNvPr id="14" name="Rechteck 13"/>
            <p:cNvSpPr/>
            <p:nvPr userDrawn="1"/>
          </p:nvSpPr>
          <p:spPr>
            <a:xfrm>
              <a:off x="8280412" y="339502"/>
              <a:ext cx="504813" cy="32403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pic>
        <p:nvPicPr>
          <p:cNvPr id="15" name="Grafik 1"/>
          <p:cNvPicPr>
            <a:picLocks noChangeAspect="1"/>
          </p:cNvPicPr>
          <p:nvPr/>
        </p:nvPicPr>
        <p:blipFill rotWithShape="1">
          <a:blip r:embed="rId10">
            <a:extLst>
              <a:ext uri="{28A0092B-C50C-407E-A947-70E740481C1C}">
                <a14:useLocalDpi xmlns:a14="http://schemas.microsoft.com/office/drawing/2010/main" val="0"/>
              </a:ext>
            </a:extLst>
          </a:blip>
          <a:srcRect t="93838"/>
          <a:stretch/>
        </p:blipFill>
        <p:spPr>
          <a:xfrm>
            <a:off x="0" y="4830554"/>
            <a:ext cx="9149928" cy="317446"/>
          </a:xfrm>
          <a:prstGeom prst="rect">
            <a:avLst/>
          </a:prstGeom>
        </p:spPr>
      </p:pic>
      <p:grpSp>
        <p:nvGrpSpPr>
          <p:cNvPr id="12" name="Gruppieren 11"/>
          <p:cNvGrpSpPr/>
          <p:nvPr userDrawn="1"/>
        </p:nvGrpSpPr>
        <p:grpSpPr>
          <a:xfrm>
            <a:off x="6927729" y="4898223"/>
            <a:ext cx="2124440" cy="231810"/>
            <a:chOff x="1231437" y="139593"/>
            <a:chExt cx="4780621" cy="504825"/>
          </a:xfrm>
        </p:grpSpPr>
        <p:pic>
          <p:nvPicPr>
            <p:cNvPr id="16" name="Grafik 15"/>
            <p:cNvPicPr>
              <a:picLocks noChangeAspect="1"/>
            </p:cNvPicPr>
            <p:nvPr/>
          </p:nvPicPr>
          <p:blipFill>
            <a:blip r:embed="rId11"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3605351" y="153970"/>
              <a:ext cx="923710" cy="468596"/>
            </a:xfrm>
            <a:prstGeom prst="rect">
              <a:avLst/>
            </a:prstGeom>
          </p:spPr>
        </p:pic>
        <p:pic>
          <p:nvPicPr>
            <p:cNvPr id="17" name="Picture 2" descr="http://aiw2012.west.uni-koblenz.de/files/2012/04/logo_kit.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599222" y="288923"/>
              <a:ext cx="412836" cy="206184"/>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http://vv200.ise.fhg.de/p4/nanospec/project-partners/logo-fz-juelich/image"/>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886056" y="283137"/>
              <a:ext cx="665995" cy="21557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8" descr="http://technologieplattform.dresden-concept.de/userdata/HZDR-logo-64px.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4647223" y="288451"/>
              <a:ext cx="767923" cy="176587"/>
            </a:xfrm>
            <a:prstGeom prst="rect">
              <a:avLst/>
            </a:prstGeom>
            <a:noFill/>
            <a:extLst>
              <a:ext uri="{909E8E84-426E-40DD-AFC4-6F175D3DCCD1}">
                <a14:hiddenFill xmlns:a14="http://schemas.microsoft.com/office/drawing/2010/main">
                  <a:solidFill>
                    <a:srgbClr val="FFFFFF"/>
                  </a:solidFill>
                </a14:hiddenFill>
              </a:ext>
            </a:extLst>
          </p:spPr>
        </p:pic>
        <p:grpSp>
          <p:nvGrpSpPr>
            <p:cNvPr id="20" name="Gruppieren 19"/>
            <p:cNvGrpSpPr/>
            <p:nvPr/>
          </p:nvGrpSpPr>
          <p:grpSpPr>
            <a:xfrm>
              <a:off x="2760865" y="204846"/>
              <a:ext cx="797021" cy="403148"/>
              <a:chOff x="3159729" y="157862"/>
              <a:chExt cx="2261541" cy="1321431"/>
            </a:xfrm>
          </p:grpSpPr>
          <p:pic>
            <p:nvPicPr>
              <p:cNvPr id="22" name="Picture 4" descr="File:GSI Logo rgb.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3257560" y="157862"/>
                <a:ext cx="1905927" cy="60350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18"/>
              <p:cNvPicPr>
                <a:picLocks noChangeAspect="1" noChangeArrowheads="1"/>
              </p:cNvPicPr>
              <p:nvPr/>
            </p:nvPicPr>
            <p:blipFill>
              <a:blip r:embed="rId16" cstate="print">
                <a:extLst>
                  <a:ext uri="{28A0092B-C50C-407E-A947-70E740481C1C}">
                    <a14:useLocalDpi xmlns:a14="http://schemas.microsoft.com/office/drawing/2010/main" val="0"/>
                  </a:ext>
                </a:extLst>
              </a:blip>
              <a:stretch>
                <a:fillRect/>
              </a:stretch>
            </p:blipFill>
            <p:spPr bwMode="auto">
              <a:xfrm>
                <a:off x="3159729" y="838861"/>
                <a:ext cx="956617" cy="6404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round/>
                    <a:headEnd/>
                    <a:tailEnd/>
                  </a14:hiddenLine>
                </a:ext>
              </a:extLst>
            </p:spPr>
          </p:pic>
          <p:pic>
            <p:nvPicPr>
              <p:cNvPr id="24" name="Picture 10"/>
              <p:cNvPicPr>
                <a:picLocks noChangeAspect="1" noChangeArrowheads="1"/>
              </p:cNvPicPr>
              <p:nvPr/>
            </p:nvPicPr>
            <p:blipFill>
              <a:blip r:embed="rId17" cstate="print">
                <a:extLst>
                  <a:ext uri="{28A0092B-C50C-407E-A947-70E740481C1C}">
                    <a14:useLocalDpi xmlns:a14="http://schemas.microsoft.com/office/drawing/2010/main" val="0"/>
                  </a:ext>
                </a:extLst>
              </a:blip>
              <a:stretch>
                <a:fillRect/>
              </a:stretch>
            </p:blipFill>
            <p:spPr bwMode="auto">
              <a:xfrm>
                <a:off x="4075675" y="839778"/>
                <a:ext cx="1345595" cy="639515"/>
              </a:xfrm>
              <a:prstGeom prst="rect">
                <a:avLst/>
              </a:prstGeom>
              <a:noFill/>
              <a:extLst>
                <a:ext uri="{909E8E84-426E-40DD-AFC4-6F175D3DCCD1}">
                  <a14:hiddenFill xmlns:a14="http://schemas.microsoft.com/office/drawing/2010/main">
                    <a:solidFill>
                      <a:srgbClr val="FFFFFF"/>
                    </a:solidFill>
                  </a14:hiddenFill>
                </a:ext>
              </a:extLst>
            </p:spPr>
          </p:pic>
        </p:grpSp>
        <p:pic>
          <p:nvPicPr>
            <p:cNvPr id="21" name="Grafik 20"/>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231437" y="139593"/>
              <a:ext cx="505399" cy="504825"/>
            </a:xfrm>
            <a:prstGeom prst="rect">
              <a:avLst/>
            </a:prstGeom>
          </p:spPr>
        </p:pic>
      </p:grpSp>
    </p:spTree>
    <p:extLst>
      <p:ext uri="{BB962C8B-B14F-4D97-AF65-F5344CB8AC3E}">
        <p14:creationId xmlns:p14="http://schemas.microsoft.com/office/powerpoint/2010/main" val="393649041"/>
      </p:ext>
    </p:extLst>
  </p:cSld>
  <p:clrMap bg1="lt1" tx1="dk1" bg2="lt2" tx2="dk2" accent1="accent1" accent2="accent2" accent3="accent3" accent4="accent4" accent5="accent5" accent6="accent6" hlink="hlink" folHlink="folHlink"/>
  <p:sldLayoutIdLst>
    <p:sldLayoutId id="2147483689" r:id="rId1"/>
    <p:sldLayoutId id="2147483696" r:id="rId2"/>
    <p:sldLayoutId id="2147483697" r:id="rId3"/>
    <p:sldLayoutId id="2147483699" r:id="rId4"/>
  </p:sldLayoutIdLst>
  <p:hf sldNum="0" hdr="0" ftr="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Rectangle 2"/>
          <p:cNvSpPr/>
          <p:nvPr/>
        </p:nvSpPr>
        <p:spPr>
          <a:xfrm>
            <a:off x="0" y="0"/>
            <a:ext cx="9144000" cy="5143500"/>
          </a:xfrm>
          <a:prstGeom prst="rect">
            <a:avLst/>
          </a:prstGeom>
          <a:solidFill>
            <a:srgbClr val="005A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2" name="Grafik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3600"/>
            <a:ext cx="9149928" cy="5151600"/>
          </a:xfrm>
          <a:prstGeom prst="rect">
            <a:avLst/>
          </a:prstGeom>
        </p:spPr>
      </p:pic>
      <p:sp>
        <p:nvSpPr>
          <p:cNvPr id="13" name="Textfeld 12"/>
          <p:cNvSpPr txBox="1"/>
          <p:nvPr/>
        </p:nvSpPr>
        <p:spPr>
          <a:xfrm>
            <a:off x="6865200" y="4903200"/>
            <a:ext cx="1019168" cy="138499"/>
          </a:xfrm>
          <a:prstGeom prst="rect">
            <a:avLst/>
          </a:prstGeom>
          <a:noFill/>
        </p:spPr>
        <p:txBody>
          <a:bodyPr wrap="square" lIns="0" tIns="0" rIns="0" bIns="0" rtlCol="0">
            <a:spAutoFit/>
          </a:bodyPr>
          <a:lstStyle/>
          <a:p>
            <a:r>
              <a:rPr lang="de-DE" sz="900" dirty="0">
                <a:solidFill>
                  <a:schemeClr val="accent2"/>
                </a:solidFill>
              </a:rPr>
              <a:t>www.helmholtz.de</a:t>
            </a:r>
          </a:p>
        </p:txBody>
      </p:sp>
    </p:spTree>
    <p:extLst>
      <p:ext uri="{BB962C8B-B14F-4D97-AF65-F5344CB8AC3E}">
        <p14:creationId xmlns:p14="http://schemas.microsoft.com/office/powerpoint/2010/main" val="3275188483"/>
      </p:ext>
    </p:extLst>
  </p:cSld>
  <p:clrMap bg1="lt1" tx1="dk1" bg2="lt2" tx2="dk2" accent1="accent1" accent2="accent2" accent3="accent3" accent4="accent4" accent5="accent5" accent6="accent6" hlink="hlink" folHlink="folHlink"/>
  <p:sldLayoutIdLst>
    <p:sldLayoutId id="2147483669" r:id="rId1"/>
    <p:sldLayoutId id="2147483690" r:id="rId2"/>
  </p:sldLayoutIdLst>
  <p:hf sldNum="0" hdr="0" ftr="0"/>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bg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bg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bg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bg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 name="Freeform 4"/>
          <p:cNvSpPr/>
          <p:nvPr userDrawn="1"/>
        </p:nvSpPr>
        <p:spPr>
          <a:xfrm>
            <a:off x="-6306" y="4733924"/>
            <a:ext cx="1273854" cy="304733"/>
          </a:xfrm>
          <a:custGeom>
            <a:avLst/>
            <a:gdLst>
              <a:gd name="connsiteX0" fmla="*/ 6306 w 1273854"/>
              <a:gd name="connsiteY0" fmla="*/ 0 h 510802"/>
              <a:gd name="connsiteX1" fmla="*/ 1040524 w 1273854"/>
              <a:gd name="connsiteY1" fmla="*/ 6306 h 510802"/>
              <a:gd name="connsiteX2" fmla="*/ 1273854 w 1273854"/>
              <a:gd name="connsiteY2" fmla="*/ 504496 h 510802"/>
              <a:gd name="connsiteX3" fmla="*/ 0 w 1273854"/>
              <a:gd name="connsiteY3" fmla="*/ 510802 h 510802"/>
              <a:gd name="connsiteX4" fmla="*/ 6306 w 1273854"/>
              <a:gd name="connsiteY4" fmla="*/ 0 h 510802"/>
              <a:gd name="connsiteX0" fmla="*/ 6306 w 1273854"/>
              <a:gd name="connsiteY0" fmla="*/ 0 h 510802"/>
              <a:gd name="connsiteX1" fmla="*/ 937654 w 1273854"/>
              <a:gd name="connsiteY1" fmla="*/ 9094 h 510802"/>
              <a:gd name="connsiteX2" fmla="*/ 1273854 w 1273854"/>
              <a:gd name="connsiteY2" fmla="*/ 504496 h 510802"/>
              <a:gd name="connsiteX3" fmla="*/ 0 w 1273854"/>
              <a:gd name="connsiteY3" fmla="*/ 510802 h 510802"/>
              <a:gd name="connsiteX4" fmla="*/ 6306 w 1273854"/>
              <a:gd name="connsiteY4" fmla="*/ 0 h 510802"/>
              <a:gd name="connsiteX0" fmla="*/ 4401 w 1273854"/>
              <a:gd name="connsiteY0" fmla="*/ 4848 h 501708"/>
              <a:gd name="connsiteX1" fmla="*/ 937654 w 1273854"/>
              <a:gd name="connsiteY1" fmla="*/ 0 h 501708"/>
              <a:gd name="connsiteX2" fmla="*/ 1273854 w 1273854"/>
              <a:gd name="connsiteY2" fmla="*/ 495402 h 501708"/>
              <a:gd name="connsiteX3" fmla="*/ 0 w 1273854"/>
              <a:gd name="connsiteY3" fmla="*/ 501708 h 501708"/>
              <a:gd name="connsiteX4" fmla="*/ 4401 w 1273854"/>
              <a:gd name="connsiteY4" fmla="*/ 4848 h 501708"/>
              <a:gd name="connsiteX0" fmla="*/ 4401 w 1273854"/>
              <a:gd name="connsiteY0" fmla="*/ 0 h 508014"/>
              <a:gd name="connsiteX1" fmla="*/ 937654 w 1273854"/>
              <a:gd name="connsiteY1" fmla="*/ 6306 h 508014"/>
              <a:gd name="connsiteX2" fmla="*/ 1273854 w 1273854"/>
              <a:gd name="connsiteY2" fmla="*/ 501708 h 508014"/>
              <a:gd name="connsiteX3" fmla="*/ 0 w 1273854"/>
              <a:gd name="connsiteY3" fmla="*/ 508014 h 508014"/>
              <a:gd name="connsiteX4" fmla="*/ 4401 w 1273854"/>
              <a:gd name="connsiteY4" fmla="*/ 0 h 508014"/>
              <a:gd name="connsiteX0" fmla="*/ 4401 w 1273854"/>
              <a:gd name="connsiteY0" fmla="*/ 7636 h 501708"/>
              <a:gd name="connsiteX1" fmla="*/ 937654 w 1273854"/>
              <a:gd name="connsiteY1" fmla="*/ 0 h 501708"/>
              <a:gd name="connsiteX2" fmla="*/ 1273854 w 1273854"/>
              <a:gd name="connsiteY2" fmla="*/ 495402 h 501708"/>
              <a:gd name="connsiteX3" fmla="*/ 0 w 1273854"/>
              <a:gd name="connsiteY3" fmla="*/ 501708 h 501708"/>
              <a:gd name="connsiteX4" fmla="*/ 4401 w 1273854"/>
              <a:gd name="connsiteY4" fmla="*/ 7636 h 501708"/>
              <a:gd name="connsiteX0" fmla="*/ 2496 w 1273854"/>
              <a:gd name="connsiteY0" fmla="*/ 0 h 505225"/>
              <a:gd name="connsiteX1" fmla="*/ 937654 w 1273854"/>
              <a:gd name="connsiteY1" fmla="*/ 3517 h 505225"/>
              <a:gd name="connsiteX2" fmla="*/ 1273854 w 1273854"/>
              <a:gd name="connsiteY2" fmla="*/ 498919 h 505225"/>
              <a:gd name="connsiteX3" fmla="*/ 0 w 1273854"/>
              <a:gd name="connsiteY3" fmla="*/ 505225 h 505225"/>
              <a:gd name="connsiteX4" fmla="*/ 2496 w 1273854"/>
              <a:gd name="connsiteY4" fmla="*/ 0 h 505225"/>
              <a:gd name="connsiteX0" fmla="*/ 2496 w 1273854"/>
              <a:gd name="connsiteY0" fmla="*/ 0 h 505225"/>
              <a:gd name="connsiteX1" fmla="*/ 979564 w 1273854"/>
              <a:gd name="connsiteY1" fmla="*/ 3516 h 505225"/>
              <a:gd name="connsiteX2" fmla="*/ 1273854 w 1273854"/>
              <a:gd name="connsiteY2" fmla="*/ 498919 h 505225"/>
              <a:gd name="connsiteX3" fmla="*/ 0 w 1273854"/>
              <a:gd name="connsiteY3" fmla="*/ 505225 h 505225"/>
              <a:gd name="connsiteX4" fmla="*/ 2496 w 1273854"/>
              <a:gd name="connsiteY4" fmla="*/ 0 h 505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854" h="505225">
                <a:moveTo>
                  <a:pt x="2496" y="0"/>
                </a:moveTo>
                <a:lnTo>
                  <a:pt x="979564" y="3516"/>
                </a:lnTo>
                <a:lnTo>
                  <a:pt x="1273854" y="498919"/>
                </a:lnTo>
                <a:lnTo>
                  <a:pt x="0" y="505225"/>
                </a:lnTo>
                <a:lnTo>
                  <a:pt x="2496" y="0"/>
                </a:lnTo>
                <a:close/>
              </a:path>
            </a:pathLst>
          </a:custGeom>
          <a:solidFill>
            <a:srgbClr val="005A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3" name="Grafik 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 y="4878000"/>
            <a:ext cx="9143983" cy="271461"/>
          </a:xfrm>
          <a:prstGeom prst="rect">
            <a:avLst/>
          </a:prstGeom>
        </p:spPr>
      </p:pic>
      <p:sp>
        <p:nvSpPr>
          <p:cNvPr id="4" name="Titelplatzhalter 3"/>
          <p:cNvSpPr>
            <a:spLocks noGrp="1"/>
          </p:cNvSpPr>
          <p:nvPr>
            <p:ph type="title"/>
          </p:nvPr>
        </p:nvSpPr>
        <p:spPr>
          <a:xfrm>
            <a:off x="360000" y="219600"/>
            <a:ext cx="8424000" cy="371930"/>
          </a:xfrm>
          <a:prstGeom prst="rect">
            <a:avLst/>
          </a:prstGeom>
        </p:spPr>
        <p:txBody>
          <a:bodyPr vert="horz" lIns="0" tIns="0" rIns="0" bIns="0" rtlCol="0" anchor="t" anchorCtr="0">
            <a:noAutofit/>
          </a:bodyPr>
          <a:lstStyle/>
          <a:p>
            <a:r>
              <a:rPr lang="de-DE" dirty="0"/>
              <a:t>Folientitel, insgesamt zweizeilig</a:t>
            </a:r>
          </a:p>
        </p:txBody>
      </p:sp>
      <p:sp>
        <p:nvSpPr>
          <p:cNvPr id="11" name="Textplatzhalter 10"/>
          <p:cNvSpPr>
            <a:spLocks noGrp="1"/>
          </p:cNvSpPr>
          <p:nvPr>
            <p:ph type="body" idx="1"/>
          </p:nvPr>
        </p:nvSpPr>
        <p:spPr>
          <a:xfrm>
            <a:off x="360000" y="1311275"/>
            <a:ext cx="8424000" cy="3422650"/>
          </a:xfrm>
          <a:prstGeom prst="rect">
            <a:avLst/>
          </a:prstGeom>
        </p:spPr>
        <p:txBody>
          <a:bodyPr vert="horz" lIns="0" tIns="0" rIns="0" bIns="0" rtlCol="0">
            <a:no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9" name="Textfeld 8"/>
          <p:cNvSpPr txBox="1"/>
          <p:nvPr userDrawn="1"/>
        </p:nvSpPr>
        <p:spPr>
          <a:xfrm>
            <a:off x="1193535" y="4976905"/>
            <a:ext cx="1383712" cy="215444"/>
          </a:xfrm>
          <a:prstGeom prst="rect">
            <a:avLst/>
          </a:prstGeom>
          <a:noFill/>
        </p:spPr>
        <p:txBody>
          <a:bodyPr wrap="none" rtlCol="0">
            <a:spAutoFit/>
          </a:bodyPr>
          <a:lstStyle/>
          <a:p>
            <a:r>
              <a:rPr lang="en-US" sz="800" dirty="0">
                <a:solidFill>
                  <a:srgbClr val="FFFFFF"/>
                </a:solidFill>
                <a:latin typeface="Arial"/>
                <a:cs typeface="Arial"/>
              </a:rPr>
              <a:t>A. Jankowiak, J. Osterhoff</a:t>
            </a:r>
          </a:p>
        </p:txBody>
      </p:sp>
      <p:sp>
        <p:nvSpPr>
          <p:cNvPr id="10" name="Textfeld 9"/>
          <p:cNvSpPr txBox="1"/>
          <p:nvPr userDrawn="1"/>
        </p:nvSpPr>
        <p:spPr>
          <a:xfrm>
            <a:off x="2861830" y="4981186"/>
            <a:ext cx="1989647" cy="215444"/>
          </a:xfrm>
          <a:prstGeom prst="rect">
            <a:avLst/>
          </a:prstGeom>
          <a:noFill/>
        </p:spPr>
        <p:txBody>
          <a:bodyPr wrap="none" rtlCol="0">
            <a:spAutoFit/>
          </a:bodyPr>
          <a:lstStyle/>
          <a:p>
            <a:r>
              <a:rPr lang="en-US" sz="800" dirty="0">
                <a:solidFill>
                  <a:srgbClr val="FFFFFF"/>
                </a:solidFill>
                <a:latin typeface="Arial"/>
                <a:cs typeface="Arial"/>
              </a:rPr>
              <a:t>Milestones in </a:t>
            </a:r>
            <a:r>
              <a:rPr lang="en-US" sz="800" dirty="0" err="1">
                <a:solidFill>
                  <a:srgbClr val="FFFFFF"/>
                </a:solidFill>
                <a:latin typeface="Arial"/>
                <a:cs typeface="Arial"/>
              </a:rPr>
              <a:t>PoF</a:t>
            </a:r>
            <a:r>
              <a:rPr lang="en-US" sz="800" dirty="0">
                <a:solidFill>
                  <a:srgbClr val="FFFFFF"/>
                </a:solidFill>
                <a:latin typeface="Arial"/>
                <a:cs typeface="Arial"/>
              </a:rPr>
              <a:t> IV, Jena, 06.03.2019</a:t>
            </a:r>
          </a:p>
        </p:txBody>
      </p:sp>
      <p:pic>
        <p:nvPicPr>
          <p:cNvPr id="12" name="Picture 3"/>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202591" y="4803998"/>
            <a:ext cx="602297" cy="2204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 name="Textfeld 12"/>
          <p:cNvSpPr txBox="1"/>
          <p:nvPr userDrawn="1"/>
        </p:nvSpPr>
        <p:spPr>
          <a:xfrm>
            <a:off x="8688978" y="4888471"/>
            <a:ext cx="442749" cy="246221"/>
          </a:xfrm>
          <a:prstGeom prst="rect">
            <a:avLst/>
          </a:prstGeom>
          <a:noFill/>
        </p:spPr>
        <p:txBody>
          <a:bodyPr wrap="none" rtlCol="0">
            <a:spAutoFit/>
          </a:bodyPr>
          <a:lstStyle/>
          <a:p>
            <a:fld id="{3C172518-173E-4150-ADC7-9A676108EB8A}" type="slidenum">
              <a:rPr lang="en-GB" sz="1000" b="0" smtClean="0">
                <a:solidFill>
                  <a:schemeClr val="bg1"/>
                </a:solidFill>
              </a:rPr>
              <a:t>‹#›</a:t>
            </a:fld>
            <a:endParaRPr lang="en-GB" sz="1000" b="0" dirty="0">
              <a:solidFill>
                <a:schemeClr val="bg1"/>
              </a:solidFill>
            </a:endParaRPr>
          </a:p>
        </p:txBody>
      </p:sp>
    </p:spTree>
    <p:extLst>
      <p:ext uri="{BB962C8B-B14F-4D97-AF65-F5344CB8AC3E}">
        <p14:creationId xmlns:p14="http://schemas.microsoft.com/office/powerpoint/2010/main" val="2704602796"/>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700" r:id="rId3"/>
    <p:sldLayoutId id="2147483701" r:id="rId4"/>
  </p:sldLayoutIdLst>
  <p:hf sldNum="0" hdr="0" ftr="0"/>
  <p:txStyles>
    <p:titleStyle>
      <a:lvl1pPr algn="l" defTabSz="914400" rtl="0" eaLnBrk="1" latinLnBrk="0" hangingPunct="1">
        <a:spcBef>
          <a:spcPct val="0"/>
        </a:spcBef>
        <a:buNone/>
        <a:defRPr sz="2200" b="1" kern="1200" cap="all" baseline="0">
          <a:solidFill>
            <a:schemeClr val="accent1"/>
          </a:solidFill>
          <a:latin typeface="+mj-lt"/>
          <a:ea typeface="+mj-ea"/>
          <a:cs typeface="+mj-cs"/>
        </a:defRPr>
      </a:lvl1pPr>
    </p:titleStyle>
    <p:bodyStyle>
      <a:lvl1pPr marL="180975" indent="-180975" algn="l" defTabSz="180000" rtl="0" eaLnBrk="1" latinLnBrk="0" hangingPunct="1">
        <a:lnSpc>
          <a:spcPts val="1800"/>
        </a:lnSpc>
        <a:spcBef>
          <a:spcPts val="1100"/>
        </a:spcBef>
        <a:spcAft>
          <a:spcPts val="0"/>
        </a:spcAft>
        <a:buClr>
          <a:schemeClr val="accent3"/>
        </a:buClr>
        <a:buFont typeface="Wingdings" panose="05000000000000000000" pitchFamily="2" charset="2"/>
        <a:buChar char="§"/>
        <a:tabLst>
          <a:tab pos="180000" algn="l"/>
          <a:tab pos="360000" algn="l"/>
        </a:tabLst>
        <a:defRPr sz="1400" kern="1200">
          <a:solidFill>
            <a:schemeClr val="tx1"/>
          </a:solidFill>
          <a:latin typeface="+mn-lt"/>
          <a:ea typeface="+mn-ea"/>
          <a:cs typeface="+mn-cs"/>
        </a:defRPr>
      </a:lvl1pPr>
      <a:lvl2pPr marL="360363" indent="-179388" algn="l" defTabSz="914400" rtl="0" eaLnBrk="1" latinLnBrk="0" hangingPunct="1">
        <a:spcBef>
          <a:spcPct val="20000"/>
        </a:spcBef>
        <a:buClr>
          <a:schemeClr val="accent3"/>
        </a:buClr>
        <a:buFont typeface="Wingdings" panose="05000000000000000000" pitchFamily="2" charset="2"/>
        <a:buChar char="§"/>
        <a:defRPr sz="1400" kern="1200">
          <a:solidFill>
            <a:schemeClr val="tx1"/>
          </a:solidFill>
          <a:latin typeface="+mn-lt"/>
          <a:ea typeface="+mn-ea"/>
          <a:cs typeface="+mn-cs"/>
        </a:defRPr>
      </a:lvl2pPr>
      <a:lvl3pPr marL="541338" indent="-180975" algn="l" defTabSz="914400" rtl="0" eaLnBrk="1" latinLnBrk="0" hangingPunct="1">
        <a:spcBef>
          <a:spcPct val="20000"/>
        </a:spcBef>
        <a:buClr>
          <a:schemeClr val="accent3"/>
        </a:buClr>
        <a:buFont typeface="Wingdings" panose="05000000000000000000" pitchFamily="2" charset="2"/>
        <a:buChar char="§"/>
        <a:defRPr sz="1400" kern="1200">
          <a:solidFill>
            <a:schemeClr val="tx1"/>
          </a:solidFill>
          <a:latin typeface="+mn-lt"/>
          <a:ea typeface="+mn-ea"/>
          <a:cs typeface="+mn-cs"/>
        </a:defRPr>
      </a:lvl3pPr>
      <a:lvl4pPr marL="714375" indent="-174625" algn="l" defTabSz="914400" rtl="0" eaLnBrk="1" latinLnBrk="0" hangingPunct="1">
        <a:spcBef>
          <a:spcPct val="20000"/>
        </a:spcBef>
        <a:buClr>
          <a:schemeClr val="accent3"/>
        </a:buClr>
        <a:buFont typeface="Wingdings" panose="05000000000000000000" pitchFamily="2" charset="2"/>
        <a:buChar char="§"/>
        <a:defRPr sz="1400" kern="1200">
          <a:solidFill>
            <a:schemeClr val="tx1"/>
          </a:solidFill>
          <a:latin typeface="+mn-lt"/>
          <a:ea typeface="+mn-ea"/>
          <a:cs typeface="+mn-cs"/>
        </a:defRPr>
      </a:lvl4pPr>
      <a:lvl5pPr marL="1000125" indent="-285750" algn="l" defTabSz="914400" rtl="0" eaLnBrk="1" latinLnBrk="0" hangingPunct="1">
        <a:spcBef>
          <a:spcPct val="20000"/>
        </a:spcBef>
        <a:buClr>
          <a:schemeClr val="accent3"/>
        </a:buClr>
        <a:buFont typeface="Wingdings" panose="05000000000000000000" pitchFamily="2" charset="2"/>
        <a:buChar char="§"/>
        <a:defRPr sz="1400" kern="1200">
          <a:solidFill>
            <a:schemeClr val="tx1"/>
          </a:solidFill>
          <a:latin typeface="+mn-lt"/>
          <a:ea typeface="+mn-ea"/>
          <a:cs typeface="+mn-cs"/>
        </a:defRPr>
      </a:lvl5pPr>
      <a:lvl6pPr marL="2286000" indent="0" algn="l" defTabSz="914400" rtl="0" eaLnBrk="1" latinLnBrk="0" hangingPunct="1">
        <a:spcBef>
          <a:spcPct val="20000"/>
        </a:spcBef>
        <a:buFont typeface="Arial" panose="020B0604020202020204" pitchFamily="34" charset="0"/>
        <a:buNone/>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Freeform 4"/>
          <p:cNvSpPr/>
          <p:nvPr userDrawn="1"/>
        </p:nvSpPr>
        <p:spPr>
          <a:xfrm>
            <a:off x="-6306" y="4733924"/>
            <a:ext cx="1273854" cy="304733"/>
          </a:xfrm>
          <a:custGeom>
            <a:avLst/>
            <a:gdLst>
              <a:gd name="connsiteX0" fmla="*/ 6306 w 1273854"/>
              <a:gd name="connsiteY0" fmla="*/ 0 h 510802"/>
              <a:gd name="connsiteX1" fmla="*/ 1040524 w 1273854"/>
              <a:gd name="connsiteY1" fmla="*/ 6306 h 510802"/>
              <a:gd name="connsiteX2" fmla="*/ 1273854 w 1273854"/>
              <a:gd name="connsiteY2" fmla="*/ 504496 h 510802"/>
              <a:gd name="connsiteX3" fmla="*/ 0 w 1273854"/>
              <a:gd name="connsiteY3" fmla="*/ 510802 h 510802"/>
              <a:gd name="connsiteX4" fmla="*/ 6306 w 1273854"/>
              <a:gd name="connsiteY4" fmla="*/ 0 h 510802"/>
              <a:gd name="connsiteX0" fmla="*/ 6306 w 1273854"/>
              <a:gd name="connsiteY0" fmla="*/ 0 h 510802"/>
              <a:gd name="connsiteX1" fmla="*/ 937654 w 1273854"/>
              <a:gd name="connsiteY1" fmla="*/ 9094 h 510802"/>
              <a:gd name="connsiteX2" fmla="*/ 1273854 w 1273854"/>
              <a:gd name="connsiteY2" fmla="*/ 504496 h 510802"/>
              <a:gd name="connsiteX3" fmla="*/ 0 w 1273854"/>
              <a:gd name="connsiteY3" fmla="*/ 510802 h 510802"/>
              <a:gd name="connsiteX4" fmla="*/ 6306 w 1273854"/>
              <a:gd name="connsiteY4" fmla="*/ 0 h 510802"/>
              <a:gd name="connsiteX0" fmla="*/ 4401 w 1273854"/>
              <a:gd name="connsiteY0" fmla="*/ 4848 h 501708"/>
              <a:gd name="connsiteX1" fmla="*/ 937654 w 1273854"/>
              <a:gd name="connsiteY1" fmla="*/ 0 h 501708"/>
              <a:gd name="connsiteX2" fmla="*/ 1273854 w 1273854"/>
              <a:gd name="connsiteY2" fmla="*/ 495402 h 501708"/>
              <a:gd name="connsiteX3" fmla="*/ 0 w 1273854"/>
              <a:gd name="connsiteY3" fmla="*/ 501708 h 501708"/>
              <a:gd name="connsiteX4" fmla="*/ 4401 w 1273854"/>
              <a:gd name="connsiteY4" fmla="*/ 4848 h 501708"/>
              <a:gd name="connsiteX0" fmla="*/ 4401 w 1273854"/>
              <a:gd name="connsiteY0" fmla="*/ 0 h 508014"/>
              <a:gd name="connsiteX1" fmla="*/ 937654 w 1273854"/>
              <a:gd name="connsiteY1" fmla="*/ 6306 h 508014"/>
              <a:gd name="connsiteX2" fmla="*/ 1273854 w 1273854"/>
              <a:gd name="connsiteY2" fmla="*/ 501708 h 508014"/>
              <a:gd name="connsiteX3" fmla="*/ 0 w 1273854"/>
              <a:gd name="connsiteY3" fmla="*/ 508014 h 508014"/>
              <a:gd name="connsiteX4" fmla="*/ 4401 w 1273854"/>
              <a:gd name="connsiteY4" fmla="*/ 0 h 508014"/>
              <a:gd name="connsiteX0" fmla="*/ 4401 w 1273854"/>
              <a:gd name="connsiteY0" fmla="*/ 7636 h 501708"/>
              <a:gd name="connsiteX1" fmla="*/ 937654 w 1273854"/>
              <a:gd name="connsiteY1" fmla="*/ 0 h 501708"/>
              <a:gd name="connsiteX2" fmla="*/ 1273854 w 1273854"/>
              <a:gd name="connsiteY2" fmla="*/ 495402 h 501708"/>
              <a:gd name="connsiteX3" fmla="*/ 0 w 1273854"/>
              <a:gd name="connsiteY3" fmla="*/ 501708 h 501708"/>
              <a:gd name="connsiteX4" fmla="*/ 4401 w 1273854"/>
              <a:gd name="connsiteY4" fmla="*/ 7636 h 501708"/>
              <a:gd name="connsiteX0" fmla="*/ 2496 w 1273854"/>
              <a:gd name="connsiteY0" fmla="*/ 0 h 505225"/>
              <a:gd name="connsiteX1" fmla="*/ 937654 w 1273854"/>
              <a:gd name="connsiteY1" fmla="*/ 3517 h 505225"/>
              <a:gd name="connsiteX2" fmla="*/ 1273854 w 1273854"/>
              <a:gd name="connsiteY2" fmla="*/ 498919 h 505225"/>
              <a:gd name="connsiteX3" fmla="*/ 0 w 1273854"/>
              <a:gd name="connsiteY3" fmla="*/ 505225 h 505225"/>
              <a:gd name="connsiteX4" fmla="*/ 2496 w 1273854"/>
              <a:gd name="connsiteY4" fmla="*/ 0 h 505225"/>
              <a:gd name="connsiteX0" fmla="*/ 2496 w 1273854"/>
              <a:gd name="connsiteY0" fmla="*/ 0 h 505225"/>
              <a:gd name="connsiteX1" fmla="*/ 979564 w 1273854"/>
              <a:gd name="connsiteY1" fmla="*/ 3516 h 505225"/>
              <a:gd name="connsiteX2" fmla="*/ 1273854 w 1273854"/>
              <a:gd name="connsiteY2" fmla="*/ 498919 h 505225"/>
              <a:gd name="connsiteX3" fmla="*/ 0 w 1273854"/>
              <a:gd name="connsiteY3" fmla="*/ 505225 h 505225"/>
              <a:gd name="connsiteX4" fmla="*/ 2496 w 1273854"/>
              <a:gd name="connsiteY4" fmla="*/ 0 h 505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854" h="505225">
                <a:moveTo>
                  <a:pt x="2496" y="0"/>
                </a:moveTo>
                <a:lnTo>
                  <a:pt x="979564" y="3516"/>
                </a:lnTo>
                <a:lnTo>
                  <a:pt x="1273854" y="498919"/>
                </a:lnTo>
                <a:lnTo>
                  <a:pt x="0" y="505225"/>
                </a:lnTo>
                <a:lnTo>
                  <a:pt x="2496" y="0"/>
                </a:lnTo>
                <a:close/>
              </a:path>
            </a:pathLst>
          </a:custGeom>
          <a:solidFill>
            <a:srgbClr val="005A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6" name="Grafik 5"/>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8" y="4878000"/>
            <a:ext cx="9143983" cy="271461"/>
          </a:xfrm>
          <a:prstGeom prst="rect">
            <a:avLst/>
          </a:prstGeom>
        </p:spPr>
      </p:pic>
      <p:sp>
        <p:nvSpPr>
          <p:cNvPr id="7" name="Textfeld 6"/>
          <p:cNvSpPr txBox="1"/>
          <p:nvPr userDrawn="1"/>
        </p:nvSpPr>
        <p:spPr>
          <a:xfrm>
            <a:off x="1193535" y="4976905"/>
            <a:ext cx="1390124" cy="215444"/>
          </a:xfrm>
          <a:prstGeom prst="rect">
            <a:avLst/>
          </a:prstGeom>
          <a:noFill/>
        </p:spPr>
        <p:txBody>
          <a:bodyPr wrap="none" rtlCol="0">
            <a:spAutoFit/>
          </a:bodyPr>
          <a:lstStyle/>
          <a:p>
            <a:r>
              <a:rPr lang="en-US" sz="800" dirty="0">
                <a:solidFill>
                  <a:srgbClr val="FFFFFF"/>
                </a:solidFill>
                <a:latin typeface="Arial"/>
                <a:cs typeface="Arial"/>
              </a:rPr>
              <a:t>A. Jankowiak, J. Knobloch</a:t>
            </a:r>
          </a:p>
        </p:txBody>
      </p:sp>
      <p:sp>
        <p:nvSpPr>
          <p:cNvPr id="8" name="Textfeld 7"/>
          <p:cNvSpPr txBox="1"/>
          <p:nvPr userDrawn="1"/>
        </p:nvSpPr>
        <p:spPr>
          <a:xfrm>
            <a:off x="2861830" y="4981186"/>
            <a:ext cx="2917786" cy="215444"/>
          </a:xfrm>
          <a:prstGeom prst="rect">
            <a:avLst/>
          </a:prstGeom>
          <a:noFill/>
        </p:spPr>
        <p:txBody>
          <a:bodyPr wrap="none" rtlCol="0">
            <a:spAutoFit/>
          </a:bodyPr>
          <a:lstStyle/>
          <a:p>
            <a:r>
              <a:rPr lang="en-US" sz="800" dirty="0">
                <a:solidFill>
                  <a:srgbClr val="FFFFFF"/>
                </a:solidFill>
                <a:latin typeface="Arial"/>
                <a:cs typeface="Arial"/>
              </a:rPr>
              <a:t>HZB plans for ARD in </a:t>
            </a:r>
            <a:r>
              <a:rPr lang="en-US" sz="800" dirty="0" err="1">
                <a:solidFill>
                  <a:srgbClr val="FFFFFF"/>
                </a:solidFill>
                <a:latin typeface="Arial"/>
                <a:cs typeface="Arial"/>
              </a:rPr>
              <a:t>PoF</a:t>
            </a:r>
            <a:r>
              <a:rPr lang="en-US" sz="800" dirty="0">
                <a:solidFill>
                  <a:srgbClr val="FFFFFF"/>
                </a:solidFill>
                <a:latin typeface="Arial"/>
                <a:cs typeface="Arial"/>
              </a:rPr>
              <a:t> IV, 1</a:t>
            </a:r>
            <a:r>
              <a:rPr lang="en-US" sz="800" baseline="30000" dirty="0">
                <a:solidFill>
                  <a:srgbClr val="FFFFFF"/>
                </a:solidFill>
                <a:latin typeface="Arial"/>
                <a:cs typeface="Arial"/>
              </a:rPr>
              <a:t>st</a:t>
            </a:r>
            <a:r>
              <a:rPr lang="en-US" sz="800" dirty="0">
                <a:solidFill>
                  <a:srgbClr val="FFFFFF"/>
                </a:solidFill>
                <a:latin typeface="Arial"/>
                <a:cs typeface="Arial"/>
              </a:rPr>
              <a:t> Meeting, HZB, 08.01.2019</a:t>
            </a:r>
          </a:p>
        </p:txBody>
      </p:sp>
      <p:pic>
        <p:nvPicPr>
          <p:cNvPr id="9" name="Picture 3"/>
          <p:cNvPicPr>
            <a:picLocks noChangeAspect="1" noChangeArrowheads="1"/>
          </p:cNvPicPr>
          <p:nvPr userDrawn="1"/>
        </p:nvPicPr>
        <p:blipFill>
          <a:blip r:embed="rId16" cstate="print">
            <a:extLst>
              <a:ext uri="{28A0092B-C50C-407E-A947-70E740481C1C}">
                <a14:useLocalDpi xmlns:a14="http://schemas.microsoft.com/office/drawing/2010/main" val="0"/>
              </a:ext>
            </a:extLst>
          </a:blip>
          <a:srcRect/>
          <a:stretch>
            <a:fillRect/>
          </a:stretch>
        </p:blipFill>
        <p:spPr bwMode="auto">
          <a:xfrm>
            <a:off x="202591" y="4803998"/>
            <a:ext cx="602297" cy="2204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0" name="Textfeld 9"/>
          <p:cNvSpPr txBox="1"/>
          <p:nvPr userDrawn="1"/>
        </p:nvSpPr>
        <p:spPr>
          <a:xfrm>
            <a:off x="8688978" y="4888471"/>
            <a:ext cx="442749" cy="246221"/>
          </a:xfrm>
          <a:prstGeom prst="rect">
            <a:avLst/>
          </a:prstGeom>
          <a:noFill/>
        </p:spPr>
        <p:txBody>
          <a:bodyPr wrap="none" rtlCol="0">
            <a:spAutoFit/>
          </a:bodyPr>
          <a:lstStyle/>
          <a:p>
            <a:fld id="{3C172518-173E-4150-ADC7-9A676108EB8A}" type="slidenum">
              <a:rPr lang="en-GB" sz="1000" b="0" smtClean="0">
                <a:solidFill>
                  <a:schemeClr val="bg1"/>
                </a:solidFill>
              </a:rPr>
              <a:t>‹#›</a:t>
            </a:fld>
            <a:endParaRPr lang="en-GB" sz="1000" b="0" dirty="0">
              <a:solidFill>
                <a:schemeClr val="bg1"/>
              </a:solidFill>
            </a:endParaRPr>
          </a:p>
        </p:txBody>
      </p:sp>
    </p:spTree>
    <p:extLst>
      <p:ext uri="{BB962C8B-B14F-4D97-AF65-F5344CB8AC3E}">
        <p14:creationId xmlns:p14="http://schemas.microsoft.com/office/powerpoint/2010/main" val="2431812498"/>
      </p:ext>
    </p:extLst>
  </p:cSld>
  <p:clrMap bg1="lt1" tx1="dk1" bg2="lt2" tx2="dk2" accent1="accent1" accent2="accent2" accent3="accent3" accent4="accent4" accent5="accent5" accent6="accent6" hlink="hlink" folHlink="folHlink"/>
  <p:sldLayoutIdLst>
    <p:sldLayoutId id="2147483705" r:id="rId1"/>
    <p:sldLayoutId id="2147483706" r:id="rId2"/>
    <p:sldLayoutId id="2147483707" r:id="rId3"/>
    <p:sldLayoutId id="2147483708" r:id="rId4"/>
    <p:sldLayoutId id="2147483709" r:id="rId5"/>
    <p:sldLayoutId id="2147483710" r:id="rId6"/>
    <p:sldLayoutId id="2147483711" r:id="rId7"/>
    <p:sldLayoutId id="2147483712" r:id="rId8"/>
    <p:sldLayoutId id="2147483713" r:id="rId9"/>
    <p:sldLayoutId id="2147483714" r:id="rId10"/>
    <p:sldLayoutId id="2147483715" r:id="rId11"/>
    <p:sldLayoutId id="2147483716" r:id="rId12"/>
    <p:sldLayoutId id="2147483731" r:id="rId13"/>
  </p:sldLayoutIdLst>
  <p:hf hdr="0" ftr="0" dt="0"/>
  <p:txStyles>
    <p:titleStyle>
      <a:lvl1pPr algn="l" rtl="0" fontAlgn="base">
        <a:spcBef>
          <a:spcPct val="0"/>
        </a:spcBef>
        <a:spcAft>
          <a:spcPct val="0"/>
        </a:spcAft>
        <a:defRPr sz="1050" b="1">
          <a:solidFill>
            <a:schemeClr val="bg1"/>
          </a:solidFill>
          <a:latin typeface="+mj-lt"/>
          <a:ea typeface="+mj-ea"/>
          <a:cs typeface="+mj-cs"/>
        </a:defRPr>
      </a:lvl1pPr>
      <a:lvl2pPr algn="l" rtl="0" fontAlgn="base">
        <a:spcBef>
          <a:spcPct val="0"/>
        </a:spcBef>
        <a:spcAft>
          <a:spcPct val="0"/>
        </a:spcAft>
        <a:defRPr sz="1050" b="1">
          <a:solidFill>
            <a:schemeClr val="bg1"/>
          </a:solidFill>
          <a:latin typeface="Arial" charset="0"/>
          <a:cs typeface="Arial" charset="0"/>
        </a:defRPr>
      </a:lvl2pPr>
      <a:lvl3pPr algn="l" rtl="0" fontAlgn="base">
        <a:spcBef>
          <a:spcPct val="0"/>
        </a:spcBef>
        <a:spcAft>
          <a:spcPct val="0"/>
        </a:spcAft>
        <a:defRPr sz="1050" b="1">
          <a:solidFill>
            <a:schemeClr val="bg1"/>
          </a:solidFill>
          <a:latin typeface="Arial" charset="0"/>
          <a:cs typeface="Arial" charset="0"/>
        </a:defRPr>
      </a:lvl3pPr>
      <a:lvl4pPr algn="l" rtl="0" fontAlgn="base">
        <a:spcBef>
          <a:spcPct val="0"/>
        </a:spcBef>
        <a:spcAft>
          <a:spcPct val="0"/>
        </a:spcAft>
        <a:defRPr sz="1050" b="1">
          <a:solidFill>
            <a:schemeClr val="bg1"/>
          </a:solidFill>
          <a:latin typeface="Arial" charset="0"/>
          <a:cs typeface="Arial" charset="0"/>
        </a:defRPr>
      </a:lvl4pPr>
      <a:lvl5pPr algn="l" rtl="0" fontAlgn="base">
        <a:spcBef>
          <a:spcPct val="0"/>
        </a:spcBef>
        <a:spcAft>
          <a:spcPct val="0"/>
        </a:spcAft>
        <a:defRPr sz="1050" b="1">
          <a:solidFill>
            <a:schemeClr val="bg1"/>
          </a:solidFill>
          <a:latin typeface="Arial" charset="0"/>
          <a:cs typeface="Arial" charset="0"/>
        </a:defRPr>
      </a:lvl5pPr>
      <a:lvl6pPr marL="342900" algn="l" rtl="0" fontAlgn="base">
        <a:spcBef>
          <a:spcPct val="0"/>
        </a:spcBef>
        <a:spcAft>
          <a:spcPct val="0"/>
        </a:spcAft>
        <a:defRPr sz="1050" b="1">
          <a:solidFill>
            <a:schemeClr val="bg1"/>
          </a:solidFill>
          <a:latin typeface="Arial" charset="0"/>
          <a:cs typeface="Arial" charset="0"/>
        </a:defRPr>
      </a:lvl6pPr>
      <a:lvl7pPr marL="685800" algn="l" rtl="0" fontAlgn="base">
        <a:spcBef>
          <a:spcPct val="0"/>
        </a:spcBef>
        <a:spcAft>
          <a:spcPct val="0"/>
        </a:spcAft>
        <a:defRPr sz="1050" b="1">
          <a:solidFill>
            <a:schemeClr val="bg1"/>
          </a:solidFill>
          <a:latin typeface="Arial" charset="0"/>
          <a:cs typeface="Arial" charset="0"/>
        </a:defRPr>
      </a:lvl7pPr>
      <a:lvl8pPr marL="1028700" algn="l" rtl="0" fontAlgn="base">
        <a:spcBef>
          <a:spcPct val="0"/>
        </a:spcBef>
        <a:spcAft>
          <a:spcPct val="0"/>
        </a:spcAft>
        <a:defRPr sz="1050" b="1">
          <a:solidFill>
            <a:schemeClr val="bg1"/>
          </a:solidFill>
          <a:latin typeface="Arial" charset="0"/>
          <a:cs typeface="Arial" charset="0"/>
        </a:defRPr>
      </a:lvl8pPr>
      <a:lvl9pPr marL="1371600" algn="l" rtl="0" fontAlgn="base">
        <a:spcBef>
          <a:spcPct val="0"/>
        </a:spcBef>
        <a:spcAft>
          <a:spcPct val="0"/>
        </a:spcAft>
        <a:defRPr sz="1050" b="1">
          <a:solidFill>
            <a:schemeClr val="bg1"/>
          </a:solidFill>
          <a:latin typeface="Arial" charset="0"/>
          <a:cs typeface="Arial" charset="0"/>
        </a:defRPr>
      </a:lvl9pPr>
    </p:titleStyle>
    <p:bodyStyle>
      <a:lvl1pPr marL="3867150" indent="-3867150" algn="l" rtl="0" fontAlgn="base">
        <a:lnSpc>
          <a:spcPts val="2100"/>
        </a:lnSpc>
        <a:spcBef>
          <a:spcPct val="20000"/>
        </a:spcBef>
        <a:spcAft>
          <a:spcPct val="0"/>
        </a:spcAft>
        <a:buFont typeface="Arial" charset="0"/>
        <a:defRPr sz="1575" b="1">
          <a:solidFill>
            <a:srgbClr val="00589C"/>
          </a:solidFill>
          <a:latin typeface="+mn-lt"/>
          <a:ea typeface="+mn-ea"/>
          <a:cs typeface="+mn-cs"/>
        </a:defRPr>
      </a:lvl1pPr>
      <a:lvl2pPr marL="557213" indent="-214313" algn="l" rtl="0" fontAlgn="base">
        <a:spcBef>
          <a:spcPct val="20000"/>
        </a:spcBef>
        <a:spcAft>
          <a:spcPct val="0"/>
        </a:spcAft>
        <a:buFont typeface="Arial" charset="0"/>
        <a:buChar char="–"/>
        <a:defRPr>
          <a:solidFill>
            <a:schemeClr val="tx1"/>
          </a:solidFill>
          <a:latin typeface="+mn-lt"/>
          <a:cs typeface="+mn-cs"/>
        </a:defRPr>
      </a:lvl2pPr>
      <a:lvl3pPr marL="4442222" indent="-135731" algn="l" rtl="0" fontAlgn="base">
        <a:spcBef>
          <a:spcPct val="20000"/>
        </a:spcBef>
        <a:spcAft>
          <a:spcPct val="0"/>
        </a:spcAft>
        <a:buFont typeface="Arial" charset="0"/>
        <a:buChar char="•"/>
        <a:tabLst>
          <a:tab pos="877491" algn="l"/>
        </a:tabLst>
        <a:defRPr b="1">
          <a:solidFill>
            <a:schemeClr val="tx1"/>
          </a:solidFill>
          <a:latin typeface="+mn-lt"/>
          <a:cs typeface="+mn-cs"/>
        </a:defRPr>
      </a:lvl3pPr>
      <a:lvl4pPr marL="1200150" indent="2436019" algn="l" rtl="0" fontAlgn="base">
        <a:spcBef>
          <a:spcPct val="20000"/>
        </a:spcBef>
        <a:spcAft>
          <a:spcPct val="0"/>
        </a:spcAft>
        <a:buFont typeface="Arial" charset="0"/>
        <a:defRPr>
          <a:solidFill>
            <a:schemeClr val="tx1"/>
          </a:solidFill>
          <a:latin typeface="+mn-lt"/>
          <a:cs typeface="+mn-cs"/>
        </a:defRPr>
      </a:lvl4pPr>
      <a:lvl5pPr marL="1543050" indent="-171450" algn="l" rtl="0" fontAlgn="base">
        <a:spcBef>
          <a:spcPct val="20000"/>
        </a:spcBef>
        <a:spcAft>
          <a:spcPct val="0"/>
        </a:spcAft>
        <a:buFont typeface="Arial" charset="0"/>
        <a:buChar char="»"/>
        <a:defRPr>
          <a:solidFill>
            <a:schemeClr val="tx1"/>
          </a:solidFill>
          <a:latin typeface="+mn-lt"/>
          <a:cs typeface="+mn-cs"/>
        </a:defRPr>
      </a:lvl5pPr>
      <a:lvl6pPr marL="1885950" indent="-171450" algn="l" rtl="0" fontAlgn="base">
        <a:spcBef>
          <a:spcPct val="20000"/>
        </a:spcBef>
        <a:spcAft>
          <a:spcPct val="0"/>
        </a:spcAft>
        <a:buFont typeface="Arial" charset="0"/>
        <a:buChar char="»"/>
        <a:defRPr>
          <a:solidFill>
            <a:schemeClr val="tx1"/>
          </a:solidFill>
          <a:latin typeface="+mn-lt"/>
          <a:cs typeface="+mn-cs"/>
        </a:defRPr>
      </a:lvl6pPr>
      <a:lvl7pPr marL="2228850" indent="-171450" algn="l" rtl="0" fontAlgn="base">
        <a:spcBef>
          <a:spcPct val="20000"/>
        </a:spcBef>
        <a:spcAft>
          <a:spcPct val="0"/>
        </a:spcAft>
        <a:buFont typeface="Arial" charset="0"/>
        <a:buChar char="»"/>
        <a:defRPr>
          <a:solidFill>
            <a:schemeClr val="tx1"/>
          </a:solidFill>
          <a:latin typeface="+mn-lt"/>
          <a:cs typeface="+mn-cs"/>
        </a:defRPr>
      </a:lvl7pPr>
      <a:lvl8pPr marL="2571750" indent="-171450" algn="l" rtl="0" fontAlgn="base">
        <a:spcBef>
          <a:spcPct val="20000"/>
        </a:spcBef>
        <a:spcAft>
          <a:spcPct val="0"/>
        </a:spcAft>
        <a:buFont typeface="Arial" charset="0"/>
        <a:buChar char="»"/>
        <a:defRPr>
          <a:solidFill>
            <a:schemeClr val="tx1"/>
          </a:solidFill>
          <a:latin typeface="+mn-lt"/>
          <a:cs typeface="+mn-cs"/>
        </a:defRPr>
      </a:lvl8pPr>
      <a:lvl9pPr marL="2914650" indent="-171450" algn="l" rtl="0" fontAlgn="base">
        <a:spcBef>
          <a:spcPct val="20000"/>
        </a:spcBef>
        <a:spcAft>
          <a:spcPct val="0"/>
        </a:spcAft>
        <a:buFont typeface="Arial" charset="0"/>
        <a:buChar char="»"/>
        <a:defRPr>
          <a:solidFill>
            <a:schemeClr val="tx1"/>
          </a:solidFill>
          <a:latin typeface="+mn-lt"/>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4100" name="Grafik 8" descr="Wissenschaftl_Info_a_Kopf.bmp"/>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5"/>
          <p:cNvSpPr txBox="1">
            <a:spLocks noChangeArrowheads="1"/>
          </p:cNvSpPr>
          <p:nvPr userDrawn="1"/>
        </p:nvSpPr>
        <p:spPr bwMode="auto">
          <a:xfrm>
            <a:off x="8728502" y="4937522"/>
            <a:ext cx="415498" cy="23083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r" fontAlgn="base">
              <a:spcBef>
                <a:spcPct val="0"/>
              </a:spcBef>
              <a:spcAft>
                <a:spcPct val="0"/>
              </a:spcAft>
            </a:pPr>
            <a:fld id="{C25F018E-331F-414F-B88A-F5D74E51130C}" type="slidenum">
              <a:rPr lang="en-GB" sz="900">
                <a:solidFill>
                  <a:srgbClr val="00589C"/>
                </a:solidFill>
              </a:rPr>
              <a:pPr algn="r" fontAlgn="base">
                <a:spcBef>
                  <a:spcPct val="0"/>
                </a:spcBef>
                <a:spcAft>
                  <a:spcPct val="0"/>
                </a:spcAft>
              </a:pPr>
              <a:t>‹#›</a:t>
            </a:fld>
            <a:endParaRPr lang="en-GB" sz="900" dirty="0">
              <a:solidFill>
                <a:srgbClr val="00589C"/>
              </a:solidFill>
            </a:endParaRPr>
          </a:p>
        </p:txBody>
      </p:sp>
      <p:sp>
        <p:nvSpPr>
          <p:cNvPr id="4" name="Textfeld 3"/>
          <p:cNvSpPr txBox="1"/>
          <p:nvPr userDrawn="1"/>
        </p:nvSpPr>
        <p:spPr>
          <a:xfrm>
            <a:off x="3490" y="4938058"/>
            <a:ext cx="3756156" cy="230832"/>
          </a:xfrm>
          <a:prstGeom prst="rect">
            <a:avLst/>
          </a:prstGeom>
          <a:noFill/>
        </p:spPr>
        <p:txBody>
          <a:bodyPr wrap="none" rtlCol="0">
            <a:spAutoFit/>
          </a:bodyPr>
          <a:lstStyle/>
          <a:p>
            <a:pPr fontAlgn="base">
              <a:spcBef>
                <a:spcPct val="0"/>
              </a:spcBef>
              <a:spcAft>
                <a:spcPct val="0"/>
              </a:spcAft>
            </a:pPr>
            <a:r>
              <a:rPr lang="en-GB" sz="900" dirty="0">
                <a:solidFill>
                  <a:srgbClr val="00589C"/>
                </a:solidFill>
              </a:rPr>
              <a:t>A. Jankowiak, Accelerator R&amp;D and Operation, HZB SAC, 11.10.2018</a:t>
            </a:r>
          </a:p>
        </p:txBody>
      </p:sp>
    </p:spTree>
    <p:extLst>
      <p:ext uri="{BB962C8B-B14F-4D97-AF65-F5344CB8AC3E}">
        <p14:creationId xmlns:p14="http://schemas.microsoft.com/office/powerpoint/2010/main" val="1287085336"/>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hf hdr="0" ftr="0" dt="0"/>
  <p:txStyles>
    <p:titleStyle>
      <a:lvl1pPr algn="l" rtl="0" fontAlgn="base">
        <a:spcBef>
          <a:spcPct val="0"/>
        </a:spcBef>
        <a:spcAft>
          <a:spcPct val="0"/>
        </a:spcAft>
        <a:defRPr sz="1050" b="1">
          <a:solidFill>
            <a:schemeClr val="bg1"/>
          </a:solidFill>
          <a:latin typeface="+mj-lt"/>
          <a:ea typeface="+mj-ea"/>
          <a:cs typeface="+mj-cs"/>
        </a:defRPr>
      </a:lvl1pPr>
      <a:lvl2pPr algn="l" rtl="0" fontAlgn="base">
        <a:spcBef>
          <a:spcPct val="0"/>
        </a:spcBef>
        <a:spcAft>
          <a:spcPct val="0"/>
        </a:spcAft>
        <a:defRPr sz="1050" b="1">
          <a:solidFill>
            <a:schemeClr val="bg1"/>
          </a:solidFill>
          <a:latin typeface="Arial" charset="0"/>
          <a:cs typeface="Arial" charset="0"/>
        </a:defRPr>
      </a:lvl2pPr>
      <a:lvl3pPr algn="l" rtl="0" fontAlgn="base">
        <a:spcBef>
          <a:spcPct val="0"/>
        </a:spcBef>
        <a:spcAft>
          <a:spcPct val="0"/>
        </a:spcAft>
        <a:defRPr sz="1050" b="1">
          <a:solidFill>
            <a:schemeClr val="bg1"/>
          </a:solidFill>
          <a:latin typeface="Arial" charset="0"/>
          <a:cs typeface="Arial" charset="0"/>
        </a:defRPr>
      </a:lvl3pPr>
      <a:lvl4pPr algn="l" rtl="0" fontAlgn="base">
        <a:spcBef>
          <a:spcPct val="0"/>
        </a:spcBef>
        <a:spcAft>
          <a:spcPct val="0"/>
        </a:spcAft>
        <a:defRPr sz="1050" b="1">
          <a:solidFill>
            <a:schemeClr val="bg1"/>
          </a:solidFill>
          <a:latin typeface="Arial" charset="0"/>
          <a:cs typeface="Arial" charset="0"/>
        </a:defRPr>
      </a:lvl4pPr>
      <a:lvl5pPr algn="l" rtl="0" fontAlgn="base">
        <a:spcBef>
          <a:spcPct val="0"/>
        </a:spcBef>
        <a:spcAft>
          <a:spcPct val="0"/>
        </a:spcAft>
        <a:defRPr sz="1050" b="1">
          <a:solidFill>
            <a:schemeClr val="bg1"/>
          </a:solidFill>
          <a:latin typeface="Arial" charset="0"/>
          <a:cs typeface="Arial" charset="0"/>
        </a:defRPr>
      </a:lvl5pPr>
      <a:lvl6pPr marL="342900" algn="l" rtl="0" fontAlgn="base">
        <a:spcBef>
          <a:spcPct val="0"/>
        </a:spcBef>
        <a:spcAft>
          <a:spcPct val="0"/>
        </a:spcAft>
        <a:defRPr sz="1050" b="1">
          <a:solidFill>
            <a:schemeClr val="bg1"/>
          </a:solidFill>
          <a:latin typeface="Arial" charset="0"/>
          <a:cs typeface="Arial" charset="0"/>
        </a:defRPr>
      </a:lvl6pPr>
      <a:lvl7pPr marL="685800" algn="l" rtl="0" fontAlgn="base">
        <a:spcBef>
          <a:spcPct val="0"/>
        </a:spcBef>
        <a:spcAft>
          <a:spcPct val="0"/>
        </a:spcAft>
        <a:defRPr sz="1050" b="1">
          <a:solidFill>
            <a:schemeClr val="bg1"/>
          </a:solidFill>
          <a:latin typeface="Arial" charset="0"/>
          <a:cs typeface="Arial" charset="0"/>
        </a:defRPr>
      </a:lvl7pPr>
      <a:lvl8pPr marL="1028700" algn="l" rtl="0" fontAlgn="base">
        <a:spcBef>
          <a:spcPct val="0"/>
        </a:spcBef>
        <a:spcAft>
          <a:spcPct val="0"/>
        </a:spcAft>
        <a:defRPr sz="1050" b="1">
          <a:solidFill>
            <a:schemeClr val="bg1"/>
          </a:solidFill>
          <a:latin typeface="Arial" charset="0"/>
          <a:cs typeface="Arial" charset="0"/>
        </a:defRPr>
      </a:lvl8pPr>
      <a:lvl9pPr marL="1371600" algn="l" rtl="0" fontAlgn="base">
        <a:spcBef>
          <a:spcPct val="0"/>
        </a:spcBef>
        <a:spcAft>
          <a:spcPct val="0"/>
        </a:spcAft>
        <a:defRPr sz="1050" b="1">
          <a:solidFill>
            <a:schemeClr val="bg1"/>
          </a:solidFill>
          <a:latin typeface="Arial" charset="0"/>
          <a:cs typeface="Arial" charset="0"/>
        </a:defRPr>
      </a:lvl9pPr>
    </p:titleStyle>
    <p:bodyStyle>
      <a:lvl1pPr marL="3867150" indent="-3867150" algn="l" rtl="0" fontAlgn="base">
        <a:lnSpc>
          <a:spcPts val="2100"/>
        </a:lnSpc>
        <a:spcBef>
          <a:spcPct val="20000"/>
        </a:spcBef>
        <a:spcAft>
          <a:spcPct val="0"/>
        </a:spcAft>
        <a:buFont typeface="Arial" charset="0"/>
        <a:defRPr sz="1575" b="1">
          <a:solidFill>
            <a:srgbClr val="00589C"/>
          </a:solidFill>
          <a:latin typeface="+mn-lt"/>
          <a:ea typeface="+mn-ea"/>
          <a:cs typeface="+mn-cs"/>
        </a:defRPr>
      </a:lvl1pPr>
      <a:lvl2pPr marL="557213" indent="-214313" algn="l" rtl="0" fontAlgn="base">
        <a:spcBef>
          <a:spcPct val="20000"/>
        </a:spcBef>
        <a:spcAft>
          <a:spcPct val="0"/>
        </a:spcAft>
        <a:buFont typeface="Arial" charset="0"/>
        <a:buChar char="–"/>
        <a:defRPr>
          <a:solidFill>
            <a:schemeClr val="tx1"/>
          </a:solidFill>
          <a:latin typeface="+mn-lt"/>
          <a:cs typeface="+mn-cs"/>
        </a:defRPr>
      </a:lvl2pPr>
      <a:lvl3pPr marL="4442222" indent="-135731" algn="l" rtl="0" fontAlgn="base">
        <a:spcBef>
          <a:spcPct val="20000"/>
        </a:spcBef>
        <a:spcAft>
          <a:spcPct val="0"/>
        </a:spcAft>
        <a:buFont typeface="Arial" charset="0"/>
        <a:buChar char="•"/>
        <a:tabLst>
          <a:tab pos="877491" algn="l"/>
        </a:tabLst>
        <a:defRPr b="1">
          <a:solidFill>
            <a:schemeClr val="tx1"/>
          </a:solidFill>
          <a:latin typeface="+mn-lt"/>
          <a:cs typeface="+mn-cs"/>
        </a:defRPr>
      </a:lvl3pPr>
      <a:lvl4pPr marL="1200150" indent="2436019" algn="l" rtl="0" fontAlgn="base">
        <a:spcBef>
          <a:spcPct val="20000"/>
        </a:spcBef>
        <a:spcAft>
          <a:spcPct val="0"/>
        </a:spcAft>
        <a:buFont typeface="Arial" charset="0"/>
        <a:defRPr>
          <a:solidFill>
            <a:schemeClr val="tx1"/>
          </a:solidFill>
          <a:latin typeface="+mn-lt"/>
          <a:cs typeface="+mn-cs"/>
        </a:defRPr>
      </a:lvl4pPr>
      <a:lvl5pPr marL="1543050" indent="-171450" algn="l" rtl="0" fontAlgn="base">
        <a:spcBef>
          <a:spcPct val="20000"/>
        </a:spcBef>
        <a:spcAft>
          <a:spcPct val="0"/>
        </a:spcAft>
        <a:buFont typeface="Arial" charset="0"/>
        <a:buChar char="»"/>
        <a:defRPr>
          <a:solidFill>
            <a:schemeClr val="tx1"/>
          </a:solidFill>
          <a:latin typeface="+mn-lt"/>
          <a:cs typeface="+mn-cs"/>
        </a:defRPr>
      </a:lvl5pPr>
      <a:lvl6pPr marL="1885950" indent="-171450" algn="l" rtl="0" fontAlgn="base">
        <a:spcBef>
          <a:spcPct val="20000"/>
        </a:spcBef>
        <a:spcAft>
          <a:spcPct val="0"/>
        </a:spcAft>
        <a:buFont typeface="Arial" charset="0"/>
        <a:buChar char="»"/>
        <a:defRPr>
          <a:solidFill>
            <a:schemeClr val="tx1"/>
          </a:solidFill>
          <a:latin typeface="+mn-lt"/>
          <a:cs typeface="+mn-cs"/>
        </a:defRPr>
      </a:lvl6pPr>
      <a:lvl7pPr marL="2228850" indent="-171450" algn="l" rtl="0" fontAlgn="base">
        <a:spcBef>
          <a:spcPct val="20000"/>
        </a:spcBef>
        <a:spcAft>
          <a:spcPct val="0"/>
        </a:spcAft>
        <a:buFont typeface="Arial" charset="0"/>
        <a:buChar char="»"/>
        <a:defRPr>
          <a:solidFill>
            <a:schemeClr val="tx1"/>
          </a:solidFill>
          <a:latin typeface="+mn-lt"/>
          <a:cs typeface="+mn-cs"/>
        </a:defRPr>
      </a:lvl7pPr>
      <a:lvl8pPr marL="2571750" indent="-171450" algn="l" rtl="0" fontAlgn="base">
        <a:spcBef>
          <a:spcPct val="20000"/>
        </a:spcBef>
        <a:spcAft>
          <a:spcPct val="0"/>
        </a:spcAft>
        <a:buFont typeface="Arial" charset="0"/>
        <a:buChar char="»"/>
        <a:defRPr>
          <a:solidFill>
            <a:schemeClr val="tx1"/>
          </a:solidFill>
          <a:latin typeface="+mn-lt"/>
          <a:cs typeface="+mn-cs"/>
        </a:defRPr>
      </a:lvl8pPr>
      <a:lvl9pPr marL="2914650" indent="-171450" algn="l" rtl="0" fontAlgn="base">
        <a:spcBef>
          <a:spcPct val="20000"/>
        </a:spcBef>
        <a:spcAft>
          <a:spcPct val="0"/>
        </a:spcAft>
        <a:buFont typeface="Arial" charset="0"/>
        <a:buChar char="»"/>
        <a:defRPr>
          <a:solidFill>
            <a:schemeClr val="tx1"/>
          </a:solidFill>
          <a:latin typeface="+mn-lt"/>
          <a:cs typeface="+mn-cs"/>
        </a:defRPr>
      </a:lvl9pPr>
    </p:bodyStyle>
    <p:otherStyle>
      <a:defPPr>
        <a:defRPr lang="de-D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360000" y="1285200"/>
            <a:ext cx="6264638" cy="699686"/>
          </a:xfrm>
        </p:spPr>
        <p:txBody>
          <a:bodyPr>
            <a:normAutofit fontScale="90000"/>
          </a:bodyPr>
          <a:lstStyle/>
          <a:p>
            <a:r>
              <a:rPr lang="en-US" b="0" dirty="0"/>
              <a:t>How to define topic milestones for POFIV</a:t>
            </a:r>
            <a:r>
              <a:rPr lang="en-US" sz="1100" b="0" dirty="0"/>
              <a:t/>
            </a:r>
            <a:br>
              <a:rPr lang="en-US" sz="1100" b="0" dirty="0"/>
            </a:br>
            <a:endParaRPr lang="en-US" sz="1800" b="0" cap="none" dirty="0"/>
          </a:p>
        </p:txBody>
      </p:sp>
      <p:sp>
        <p:nvSpPr>
          <p:cNvPr id="5" name="Subtitle 4"/>
          <p:cNvSpPr>
            <a:spLocks noGrp="1"/>
          </p:cNvSpPr>
          <p:nvPr>
            <p:ph type="subTitle" idx="1"/>
          </p:nvPr>
        </p:nvSpPr>
        <p:spPr>
          <a:xfrm>
            <a:off x="360000" y="2113200"/>
            <a:ext cx="5868000" cy="1970718"/>
          </a:xfrm>
        </p:spPr>
        <p:txBody>
          <a:bodyPr>
            <a:normAutofit/>
          </a:bodyPr>
          <a:lstStyle/>
          <a:p>
            <a:pPr>
              <a:lnSpc>
                <a:spcPts val="2200"/>
              </a:lnSpc>
            </a:pPr>
            <a:endParaRPr lang="en-US" sz="1600" dirty="0"/>
          </a:p>
          <a:p>
            <a:pPr>
              <a:lnSpc>
                <a:spcPts val="2200"/>
              </a:lnSpc>
            </a:pPr>
            <a:endParaRPr lang="en-US" sz="1600" dirty="0"/>
          </a:p>
          <a:p>
            <a:pPr>
              <a:lnSpc>
                <a:spcPts val="2200"/>
              </a:lnSpc>
            </a:pPr>
            <a:r>
              <a:rPr lang="en-US" sz="1600" dirty="0"/>
              <a:t>A. Jankowiak, J. Osterhoff</a:t>
            </a:r>
            <a:br>
              <a:rPr lang="en-US" sz="1600" dirty="0"/>
            </a:br>
            <a:endParaRPr lang="de-DE" sz="1600" dirty="0"/>
          </a:p>
        </p:txBody>
      </p:sp>
      <p:sp>
        <p:nvSpPr>
          <p:cNvPr id="2" name="Textfeld 1"/>
          <p:cNvSpPr txBox="1"/>
          <p:nvPr/>
        </p:nvSpPr>
        <p:spPr>
          <a:xfrm>
            <a:off x="59736" y="4423179"/>
            <a:ext cx="819455" cy="400110"/>
          </a:xfrm>
          <a:prstGeom prst="rect">
            <a:avLst/>
          </a:prstGeom>
          <a:noFill/>
        </p:spPr>
        <p:txBody>
          <a:bodyPr wrap="none" rtlCol="0">
            <a:spAutoFit/>
          </a:bodyPr>
          <a:lstStyle/>
          <a:p>
            <a:r>
              <a:rPr lang="en-GB" sz="1000" dirty="0">
                <a:solidFill>
                  <a:schemeClr val="bg1"/>
                </a:solidFill>
              </a:rPr>
              <a:t>U Jena</a:t>
            </a:r>
          </a:p>
          <a:p>
            <a:r>
              <a:rPr lang="en-GB" sz="1000" dirty="0">
                <a:solidFill>
                  <a:schemeClr val="bg1"/>
                </a:solidFill>
              </a:rPr>
              <a:t>06.03.2019</a:t>
            </a:r>
          </a:p>
        </p:txBody>
      </p:sp>
    </p:spTree>
    <p:extLst>
      <p:ext uri="{BB962C8B-B14F-4D97-AF65-F5344CB8AC3E}">
        <p14:creationId xmlns:p14="http://schemas.microsoft.com/office/powerpoint/2010/main" val="2833972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8239" y="674709"/>
            <a:ext cx="1274773" cy="369332"/>
          </a:xfrm>
          <a:prstGeom prst="rect">
            <a:avLst/>
          </a:prstGeom>
          <a:noFill/>
        </p:spPr>
        <p:txBody>
          <a:bodyPr wrap="none" rtlCol="0">
            <a:spAutoFit/>
          </a:bodyPr>
          <a:lstStyle/>
          <a:p>
            <a:r>
              <a:rPr lang="en-GB" dirty="0" smtClean="0">
                <a:solidFill>
                  <a:schemeClr val="tx2"/>
                </a:solidFill>
              </a:rPr>
              <a:t>ST1 / ARD</a:t>
            </a:r>
            <a:endParaRPr lang="en-GB" dirty="0"/>
          </a:p>
        </p:txBody>
      </p:sp>
      <p:sp>
        <p:nvSpPr>
          <p:cNvPr id="6" name="Textfeld 5"/>
          <p:cNvSpPr txBox="1"/>
          <p:nvPr/>
        </p:nvSpPr>
        <p:spPr>
          <a:xfrm>
            <a:off x="257651" y="1071337"/>
            <a:ext cx="8534400" cy="2308324"/>
          </a:xfrm>
          <a:prstGeom prst="rect">
            <a:avLst/>
          </a:prstGeom>
          <a:noFill/>
        </p:spPr>
        <p:txBody>
          <a:bodyPr wrap="square" rtlCol="0">
            <a:spAutoFit/>
          </a:bodyPr>
          <a:lstStyle/>
          <a:p>
            <a:r>
              <a:rPr lang="de-DE" b="1" dirty="0"/>
              <a:t>Entwicklung von zuverlässigem Dauerstrichbetrieb von SCRF Beschleunigern.</a:t>
            </a:r>
            <a:r>
              <a:rPr lang="de-DE" dirty="0"/>
              <a:t> Bis zur </a:t>
            </a:r>
            <a:r>
              <a:rPr lang="de-DE" dirty="0">
                <a:solidFill>
                  <a:schemeClr val="accent6"/>
                </a:solidFill>
              </a:rPr>
              <a:t>Mitte der </a:t>
            </a:r>
            <a:r>
              <a:rPr lang="de-DE" dirty="0" err="1">
                <a:solidFill>
                  <a:schemeClr val="accent6"/>
                </a:solidFill>
              </a:rPr>
              <a:t>PoF</a:t>
            </a:r>
            <a:r>
              <a:rPr lang="de-DE" dirty="0">
                <a:solidFill>
                  <a:schemeClr val="accent6"/>
                </a:solidFill>
              </a:rPr>
              <a:t> IV-Periode </a:t>
            </a:r>
            <a:r>
              <a:rPr lang="de-DE" dirty="0"/>
              <a:t>soll gezeigt werden, dass </a:t>
            </a:r>
            <a:r>
              <a:rPr lang="de-DE" dirty="0">
                <a:solidFill>
                  <a:schemeClr val="accent6"/>
                </a:solidFill>
              </a:rPr>
              <a:t>SCRF Systeme für den effizienten Dauerstrichbetrieb mit mittleren Gradienten</a:t>
            </a:r>
            <a:r>
              <a:rPr lang="de-DE" dirty="0"/>
              <a:t> für die Anwendung in FEL, Speicherringen und </a:t>
            </a:r>
            <a:r>
              <a:rPr lang="de-DE" dirty="0" err="1"/>
              <a:t>Hadronen</a:t>
            </a:r>
            <a:r>
              <a:rPr lang="de-DE" dirty="0"/>
              <a:t>-Linearbeschleunigern,  einsetzbar sind. Konkrete Beispiele, für die diese Entwicklungen relevant </a:t>
            </a:r>
            <a:r>
              <a:rPr lang="de-DE" dirty="0" smtClean="0"/>
              <a:t>sind, </a:t>
            </a:r>
            <a:r>
              <a:rPr lang="de-DE" dirty="0"/>
              <a:t>sind </a:t>
            </a:r>
            <a:r>
              <a:rPr lang="de-DE" dirty="0" smtClean="0"/>
              <a:t>BESSY VSR, sowie die </a:t>
            </a:r>
            <a:r>
              <a:rPr lang="de-DE" dirty="0"/>
              <a:t>Ausbaupläne des </a:t>
            </a:r>
            <a:r>
              <a:rPr lang="de-DE" dirty="0" smtClean="0"/>
              <a:t>EU-XFEL und FLASH2020, DALI </a:t>
            </a:r>
            <a:r>
              <a:rPr lang="de-DE" dirty="0"/>
              <a:t>und </a:t>
            </a:r>
            <a:r>
              <a:rPr lang="de-DE" dirty="0" smtClean="0"/>
              <a:t>der </a:t>
            </a:r>
            <a:r>
              <a:rPr lang="de-DE" dirty="0" err="1" smtClean="0"/>
              <a:t>Hadronen</a:t>
            </a:r>
            <a:r>
              <a:rPr lang="de-DE" dirty="0" smtClean="0"/>
              <a:t>-Linearbeschleuniger, z.B. zur </a:t>
            </a:r>
            <a:r>
              <a:rPr lang="de-DE" dirty="0"/>
              <a:t>Erzeugung superschwerer Elemente.</a:t>
            </a:r>
            <a:endParaRPr lang="en-GB" dirty="0"/>
          </a:p>
        </p:txBody>
      </p:sp>
      <p:sp>
        <p:nvSpPr>
          <p:cNvPr id="7" name="Titel 1"/>
          <p:cNvSpPr txBox="1">
            <a:spLocks/>
          </p:cNvSpPr>
          <p:nvPr/>
        </p:nvSpPr>
        <p:spPr>
          <a:xfrm>
            <a:off x="257649" y="94768"/>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r>
              <a:rPr lang="en-GB" sz="2000" dirty="0" smtClean="0"/>
              <a:t>ARD in </a:t>
            </a:r>
            <a:r>
              <a:rPr lang="en-GB" sz="2000" dirty="0" err="1" smtClean="0"/>
              <a:t>F</a:t>
            </a:r>
            <a:r>
              <a:rPr lang="en-GB" sz="2000" cap="none" dirty="0" err="1" smtClean="0"/>
              <a:t>o</a:t>
            </a:r>
            <a:r>
              <a:rPr lang="en-GB" sz="2000" dirty="0" err="1" smtClean="0"/>
              <a:t>P</a:t>
            </a:r>
            <a:r>
              <a:rPr lang="en-GB" sz="2000" cap="none" dirty="0" err="1" smtClean="0"/>
              <a:t>o</a:t>
            </a:r>
            <a:r>
              <a:rPr lang="en-GB" sz="2000" dirty="0" err="1" smtClean="0"/>
              <a:t>Z</a:t>
            </a:r>
            <a:r>
              <a:rPr lang="en-GB" sz="2000" dirty="0" smtClean="0"/>
              <a:t> MATTER (research policy goals)</a:t>
            </a:r>
            <a:endParaRPr lang="en-GB" sz="1600" dirty="0"/>
          </a:p>
        </p:txBody>
      </p:sp>
    </p:spTree>
    <p:extLst>
      <p:ext uri="{BB962C8B-B14F-4D97-AF65-F5344CB8AC3E}">
        <p14:creationId xmlns:p14="http://schemas.microsoft.com/office/powerpoint/2010/main" val="1131792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8239" y="674709"/>
            <a:ext cx="1274773" cy="369332"/>
          </a:xfrm>
          <a:prstGeom prst="rect">
            <a:avLst/>
          </a:prstGeom>
          <a:noFill/>
        </p:spPr>
        <p:txBody>
          <a:bodyPr wrap="none" rtlCol="0">
            <a:spAutoFit/>
          </a:bodyPr>
          <a:lstStyle/>
          <a:p>
            <a:r>
              <a:rPr lang="en-GB" dirty="0" smtClean="0">
                <a:solidFill>
                  <a:schemeClr val="tx2"/>
                </a:solidFill>
              </a:rPr>
              <a:t>ST2 / ARD</a:t>
            </a:r>
            <a:endParaRPr lang="en-GB" dirty="0"/>
          </a:p>
        </p:txBody>
      </p:sp>
      <p:sp>
        <p:nvSpPr>
          <p:cNvPr id="6" name="Textfeld 5"/>
          <p:cNvSpPr txBox="1"/>
          <p:nvPr/>
        </p:nvSpPr>
        <p:spPr>
          <a:xfrm>
            <a:off x="257651" y="1071337"/>
            <a:ext cx="8534400" cy="3416320"/>
          </a:xfrm>
          <a:prstGeom prst="rect">
            <a:avLst/>
          </a:prstGeom>
          <a:noFill/>
        </p:spPr>
        <p:txBody>
          <a:bodyPr wrap="square" rtlCol="0">
            <a:spAutoFit/>
          </a:bodyPr>
          <a:lstStyle/>
          <a:p>
            <a:pPr lvl="0"/>
            <a:r>
              <a:rPr lang="de-DE" b="1" dirty="0"/>
              <a:t>Optimierung von Parametern von Beschleunigern für </a:t>
            </a:r>
            <a:r>
              <a:rPr lang="de-DE" b="1" dirty="0" err="1"/>
              <a:t>Hadronen</a:t>
            </a:r>
            <a:r>
              <a:rPr lang="de-DE" b="1" dirty="0"/>
              <a:t> und Elektronen, um ultimative Intensitäten und Stabilitäten zu erreichen</a:t>
            </a:r>
            <a:r>
              <a:rPr lang="de-DE" dirty="0"/>
              <a:t>. Radiofrequenzbasierte</a:t>
            </a:r>
            <a:r>
              <a:rPr lang="de-DE" b="1" dirty="0"/>
              <a:t> </a:t>
            </a:r>
            <a:r>
              <a:rPr lang="de-DE" dirty="0"/>
              <a:t>Beschleuniger werden auf absehbare Zeit eine zentrale Rolle im Forschungsbereich spielen. Die Weiterentwicklung dieser Technologie und die Entwicklung neuer Konzepte, insbesondere im Hinblick auf Stabilität, Flexibilisierung und Optimierung, auch unter Kostenaspekten, bilden einen Schwerpunkt in der kommenden Förderperiode. Anwendungsbeispiele sind hier u.a. </a:t>
            </a:r>
            <a:r>
              <a:rPr lang="de-DE" dirty="0" err="1"/>
              <a:t>Diffraktions</a:t>
            </a:r>
            <a:r>
              <a:rPr lang="de-DE" dirty="0"/>
              <a:t>-limitierte </a:t>
            </a:r>
            <a:r>
              <a:rPr lang="de-DE" dirty="0" err="1"/>
              <a:t>Synchrotonstrahlungsquellen</a:t>
            </a:r>
            <a:r>
              <a:rPr lang="de-DE" dirty="0"/>
              <a:t> oder </a:t>
            </a:r>
            <a:r>
              <a:rPr lang="de-DE" dirty="0" err="1" smtClean="0"/>
              <a:t>Hadronen</a:t>
            </a:r>
            <a:r>
              <a:rPr lang="de-DE" dirty="0" smtClean="0"/>
              <a:t>-beschleuniger </a:t>
            </a:r>
            <a:r>
              <a:rPr lang="de-DE" dirty="0"/>
              <a:t>der nächsten Generation, wie z. B. skalierbare Neutronenquellen, </a:t>
            </a:r>
            <a:r>
              <a:rPr lang="de-DE" dirty="0">
                <a:solidFill>
                  <a:schemeClr val="accent6"/>
                </a:solidFill>
              </a:rPr>
              <a:t>die in der ersten Hälfte der </a:t>
            </a:r>
            <a:r>
              <a:rPr lang="de-DE" dirty="0" err="1">
                <a:solidFill>
                  <a:schemeClr val="accent6"/>
                </a:solidFill>
              </a:rPr>
              <a:t>PoF</a:t>
            </a:r>
            <a:r>
              <a:rPr lang="de-DE" dirty="0">
                <a:solidFill>
                  <a:schemeClr val="accent6"/>
                </a:solidFill>
              </a:rPr>
              <a:t> IV </a:t>
            </a:r>
            <a:r>
              <a:rPr lang="de-DE" dirty="0"/>
              <a:t>eine große Rolle spielen werden. Die Weiterentwicklung des FAIR-Komplexes wird durch die Rückkehr der GSI in die </a:t>
            </a:r>
            <a:r>
              <a:rPr lang="de-DE" dirty="0" err="1"/>
              <a:t>PoF</a:t>
            </a:r>
            <a:r>
              <a:rPr lang="de-DE" dirty="0"/>
              <a:t> sichtbarer werden. </a:t>
            </a:r>
          </a:p>
        </p:txBody>
      </p:sp>
      <p:sp>
        <p:nvSpPr>
          <p:cNvPr id="5" name="Titel 1"/>
          <p:cNvSpPr txBox="1">
            <a:spLocks/>
          </p:cNvSpPr>
          <p:nvPr/>
        </p:nvSpPr>
        <p:spPr>
          <a:xfrm>
            <a:off x="257649" y="94768"/>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r>
              <a:rPr lang="en-GB" sz="2000" dirty="0" smtClean="0"/>
              <a:t>ARD in </a:t>
            </a:r>
            <a:r>
              <a:rPr lang="en-GB" sz="2000" dirty="0" err="1" smtClean="0"/>
              <a:t>F</a:t>
            </a:r>
            <a:r>
              <a:rPr lang="en-GB" sz="2000" cap="none" dirty="0" err="1" smtClean="0"/>
              <a:t>o</a:t>
            </a:r>
            <a:r>
              <a:rPr lang="en-GB" sz="2000" dirty="0" err="1" smtClean="0"/>
              <a:t>P</a:t>
            </a:r>
            <a:r>
              <a:rPr lang="en-GB" sz="2000" cap="none" dirty="0" err="1" smtClean="0"/>
              <a:t>o</a:t>
            </a:r>
            <a:r>
              <a:rPr lang="en-GB" sz="2000" dirty="0" err="1" smtClean="0"/>
              <a:t>Z</a:t>
            </a:r>
            <a:r>
              <a:rPr lang="en-GB" sz="2000" dirty="0" smtClean="0"/>
              <a:t> MATTER (research policy goals)</a:t>
            </a:r>
            <a:endParaRPr lang="en-GB" sz="1600" dirty="0"/>
          </a:p>
        </p:txBody>
      </p:sp>
    </p:spTree>
    <p:extLst>
      <p:ext uri="{BB962C8B-B14F-4D97-AF65-F5344CB8AC3E}">
        <p14:creationId xmlns:p14="http://schemas.microsoft.com/office/powerpoint/2010/main" val="20891512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8239" y="674709"/>
            <a:ext cx="1274773" cy="369332"/>
          </a:xfrm>
          <a:prstGeom prst="rect">
            <a:avLst/>
          </a:prstGeom>
          <a:noFill/>
        </p:spPr>
        <p:txBody>
          <a:bodyPr wrap="none" rtlCol="0">
            <a:spAutoFit/>
          </a:bodyPr>
          <a:lstStyle/>
          <a:p>
            <a:r>
              <a:rPr lang="en-GB" dirty="0" smtClean="0">
                <a:solidFill>
                  <a:schemeClr val="tx2"/>
                </a:solidFill>
              </a:rPr>
              <a:t>ST3 / ARD</a:t>
            </a:r>
            <a:endParaRPr lang="en-GB" dirty="0"/>
          </a:p>
        </p:txBody>
      </p:sp>
      <p:sp>
        <p:nvSpPr>
          <p:cNvPr id="6" name="Textfeld 5"/>
          <p:cNvSpPr txBox="1"/>
          <p:nvPr/>
        </p:nvSpPr>
        <p:spPr>
          <a:xfrm>
            <a:off x="257651" y="1071337"/>
            <a:ext cx="8534400" cy="2862322"/>
          </a:xfrm>
          <a:prstGeom prst="rect">
            <a:avLst/>
          </a:prstGeom>
          <a:noFill/>
        </p:spPr>
        <p:txBody>
          <a:bodyPr wrap="square" rtlCol="0">
            <a:spAutoFit/>
          </a:bodyPr>
          <a:lstStyle/>
          <a:p>
            <a:pPr lvl="0"/>
            <a:r>
              <a:rPr lang="de-DE" b="1" dirty="0"/>
              <a:t>Entwicklung avancierter Konzepte von Strahlkontrolle, -dynamik und –</a:t>
            </a:r>
            <a:r>
              <a:rPr lang="de-DE" b="1" dirty="0" err="1"/>
              <a:t>diagnose</a:t>
            </a:r>
            <a:r>
              <a:rPr lang="de-DE" dirty="0"/>
              <a:t>. </a:t>
            </a:r>
            <a:r>
              <a:rPr lang="de-DE" dirty="0" smtClean="0"/>
              <a:t>Moderne </a:t>
            </a:r>
            <a:r>
              <a:rPr lang="de-DE" dirty="0"/>
              <a:t>RF-betriebene oder plasmabasierte Beschleuniger erfordern innovative Technologien zur Diagnose und Kontrolle der zunehmend komplexen Strahldynamik bzw. zur Formung der Teilchen- und Photonenstrahlparameter. Unterstützt durch den Betrieb von Beschleunigertestanlagen werden große Fortschritte im Bereich der </a:t>
            </a:r>
            <a:r>
              <a:rPr lang="de-DE" dirty="0" err="1"/>
              <a:t>as</a:t>
            </a:r>
            <a:r>
              <a:rPr lang="de-DE" dirty="0"/>
              <a:t>- und </a:t>
            </a:r>
            <a:r>
              <a:rPr lang="de-DE" dirty="0" err="1"/>
              <a:t>fs</a:t>
            </a:r>
            <a:r>
              <a:rPr lang="de-DE" dirty="0"/>
              <a:t>-Diagnose und Kontrolle erwartet, die in enger Zusammenarbeit insbesondere mit DTS, sowie im Bereich der Weiterentwicklung von Optimierungs- und Regelstrategien/Technologie zusammen mit DMA erarbeitet werden. </a:t>
            </a:r>
            <a:r>
              <a:rPr lang="de-DE" dirty="0">
                <a:solidFill>
                  <a:schemeClr val="accent6"/>
                </a:solidFill>
              </a:rPr>
              <a:t>Erste Ergebnisse werden bis zur Mitte der </a:t>
            </a:r>
            <a:r>
              <a:rPr lang="de-DE" dirty="0" err="1">
                <a:solidFill>
                  <a:schemeClr val="accent6"/>
                </a:solidFill>
              </a:rPr>
              <a:t>PoF</a:t>
            </a:r>
            <a:r>
              <a:rPr lang="de-DE" dirty="0">
                <a:solidFill>
                  <a:schemeClr val="accent6"/>
                </a:solidFill>
              </a:rPr>
              <a:t> IV Periode erwartet.</a:t>
            </a:r>
          </a:p>
        </p:txBody>
      </p:sp>
      <p:sp>
        <p:nvSpPr>
          <p:cNvPr id="5" name="Titel 1"/>
          <p:cNvSpPr txBox="1">
            <a:spLocks/>
          </p:cNvSpPr>
          <p:nvPr/>
        </p:nvSpPr>
        <p:spPr>
          <a:xfrm>
            <a:off x="257649" y="94768"/>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r>
              <a:rPr lang="en-GB" sz="2000" dirty="0" smtClean="0"/>
              <a:t>ARD in </a:t>
            </a:r>
            <a:r>
              <a:rPr lang="en-GB" sz="2000" dirty="0" err="1" smtClean="0"/>
              <a:t>F</a:t>
            </a:r>
            <a:r>
              <a:rPr lang="en-GB" sz="2000" cap="none" dirty="0" err="1" smtClean="0"/>
              <a:t>o</a:t>
            </a:r>
            <a:r>
              <a:rPr lang="en-GB" sz="2000" dirty="0" err="1" smtClean="0"/>
              <a:t>P</a:t>
            </a:r>
            <a:r>
              <a:rPr lang="en-GB" sz="2000" cap="none" dirty="0" err="1" smtClean="0"/>
              <a:t>o</a:t>
            </a:r>
            <a:r>
              <a:rPr lang="en-GB" sz="2000" dirty="0" err="1" smtClean="0"/>
              <a:t>Z</a:t>
            </a:r>
            <a:r>
              <a:rPr lang="en-GB" sz="2000" dirty="0" smtClean="0"/>
              <a:t> MATTER (research policy goals)</a:t>
            </a:r>
            <a:endParaRPr lang="en-GB" sz="1600" dirty="0"/>
          </a:p>
        </p:txBody>
      </p:sp>
    </p:spTree>
    <p:extLst>
      <p:ext uri="{BB962C8B-B14F-4D97-AF65-F5344CB8AC3E}">
        <p14:creationId xmlns:p14="http://schemas.microsoft.com/office/powerpoint/2010/main" val="3572060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68239" y="674709"/>
            <a:ext cx="1274773" cy="369332"/>
          </a:xfrm>
          <a:prstGeom prst="rect">
            <a:avLst/>
          </a:prstGeom>
          <a:noFill/>
        </p:spPr>
        <p:txBody>
          <a:bodyPr wrap="none" rtlCol="0">
            <a:spAutoFit/>
          </a:bodyPr>
          <a:lstStyle/>
          <a:p>
            <a:r>
              <a:rPr lang="en-GB" dirty="0" smtClean="0">
                <a:solidFill>
                  <a:schemeClr val="tx2"/>
                </a:solidFill>
              </a:rPr>
              <a:t>ST4 / ARD</a:t>
            </a:r>
            <a:endParaRPr lang="en-GB" dirty="0"/>
          </a:p>
        </p:txBody>
      </p:sp>
      <p:sp>
        <p:nvSpPr>
          <p:cNvPr id="6" name="Textfeld 5"/>
          <p:cNvSpPr txBox="1"/>
          <p:nvPr/>
        </p:nvSpPr>
        <p:spPr>
          <a:xfrm>
            <a:off x="257651" y="1071337"/>
            <a:ext cx="8534400" cy="3416320"/>
          </a:xfrm>
          <a:prstGeom prst="rect">
            <a:avLst/>
          </a:prstGeom>
          <a:noFill/>
        </p:spPr>
        <p:txBody>
          <a:bodyPr wrap="square" rtlCol="0">
            <a:spAutoFit/>
          </a:bodyPr>
          <a:lstStyle/>
          <a:p>
            <a:pPr lvl="0"/>
            <a:r>
              <a:rPr lang="de-DE" b="1" dirty="0"/>
              <a:t>Entwicklung von Konzepten kompakter Beschleuniger bis zur Anwendbarkeit</a:t>
            </a:r>
            <a:r>
              <a:rPr lang="de-DE" dirty="0"/>
              <a:t>. Die Entwicklung kompakter, innovativer Beschleunigeranlagen spielt eine zentrale Rolle im MT-Programm. </a:t>
            </a:r>
            <a:r>
              <a:rPr lang="de-DE" dirty="0">
                <a:solidFill>
                  <a:schemeClr val="accent6"/>
                </a:solidFill>
              </a:rPr>
              <a:t>Innerhalb der nächsten Jahre </a:t>
            </a:r>
            <a:r>
              <a:rPr lang="de-DE" dirty="0" smtClean="0"/>
              <a:t>sollen </a:t>
            </a:r>
            <a:r>
              <a:rPr lang="de-DE" dirty="0"/>
              <a:t>insbesondere die Möglichkeiten der </a:t>
            </a:r>
            <a:r>
              <a:rPr lang="de-DE" dirty="0">
                <a:solidFill>
                  <a:schemeClr val="accent6"/>
                </a:solidFill>
              </a:rPr>
              <a:t>verteilten ATHENA Forschungsinfrastrukturen genutzt </a:t>
            </a:r>
            <a:r>
              <a:rPr lang="de-DE" dirty="0"/>
              <a:t>werden. Zusammen mit den europäischen Partnern soll spätestens </a:t>
            </a:r>
            <a:r>
              <a:rPr lang="de-DE" dirty="0">
                <a:solidFill>
                  <a:schemeClr val="accent6"/>
                </a:solidFill>
              </a:rPr>
              <a:t>im Laufe der </a:t>
            </a:r>
            <a:r>
              <a:rPr lang="de-DE" dirty="0" err="1">
                <a:solidFill>
                  <a:schemeClr val="accent6"/>
                </a:solidFill>
              </a:rPr>
              <a:t>PoF</a:t>
            </a:r>
            <a:r>
              <a:rPr lang="de-DE" dirty="0">
                <a:solidFill>
                  <a:schemeClr val="accent6"/>
                </a:solidFill>
              </a:rPr>
              <a:t> IV geklärt werden, wo eine erste europäische Anlage basierend auf Plasmabeschleunigung</a:t>
            </a:r>
            <a:r>
              <a:rPr lang="de-DE" dirty="0"/>
              <a:t> gebaut wird. Parallel wird intensiv die Anwendung von Plasma basierenden Beschleunigern für einen breiten Bereich von Anwendungen studiert werden. Beispiele sind kompakte Synchrotronstrahlungsquellen für wissenschaftliche Studien und Systeme für medizinische und industrielle Anwendungen. Diese Arbeiten werden auch in enger Abstimmung mit europäischen Partnern durchgeführt.</a:t>
            </a:r>
          </a:p>
        </p:txBody>
      </p:sp>
      <p:sp>
        <p:nvSpPr>
          <p:cNvPr id="5" name="Titel 1"/>
          <p:cNvSpPr txBox="1">
            <a:spLocks/>
          </p:cNvSpPr>
          <p:nvPr/>
        </p:nvSpPr>
        <p:spPr>
          <a:xfrm>
            <a:off x="257649" y="94768"/>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r>
              <a:rPr lang="en-GB" sz="2000" dirty="0" smtClean="0"/>
              <a:t>ARD in </a:t>
            </a:r>
            <a:r>
              <a:rPr lang="en-GB" sz="2000" dirty="0" err="1" smtClean="0"/>
              <a:t>F</a:t>
            </a:r>
            <a:r>
              <a:rPr lang="en-GB" sz="2000" cap="none" dirty="0" err="1" smtClean="0"/>
              <a:t>o</a:t>
            </a:r>
            <a:r>
              <a:rPr lang="en-GB" sz="2000" dirty="0" err="1" smtClean="0"/>
              <a:t>P</a:t>
            </a:r>
            <a:r>
              <a:rPr lang="en-GB" sz="2000" cap="none" dirty="0" err="1" smtClean="0"/>
              <a:t>o</a:t>
            </a:r>
            <a:r>
              <a:rPr lang="en-GB" sz="2000" dirty="0" err="1" smtClean="0"/>
              <a:t>Z</a:t>
            </a:r>
            <a:r>
              <a:rPr lang="en-GB" sz="2000" dirty="0" smtClean="0"/>
              <a:t> MATTER (research policy goals)</a:t>
            </a:r>
            <a:endParaRPr lang="en-GB" sz="1600" dirty="0"/>
          </a:p>
        </p:txBody>
      </p:sp>
    </p:spTree>
    <p:extLst>
      <p:ext uri="{BB962C8B-B14F-4D97-AF65-F5344CB8AC3E}">
        <p14:creationId xmlns:p14="http://schemas.microsoft.com/office/powerpoint/2010/main" val="6268804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970852" y="1190821"/>
            <a:ext cx="7417480" cy="2031325"/>
          </a:xfrm>
          <a:prstGeom prst="rect">
            <a:avLst/>
          </a:prstGeom>
          <a:noFill/>
        </p:spPr>
        <p:txBody>
          <a:bodyPr wrap="none" rtlCol="0">
            <a:spAutoFit/>
          </a:bodyPr>
          <a:lstStyle/>
          <a:p>
            <a:r>
              <a:rPr lang="en-US" dirty="0"/>
              <a:t>In the ARD </a:t>
            </a:r>
            <a:r>
              <a:rPr lang="en-US" dirty="0" err="1"/>
              <a:t>PoF</a:t>
            </a:r>
            <a:r>
              <a:rPr lang="en-US" dirty="0"/>
              <a:t> IV strategy meetings the question arose, how to define</a:t>
            </a:r>
          </a:p>
          <a:p>
            <a:r>
              <a:rPr lang="en-US" dirty="0"/>
              <a:t>milestones (Specific Measurable Achievable Reasonable)?</a:t>
            </a:r>
          </a:p>
          <a:p>
            <a:endParaRPr lang="en-US" dirty="0"/>
          </a:p>
          <a:p>
            <a:endParaRPr lang="en-US" dirty="0"/>
          </a:p>
          <a:p>
            <a:r>
              <a:rPr lang="en-US" dirty="0"/>
              <a:t>We see the need to come to a joint understanding between</a:t>
            </a:r>
          </a:p>
          <a:p>
            <a:r>
              <a:rPr lang="en-US" dirty="0"/>
              <a:t>the Topics ARD, DMA, DTS in MT and maybe even across</a:t>
            </a:r>
          </a:p>
          <a:p>
            <a:r>
              <a:rPr lang="en-US" dirty="0"/>
              <a:t>all Matter programs (MML, MT, MU)!</a:t>
            </a:r>
          </a:p>
        </p:txBody>
      </p:sp>
    </p:spTree>
    <p:extLst>
      <p:ext uri="{BB962C8B-B14F-4D97-AF65-F5344CB8AC3E}">
        <p14:creationId xmlns:p14="http://schemas.microsoft.com/office/powerpoint/2010/main" val="141063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2"/>
          <a:stretch>
            <a:fillRect/>
          </a:stretch>
        </p:blipFill>
        <p:spPr>
          <a:xfrm>
            <a:off x="954079" y="808997"/>
            <a:ext cx="6804042" cy="3601225"/>
          </a:xfrm>
          <a:prstGeom prst="rect">
            <a:avLst/>
          </a:prstGeom>
        </p:spPr>
      </p:pic>
      <p:sp>
        <p:nvSpPr>
          <p:cNvPr id="8" name="Titel 1"/>
          <p:cNvSpPr txBox="1">
            <a:spLocks/>
          </p:cNvSpPr>
          <p:nvPr/>
        </p:nvSpPr>
        <p:spPr>
          <a:xfrm>
            <a:off x="360000" y="219600"/>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200" b="1" i="0" u="none" strike="noStrike" kern="1200" cap="all" spc="0" normalizeH="0" baseline="0" noProof="0" dirty="0">
                <a:ln>
                  <a:noFill/>
                </a:ln>
                <a:solidFill>
                  <a:srgbClr val="0A2D6E"/>
                </a:solidFill>
                <a:effectLst/>
                <a:uLnTx/>
                <a:uFillTx/>
                <a:latin typeface="Arial"/>
                <a:ea typeface="+mj-ea"/>
                <a:cs typeface="+mj-cs"/>
              </a:rPr>
              <a:t>from the template</a:t>
            </a:r>
          </a:p>
        </p:txBody>
      </p:sp>
    </p:spTree>
    <p:extLst>
      <p:ext uri="{BB962C8B-B14F-4D97-AF65-F5344CB8AC3E}">
        <p14:creationId xmlns:p14="http://schemas.microsoft.com/office/powerpoint/2010/main" val="3833926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p:cNvSpPr>
          <p:nvPr/>
        </p:nvSpPr>
        <p:spPr>
          <a:xfrm>
            <a:off x="360000" y="219600"/>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200" b="1" i="0" u="none" strike="noStrike" kern="1200" cap="all" spc="0" normalizeH="0" baseline="0" noProof="0" dirty="0" smtClean="0">
                <a:ln>
                  <a:noFill/>
                </a:ln>
                <a:solidFill>
                  <a:srgbClr val="0A2D6E"/>
                </a:solidFill>
                <a:effectLst/>
                <a:uLnTx/>
                <a:uFillTx/>
                <a:latin typeface="Arial"/>
                <a:ea typeface="+mj-ea"/>
                <a:cs typeface="+mj-cs"/>
              </a:rPr>
              <a:t>High Fly Milestones from </a:t>
            </a:r>
            <a:r>
              <a:rPr kumimoji="0" lang="en-GB" sz="2200" b="1" i="0" u="none" strike="noStrike" kern="1200" cap="none" spc="0" normalizeH="0" noProof="0" dirty="0" err="1" smtClean="0">
                <a:ln>
                  <a:noFill/>
                </a:ln>
                <a:solidFill>
                  <a:srgbClr val="0A2D6E"/>
                </a:solidFill>
                <a:effectLst/>
                <a:uLnTx/>
                <a:uFillTx/>
                <a:latin typeface="Arial"/>
                <a:ea typeface="+mj-ea"/>
                <a:cs typeface="+mj-cs"/>
              </a:rPr>
              <a:t>FoPoZ</a:t>
            </a:r>
            <a:r>
              <a:rPr kumimoji="0" lang="en-GB" sz="2200" b="1" i="0" u="none" strike="noStrike" kern="1200" cap="none" spc="0" normalizeH="0" noProof="0" dirty="0" smtClean="0">
                <a:ln>
                  <a:noFill/>
                </a:ln>
                <a:solidFill>
                  <a:srgbClr val="0A2D6E"/>
                </a:solidFill>
                <a:effectLst/>
                <a:uLnTx/>
                <a:uFillTx/>
                <a:latin typeface="Arial"/>
                <a:ea typeface="+mj-ea"/>
                <a:cs typeface="+mj-cs"/>
              </a:rPr>
              <a:t> (examples)</a:t>
            </a:r>
            <a:endParaRPr kumimoji="0" lang="en-GB" sz="2200" b="1" i="0" u="none" strike="noStrike" kern="1200" cap="none" spc="0" normalizeH="0" noProof="0" dirty="0">
              <a:ln>
                <a:noFill/>
              </a:ln>
              <a:solidFill>
                <a:srgbClr val="0A2D6E"/>
              </a:solidFill>
              <a:effectLst/>
              <a:uLnTx/>
              <a:uFillTx/>
              <a:latin typeface="Arial"/>
              <a:ea typeface="+mj-ea"/>
              <a:cs typeface="+mj-cs"/>
            </a:endParaRPr>
          </a:p>
        </p:txBody>
      </p:sp>
      <p:sp>
        <p:nvSpPr>
          <p:cNvPr id="3" name="Textfeld 2"/>
          <p:cNvSpPr txBox="1"/>
          <p:nvPr/>
        </p:nvSpPr>
        <p:spPr>
          <a:xfrm>
            <a:off x="250825" y="742858"/>
            <a:ext cx="8753422" cy="2862322"/>
          </a:xfrm>
          <a:prstGeom prst="rect">
            <a:avLst/>
          </a:prstGeom>
          <a:noFill/>
        </p:spPr>
        <p:txBody>
          <a:bodyPr wrap="none" rtlCol="0">
            <a:spAutoFit/>
          </a:bodyPr>
          <a:lstStyle/>
          <a:p>
            <a:pPr marL="285750" indent="-285750">
              <a:buFont typeface="Arial" panose="020B0604020202020204" pitchFamily="34" charset="0"/>
              <a:buChar char="•"/>
            </a:pPr>
            <a:r>
              <a:rPr lang="de-DE" dirty="0"/>
              <a:t>Bis zur </a:t>
            </a:r>
            <a:r>
              <a:rPr lang="de-DE" dirty="0">
                <a:solidFill>
                  <a:schemeClr val="accent6"/>
                </a:solidFill>
              </a:rPr>
              <a:t>Mitte der </a:t>
            </a:r>
            <a:r>
              <a:rPr lang="de-DE" dirty="0" err="1">
                <a:solidFill>
                  <a:schemeClr val="accent6"/>
                </a:solidFill>
              </a:rPr>
              <a:t>PoF</a:t>
            </a:r>
            <a:r>
              <a:rPr lang="de-DE" dirty="0">
                <a:solidFill>
                  <a:schemeClr val="accent6"/>
                </a:solidFill>
              </a:rPr>
              <a:t> IV-Periode </a:t>
            </a:r>
            <a:r>
              <a:rPr lang="de-DE" dirty="0"/>
              <a:t>soll gezeigt werden, </a:t>
            </a:r>
            <a:r>
              <a:rPr lang="de-DE" dirty="0" smtClean="0"/>
              <a:t>dass </a:t>
            </a:r>
            <a:r>
              <a:rPr lang="de-DE" dirty="0" smtClean="0">
                <a:solidFill>
                  <a:schemeClr val="accent6"/>
                </a:solidFill>
              </a:rPr>
              <a:t>SCRF Systeme</a:t>
            </a:r>
            <a:br>
              <a:rPr lang="de-DE" dirty="0" smtClean="0">
                <a:solidFill>
                  <a:schemeClr val="accent6"/>
                </a:solidFill>
              </a:rPr>
            </a:br>
            <a:r>
              <a:rPr lang="de-DE" dirty="0" smtClean="0">
                <a:solidFill>
                  <a:schemeClr val="accent6"/>
                </a:solidFill>
              </a:rPr>
              <a:t>für </a:t>
            </a:r>
            <a:r>
              <a:rPr lang="de-DE" dirty="0">
                <a:solidFill>
                  <a:schemeClr val="accent6"/>
                </a:solidFill>
              </a:rPr>
              <a:t>den effizienten Dauerstrichbetrieb </a:t>
            </a:r>
            <a:r>
              <a:rPr lang="de-DE" dirty="0" smtClean="0">
                <a:solidFill>
                  <a:schemeClr val="accent6"/>
                </a:solidFill>
              </a:rPr>
              <a:t>mit mittleren </a:t>
            </a:r>
            <a:r>
              <a:rPr lang="de-DE" dirty="0">
                <a:solidFill>
                  <a:schemeClr val="accent6"/>
                </a:solidFill>
              </a:rPr>
              <a:t>Gradienten</a:t>
            </a:r>
            <a:r>
              <a:rPr lang="de-DE" dirty="0"/>
              <a:t> für </a:t>
            </a:r>
            <a:r>
              <a:rPr lang="de-DE" dirty="0" smtClean="0"/>
              <a:t>die Anwendung</a:t>
            </a:r>
            <a:br>
              <a:rPr lang="de-DE" dirty="0" smtClean="0"/>
            </a:br>
            <a:r>
              <a:rPr lang="de-DE" dirty="0" smtClean="0"/>
              <a:t>in </a:t>
            </a:r>
            <a:r>
              <a:rPr lang="de-DE" dirty="0"/>
              <a:t>FEL, </a:t>
            </a:r>
            <a:r>
              <a:rPr lang="de-DE" dirty="0" smtClean="0"/>
              <a:t>Speicherringen und </a:t>
            </a:r>
            <a:r>
              <a:rPr lang="de-DE" dirty="0" err="1"/>
              <a:t>Hadronen</a:t>
            </a:r>
            <a:r>
              <a:rPr lang="de-DE" dirty="0"/>
              <a:t>-Linearbeschleunigern, </a:t>
            </a:r>
            <a:r>
              <a:rPr lang="de-DE" dirty="0" smtClean="0"/>
              <a:t>einsetzbar </a:t>
            </a:r>
            <a:r>
              <a:rPr lang="de-DE" dirty="0"/>
              <a:t>sind</a:t>
            </a:r>
            <a:r>
              <a:rPr lang="de-DE" dirty="0" smtClean="0"/>
              <a:t>.</a:t>
            </a:r>
            <a:br>
              <a:rPr lang="de-DE" dirty="0" smtClean="0"/>
            </a:br>
            <a:endParaRPr lang="de-DE" dirty="0" smtClean="0"/>
          </a:p>
          <a:p>
            <a:pPr marL="285750" indent="-285750">
              <a:buFont typeface="Arial" panose="020B0604020202020204" pitchFamily="34" charset="0"/>
              <a:buChar char="•"/>
            </a:pPr>
            <a:r>
              <a:rPr lang="de-DE" dirty="0">
                <a:solidFill>
                  <a:schemeClr val="accent6"/>
                </a:solidFill>
              </a:rPr>
              <a:t>Innerhalb der nächsten Jahre </a:t>
            </a:r>
            <a:r>
              <a:rPr lang="de-DE" dirty="0"/>
              <a:t>sollen insbesondere die Möglichkeiten </a:t>
            </a:r>
            <a:r>
              <a:rPr lang="de-DE" dirty="0" smtClean="0"/>
              <a:t>der</a:t>
            </a:r>
            <a:br>
              <a:rPr lang="de-DE" dirty="0" smtClean="0"/>
            </a:br>
            <a:r>
              <a:rPr lang="de-DE" dirty="0" smtClean="0">
                <a:solidFill>
                  <a:schemeClr val="accent6"/>
                </a:solidFill>
              </a:rPr>
              <a:t>verteilten </a:t>
            </a:r>
            <a:r>
              <a:rPr lang="de-DE" dirty="0">
                <a:solidFill>
                  <a:schemeClr val="accent6"/>
                </a:solidFill>
              </a:rPr>
              <a:t>ATHENA Forschungsinfrastrukturen genutzt </a:t>
            </a:r>
            <a:r>
              <a:rPr lang="de-DE" dirty="0" smtClean="0"/>
              <a:t>werden.</a:t>
            </a:r>
            <a:br>
              <a:rPr lang="de-DE" dirty="0" smtClean="0"/>
            </a:br>
            <a:endParaRPr lang="de-DE" dirty="0" smtClean="0"/>
          </a:p>
          <a:p>
            <a:pPr marL="285750" indent="-285750">
              <a:buFont typeface="Arial" panose="020B0604020202020204" pitchFamily="34" charset="0"/>
              <a:buChar char="•"/>
            </a:pPr>
            <a:r>
              <a:rPr lang="de-DE" dirty="0" smtClean="0"/>
              <a:t>Zusammen </a:t>
            </a:r>
            <a:r>
              <a:rPr lang="de-DE" dirty="0"/>
              <a:t>mit den europäischen Partnern soll spätestens </a:t>
            </a:r>
            <a:r>
              <a:rPr lang="de-DE" dirty="0">
                <a:solidFill>
                  <a:schemeClr val="accent6"/>
                </a:solidFill>
              </a:rPr>
              <a:t>im Laufe </a:t>
            </a:r>
            <a:r>
              <a:rPr lang="de-DE" dirty="0" smtClean="0">
                <a:solidFill>
                  <a:schemeClr val="accent6"/>
                </a:solidFill>
              </a:rPr>
              <a:t>der</a:t>
            </a:r>
            <a:br>
              <a:rPr lang="de-DE" dirty="0" smtClean="0">
                <a:solidFill>
                  <a:schemeClr val="accent6"/>
                </a:solidFill>
              </a:rPr>
            </a:br>
            <a:r>
              <a:rPr lang="de-DE" dirty="0" err="1" smtClean="0">
                <a:solidFill>
                  <a:schemeClr val="accent6"/>
                </a:solidFill>
              </a:rPr>
              <a:t>PoF</a:t>
            </a:r>
            <a:r>
              <a:rPr lang="de-DE" dirty="0" smtClean="0">
                <a:solidFill>
                  <a:schemeClr val="accent6"/>
                </a:solidFill>
              </a:rPr>
              <a:t> </a:t>
            </a:r>
            <a:r>
              <a:rPr lang="de-DE" dirty="0">
                <a:solidFill>
                  <a:schemeClr val="accent6"/>
                </a:solidFill>
              </a:rPr>
              <a:t>IV geklärt werden, wo eine erste europäische Anlage basierend </a:t>
            </a:r>
            <a:r>
              <a:rPr lang="de-DE" dirty="0" smtClean="0">
                <a:solidFill>
                  <a:schemeClr val="accent6"/>
                </a:solidFill>
              </a:rPr>
              <a:t>auf</a:t>
            </a:r>
            <a:br>
              <a:rPr lang="de-DE" dirty="0" smtClean="0">
                <a:solidFill>
                  <a:schemeClr val="accent6"/>
                </a:solidFill>
              </a:rPr>
            </a:br>
            <a:r>
              <a:rPr lang="de-DE" dirty="0" smtClean="0">
                <a:solidFill>
                  <a:schemeClr val="accent6"/>
                </a:solidFill>
              </a:rPr>
              <a:t>Plasmabeschleunigung</a:t>
            </a:r>
            <a:r>
              <a:rPr lang="de-DE" dirty="0" smtClean="0"/>
              <a:t> </a:t>
            </a:r>
            <a:r>
              <a:rPr lang="de-DE" dirty="0"/>
              <a:t>gebaut wird.</a:t>
            </a:r>
            <a:endParaRPr lang="en-US" dirty="0"/>
          </a:p>
        </p:txBody>
      </p:sp>
    </p:spTree>
    <p:extLst>
      <p:ext uri="{BB962C8B-B14F-4D97-AF65-F5344CB8AC3E}">
        <p14:creationId xmlns:p14="http://schemas.microsoft.com/office/powerpoint/2010/main" val="2857176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8269" y="979580"/>
            <a:ext cx="8586518" cy="2862322"/>
          </a:xfrm>
          <a:prstGeom prst="rect">
            <a:avLst/>
          </a:prstGeom>
          <a:noFill/>
        </p:spPr>
        <p:txBody>
          <a:bodyPr wrap="none" rtlCol="0">
            <a:spAutoFit/>
          </a:bodyPr>
          <a:lstStyle/>
          <a:p>
            <a:pPr marL="285750" indent="-285750">
              <a:buFont typeface="Arial" panose="020B0604020202020204" pitchFamily="34" charset="0"/>
              <a:buChar char="•"/>
            </a:pPr>
            <a:r>
              <a:rPr lang="en-US" dirty="0"/>
              <a:t>Define three specific milestones per </a:t>
            </a:r>
            <a:r>
              <a:rPr lang="en-US" dirty="0" err="1"/>
              <a:t>SubTopic</a:t>
            </a:r>
            <a:r>
              <a:rPr lang="en-US" dirty="0"/>
              <a:t> = 4 x 3 = 12</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Add additional 3 overarching ARD milestones, addressing the</a:t>
            </a:r>
            <a:br>
              <a:rPr lang="en-US" dirty="0"/>
            </a:br>
            <a:r>
              <a:rPr lang="en-US" dirty="0"/>
              <a:t>global challenges defined in the </a:t>
            </a:r>
            <a:r>
              <a:rPr lang="en-US" dirty="0" err="1"/>
              <a:t>FoPoZ</a:t>
            </a:r>
            <a:r>
              <a:rPr lang="en-US" dirty="0"/>
              <a:t> document = Total number ca. 15</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Name the contributing centers for each milestone and name a lead </a:t>
            </a:r>
            <a:r>
              <a:rPr lang="en-US" dirty="0" err="1"/>
              <a:t>centre</a:t>
            </a:r>
            <a:r>
              <a:rPr lang="en-US" dirty="0"/>
              <a:t>.</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Give a year for the completion of the milestone; target early, middle, late </a:t>
            </a:r>
            <a:r>
              <a:rPr lang="en-US" dirty="0" err="1"/>
              <a:t>PoF</a:t>
            </a:r>
            <a:r>
              <a:rPr lang="en-US" dirty="0"/>
              <a:t> IV</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A milestone can also be Review (meeting) / Workshop</a:t>
            </a:r>
          </a:p>
        </p:txBody>
      </p:sp>
      <p:sp>
        <p:nvSpPr>
          <p:cNvPr id="3" name="Titel 1"/>
          <p:cNvSpPr txBox="1">
            <a:spLocks/>
          </p:cNvSpPr>
          <p:nvPr/>
        </p:nvSpPr>
        <p:spPr>
          <a:xfrm>
            <a:off x="360000" y="219600"/>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200" b="1" i="0" u="none" strike="noStrike" kern="1200" cap="all" spc="0" normalizeH="0" baseline="0" noProof="0" dirty="0">
                <a:ln>
                  <a:noFill/>
                </a:ln>
                <a:solidFill>
                  <a:srgbClr val="0A2D6E"/>
                </a:solidFill>
                <a:effectLst/>
                <a:uLnTx/>
                <a:uFillTx/>
                <a:latin typeface="Arial"/>
                <a:ea typeface="+mj-ea"/>
                <a:cs typeface="+mj-cs"/>
              </a:rPr>
              <a:t>status of discussion in ARD</a:t>
            </a:r>
          </a:p>
        </p:txBody>
      </p:sp>
    </p:spTree>
    <p:extLst>
      <p:ext uri="{BB962C8B-B14F-4D97-AF65-F5344CB8AC3E}">
        <p14:creationId xmlns:p14="http://schemas.microsoft.com/office/powerpoint/2010/main" val="28397803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p:cNvSpPr>
          <p:nvPr/>
        </p:nvSpPr>
        <p:spPr>
          <a:xfrm>
            <a:off x="360000" y="219600"/>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200" b="1" i="0" u="none" strike="noStrike" kern="1200" cap="all" spc="0" normalizeH="0" baseline="0" noProof="0" dirty="0">
                <a:ln>
                  <a:noFill/>
                </a:ln>
                <a:solidFill>
                  <a:srgbClr val="0A2D6E"/>
                </a:solidFill>
                <a:effectLst/>
                <a:uLnTx/>
                <a:uFillTx/>
                <a:latin typeface="Arial"/>
                <a:ea typeface="+mj-ea"/>
                <a:cs typeface="+mj-cs"/>
              </a:rPr>
              <a:t>examples for milestone</a:t>
            </a:r>
            <a:br>
              <a:rPr kumimoji="0" lang="en-GB" sz="2200" b="1" i="0" u="none" strike="noStrike" kern="1200" cap="all" spc="0" normalizeH="0" baseline="0" noProof="0" dirty="0">
                <a:ln>
                  <a:noFill/>
                </a:ln>
                <a:solidFill>
                  <a:srgbClr val="0A2D6E"/>
                </a:solidFill>
                <a:effectLst/>
                <a:uLnTx/>
                <a:uFillTx/>
                <a:latin typeface="Arial"/>
                <a:ea typeface="+mj-ea"/>
                <a:cs typeface="+mj-cs"/>
              </a:rPr>
            </a:br>
            <a:r>
              <a:rPr kumimoji="0" lang="en-GB" sz="1600" b="0" i="0" u="none" strike="noStrike" kern="1200" cap="none" spc="0" normalizeH="0" noProof="0" dirty="0">
                <a:ln>
                  <a:noFill/>
                </a:ln>
                <a:solidFill>
                  <a:schemeClr val="tx1"/>
                </a:solidFill>
                <a:effectLst/>
                <a:uLnTx/>
                <a:uFillTx/>
                <a:latin typeface="Arial"/>
                <a:ea typeface="+mj-ea"/>
                <a:cs typeface="+mj-cs"/>
              </a:rPr>
              <a:t>(preliminary, nothing is fixed, we are still struggling with the best way to define)</a:t>
            </a:r>
          </a:p>
        </p:txBody>
      </p:sp>
      <p:sp>
        <p:nvSpPr>
          <p:cNvPr id="4" name="Textfeld 3"/>
          <p:cNvSpPr txBox="1"/>
          <p:nvPr/>
        </p:nvSpPr>
        <p:spPr>
          <a:xfrm>
            <a:off x="250825" y="1337983"/>
            <a:ext cx="8637942" cy="2369880"/>
          </a:xfrm>
          <a:prstGeom prst="rect">
            <a:avLst/>
          </a:prstGeom>
          <a:noFill/>
        </p:spPr>
        <p:txBody>
          <a:bodyPr wrap="none" rtlCol="0">
            <a:spAutoFit/>
          </a:bodyPr>
          <a:lstStyle/>
          <a:p>
            <a:r>
              <a:rPr lang="en-US" sz="2000" dirty="0">
                <a:solidFill>
                  <a:schemeClr val="tx2"/>
                </a:solidFill>
              </a:rPr>
              <a:t>possible overarching milestones:</a:t>
            </a:r>
            <a:br>
              <a:rPr lang="en-US" sz="2000" dirty="0">
                <a:solidFill>
                  <a:schemeClr val="tx2"/>
                </a:solidFill>
              </a:rPr>
            </a:br>
            <a:endParaRPr lang="en-US" sz="2000" dirty="0">
              <a:solidFill>
                <a:schemeClr val="tx2"/>
              </a:solidFill>
            </a:endParaRPr>
          </a:p>
          <a:p>
            <a:pPr marL="285750" indent="-285750">
              <a:buFont typeface="Arial" panose="020B0604020202020204" pitchFamily="34" charset="0"/>
              <a:buChar char="•"/>
            </a:pPr>
            <a:r>
              <a:rPr lang="en-US" dirty="0"/>
              <a:t>evaluation of the usage and impact of Machine Learning on the ARD</a:t>
            </a:r>
            <a:br>
              <a:rPr lang="en-US" dirty="0"/>
            </a:br>
            <a:r>
              <a:rPr lang="en-US" dirty="0"/>
              <a:t>research program (Review?)</a:t>
            </a:r>
          </a:p>
          <a:p>
            <a:endParaRPr lang="en-US" dirty="0"/>
          </a:p>
          <a:p>
            <a:pPr marL="285750" indent="-285750">
              <a:buFont typeface="Arial" panose="020B0604020202020204" pitchFamily="34" charset="0"/>
              <a:buChar char="•"/>
            </a:pPr>
            <a:r>
              <a:rPr lang="en-US" dirty="0"/>
              <a:t>Evaluation of the user needs for guidance of the research program (Workshop)?</a:t>
            </a:r>
          </a:p>
          <a:p>
            <a:endParaRPr lang="en-US" dirty="0"/>
          </a:p>
          <a:p>
            <a:pPr marL="285750" indent="-285750">
              <a:buFont typeface="Arial" panose="020B0604020202020204" pitchFamily="34" charset="0"/>
              <a:buChar char="•"/>
            </a:pPr>
            <a:r>
              <a:rPr lang="en-US" dirty="0"/>
              <a:t>ARD specific Industrialization / Technology Transfer measures</a:t>
            </a:r>
          </a:p>
        </p:txBody>
      </p:sp>
    </p:spTree>
    <p:extLst>
      <p:ext uri="{BB962C8B-B14F-4D97-AF65-F5344CB8AC3E}">
        <p14:creationId xmlns:p14="http://schemas.microsoft.com/office/powerpoint/2010/main" val="2825276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p:cNvSpPr>
          <p:nvPr/>
        </p:nvSpPr>
        <p:spPr>
          <a:xfrm>
            <a:off x="360000" y="219600"/>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200" b="1" i="0" u="none" strike="noStrike" kern="1200" cap="all" spc="0" normalizeH="0" baseline="0" noProof="0" dirty="0">
                <a:ln>
                  <a:noFill/>
                </a:ln>
                <a:solidFill>
                  <a:srgbClr val="0A2D6E"/>
                </a:solidFill>
                <a:effectLst/>
                <a:uLnTx/>
                <a:uFillTx/>
                <a:latin typeface="Arial"/>
                <a:ea typeface="+mj-ea"/>
                <a:cs typeface="+mj-cs"/>
              </a:rPr>
              <a:t>examples for milestone</a:t>
            </a:r>
            <a:br>
              <a:rPr kumimoji="0" lang="en-GB" sz="2200" b="1" i="0" u="none" strike="noStrike" kern="1200" cap="all" spc="0" normalizeH="0" baseline="0" noProof="0" dirty="0">
                <a:ln>
                  <a:noFill/>
                </a:ln>
                <a:solidFill>
                  <a:srgbClr val="0A2D6E"/>
                </a:solidFill>
                <a:effectLst/>
                <a:uLnTx/>
                <a:uFillTx/>
                <a:latin typeface="Arial"/>
                <a:ea typeface="+mj-ea"/>
                <a:cs typeface="+mj-cs"/>
              </a:rPr>
            </a:br>
            <a:r>
              <a:rPr kumimoji="0" lang="en-GB" sz="1600" b="0" i="0" u="none" strike="noStrike" kern="1200" cap="none" spc="0" normalizeH="0" noProof="0" dirty="0">
                <a:ln>
                  <a:noFill/>
                </a:ln>
                <a:solidFill>
                  <a:schemeClr val="tx1"/>
                </a:solidFill>
                <a:effectLst/>
                <a:uLnTx/>
                <a:uFillTx/>
                <a:latin typeface="Arial"/>
                <a:ea typeface="+mj-ea"/>
                <a:cs typeface="+mj-cs"/>
              </a:rPr>
              <a:t>(preliminary, nothing is fixed, we are still struggling with the best way to define)</a:t>
            </a:r>
          </a:p>
        </p:txBody>
      </p:sp>
      <p:sp>
        <p:nvSpPr>
          <p:cNvPr id="5" name="Textfeld 4"/>
          <p:cNvSpPr txBox="1"/>
          <p:nvPr/>
        </p:nvSpPr>
        <p:spPr>
          <a:xfrm>
            <a:off x="250825" y="893354"/>
            <a:ext cx="9007594" cy="1323439"/>
          </a:xfrm>
          <a:prstGeom prst="rect">
            <a:avLst/>
          </a:prstGeom>
          <a:noFill/>
        </p:spPr>
        <p:txBody>
          <a:bodyPr wrap="none" rtlCol="0">
            <a:spAutoFit/>
          </a:bodyPr>
          <a:lstStyle/>
          <a:p>
            <a:r>
              <a:rPr lang="en-US" sz="1600" dirty="0">
                <a:solidFill>
                  <a:schemeClr val="tx2"/>
                </a:solidFill>
              </a:rPr>
              <a:t>examples of ST1 (cw SRF science and technology)</a:t>
            </a:r>
          </a:p>
          <a:p>
            <a:pPr marL="285750" lvl="0" indent="-285750">
              <a:buFont typeface="Arial" panose="020B0604020202020204" pitchFamily="34" charset="0"/>
              <a:buChar char="•"/>
            </a:pPr>
            <a:r>
              <a:rPr lang="en-US" sz="1600" dirty="0"/>
              <a:t>SRF electron sources - feasibility demonstration  				2023 </a:t>
            </a:r>
            <a:endParaRPr lang="de-DE" sz="1600" dirty="0"/>
          </a:p>
          <a:p>
            <a:pPr marL="285750" lvl="0" indent="-285750">
              <a:buFont typeface="Arial" panose="020B0604020202020204" pitchFamily="34" charset="0"/>
              <a:buChar char="•"/>
            </a:pPr>
            <a:r>
              <a:rPr lang="en-US" sz="1600" dirty="0"/>
              <a:t>Review of SRF CW materials and re-alignment of studies				2024 </a:t>
            </a:r>
            <a:endParaRPr lang="de-DE" sz="1600" dirty="0"/>
          </a:p>
          <a:p>
            <a:pPr marL="285750" lvl="0" indent="-285750">
              <a:buFont typeface="Arial" panose="020B0604020202020204" pitchFamily="34" charset="0"/>
              <a:buChar char="•"/>
            </a:pPr>
            <a:r>
              <a:rPr lang="en-US" sz="1600" dirty="0"/>
              <a:t>Lessons learned in system design (mechanical design, LLRF, …)			2025</a:t>
            </a:r>
            <a:endParaRPr lang="de-DE" sz="1600" dirty="0"/>
          </a:p>
          <a:p>
            <a:pPr marL="285750" lvl="0" indent="-285750">
              <a:buFont typeface="Arial" panose="020B0604020202020204" pitchFamily="34" charset="0"/>
              <a:buChar char="•"/>
            </a:pPr>
            <a:r>
              <a:rPr lang="en-US" sz="1600" dirty="0"/>
              <a:t>Prototype of a fully equipped heavy ion accelerator cryomodule and its beam test 	2025</a:t>
            </a:r>
            <a:endParaRPr lang="de-DE" sz="1600" dirty="0"/>
          </a:p>
        </p:txBody>
      </p:sp>
      <p:sp>
        <p:nvSpPr>
          <p:cNvPr id="6" name="Textfeld 5"/>
          <p:cNvSpPr txBox="1"/>
          <p:nvPr/>
        </p:nvSpPr>
        <p:spPr>
          <a:xfrm>
            <a:off x="257549" y="2449488"/>
            <a:ext cx="8949886" cy="2062103"/>
          </a:xfrm>
          <a:prstGeom prst="rect">
            <a:avLst/>
          </a:prstGeom>
          <a:noFill/>
        </p:spPr>
        <p:txBody>
          <a:bodyPr wrap="none" rtlCol="0">
            <a:spAutoFit/>
          </a:bodyPr>
          <a:lstStyle/>
          <a:p>
            <a:r>
              <a:rPr lang="en-US" sz="1600" dirty="0">
                <a:solidFill>
                  <a:schemeClr val="tx2"/>
                </a:solidFill>
              </a:rPr>
              <a:t>examples of ST2 (</a:t>
            </a:r>
            <a:r>
              <a:rPr lang="en-US" sz="1600" dirty="0" err="1">
                <a:solidFill>
                  <a:schemeClr val="tx2"/>
                </a:solidFill>
              </a:rPr>
              <a:t>Optimisation</a:t>
            </a:r>
            <a:r>
              <a:rPr lang="en-US" sz="1600" dirty="0">
                <a:solidFill>
                  <a:schemeClr val="tx2"/>
                </a:solidFill>
              </a:rPr>
              <a:t> of Electron/Hadron accelerators; here only GSI examples)</a:t>
            </a:r>
            <a:endParaRPr lang="en-US" sz="1600" dirty="0"/>
          </a:p>
          <a:p>
            <a:pPr marL="285750" indent="-285750">
              <a:buFont typeface="Arial" panose="020B0604020202020204" pitchFamily="34" charset="0"/>
              <a:buChar char="•"/>
            </a:pPr>
            <a:r>
              <a:rPr lang="en-US" sz="1600" dirty="0"/>
              <a:t>Cold tests of a </a:t>
            </a:r>
            <a:r>
              <a:rPr lang="en-US" sz="1600" dirty="0" err="1"/>
              <a:t>s.c.</a:t>
            </a:r>
            <a:r>
              <a:rPr lang="en-US" sz="1600" dirty="0"/>
              <a:t> prototype dipole magnet with ramp rates of &gt;1 T/s</a:t>
            </a:r>
            <a:br>
              <a:rPr lang="en-US" sz="1600" dirty="0"/>
            </a:br>
            <a:r>
              <a:rPr lang="en-US" sz="1600" dirty="0"/>
              <a:t>up to a field strength of 4.5 T.						2021</a:t>
            </a:r>
          </a:p>
          <a:p>
            <a:pPr marL="285750" indent="-285750">
              <a:buFont typeface="Arial" panose="020B0604020202020204" pitchFamily="34" charset="0"/>
              <a:buChar char="•"/>
            </a:pPr>
            <a:r>
              <a:rPr lang="en-US" sz="1600" dirty="0"/>
              <a:t>Installation and commissioning of an electron lens prototype in SIS18 with</a:t>
            </a:r>
            <a:br>
              <a:rPr lang="en-US" sz="1600" dirty="0"/>
            </a:br>
            <a:r>
              <a:rPr lang="en-US" sz="1600" dirty="0"/>
              <a:t>measurements on space charge detuning					2024</a:t>
            </a:r>
          </a:p>
          <a:p>
            <a:pPr marL="285750" indent="-285750">
              <a:buFont typeface="Arial" panose="020B0604020202020204" pitchFamily="34" charset="0"/>
              <a:buChar char="•"/>
            </a:pPr>
            <a:r>
              <a:rPr lang="en-US" sz="1600" dirty="0"/>
              <a:t>Commissioning of the SIS100 laser cooling facility with demonstration</a:t>
            </a:r>
            <a:br>
              <a:rPr lang="en-US" sz="1600" dirty="0"/>
            </a:br>
            <a:r>
              <a:rPr lang="en-US" sz="1600" dirty="0"/>
              <a:t>of short bunch generation							2026</a:t>
            </a:r>
          </a:p>
          <a:p>
            <a:endParaRPr lang="en-US" sz="1600" dirty="0"/>
          </a:p>
        </p:txBody>
      </p:sp>
    </p:spTree>
    <p:extLst>
      <p:ext uri="{BB962C8B-B14F-4D97-AF65-F5344CB8AC3E}">
        <p14:creationId xmlns:p14="http://schemas.microsoft.com/office/powerpoint/2010/main" val="672268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txBox="1">
            <a:spLocks/>
          </p:cNvSpPr>
          <p:nvPr/>
        </p:nvSpPr>
        <p:spPr>
          <a:xfrm>
            <a:off x="360000" y="219600"/>
            <a:ext cx="8424000" cy="371930"/>
          </a:xfrm>
          <a:prstGeom prst="rect">
            <a:avLst/>
          </a:prstGeom>
        </p:spPr>
        <p:txBody>
          <a:bodyPr vert="horz" lIns="0" tIns="0" rIns="0" bIns="0" rtlCol="0" anchor="t" anchorCtr="0">
            <a:noAutofit/>
          </a:bodyPr>
          <a:lstStyle>
            <a:lvl1pPr algn="l" defTabSz="914400" rtl="0" eaLnBrk="1" latinLnBrk="0" hangingPunct="1">
              <a:spcBef>
                <a:spcPct val="0"/>
              </a:spcBef>
              <a:buNone/>
              <a:defRPr sz="2200" b="1" kern="1200" cap="all" baseline="0">
                <a:solidFill>
                  <a:schemeClr val="accent1"/>
                </a:solidFill>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GB" sz="2200" b="1" i="0" u="none" strike="noStrike" kern="1200" cap="all" spc="0" normalizeH="0" baseline="0" noProof="0" dirty="0">
                <a:ln>
                  <a:noFill/>
                </a:ln>
                <a:solidFill>
                  <a:srgbClr val="0A2D6E"/>
                </a:solidFill>
                <a:effectLst/>
                <a:uLnTx/>
                <a:uFillTx/>
                <a:latin typeface="Arial"/>
                <a:ea typeface="+mj-ea"/>
                <a:cs typeface="+mj-cs"/>
              </a:rPr>
              <a:t>examples for milestone</a:t>
            </a:r>
            <a:br>
              <a:rPr kumimoji="0" lang="en-GB" sz="2200" b="1" i="0" u="none" strike="noStrike" kern="1200" cap="all" spc="0" normalizeH="0" baseline="0" noProof="0" dirty="0">
                <a:ln>
                  <a:noFill/>
                </a:ln>
                <a:solidFill>
                  <a:srgbClr val="0A2D6E"/>
                </a:solidFill>
                <a:effectLst/>
                <a:uLnTx/>
                <a:uFillTx/>
                <a:latin typeface="Arial"/>
                <a:ea typeface="+mj-ea"/>
                <a:cs typeface="+mj-cs"/>
              </a:rPr>
            </a:br>
            <a:r>
              <a:rPr kumimoji="0" lang="en-GB" sz="1600" b="0" i="0" u="none" strike="noStrike" kern="1200" cap="none" spc="0" normalizeH="0" noProof="0" dirty="0">
                <a:ln>
                  <a:noFill/>
                </a:ln>
                <a:solidFill>
                  <a:schemeClr val="tx1"/>
                </a:solidFill>
                <a:effectLst/>
                <a:uLnTx/>
                <a:uFillTx/>
                <a:latin typeface="Arial"/>
                <a:ea typeface="+mj-ea"/>
                <a:cs typeface="+mj-cs"/>
              </a:rPr>
              <a:t>(preliminary, nothing is fixed, we are still struggling with the best way to define)</a:t>
            </a:r>
          </a:p>
        </p:txBody>
      </p:sp>
      <p:sp>
        <p:nvSpPr>
          <p:cNvPr id="5" name="Textfeld 4"/>
          <p:cNvSpPr txBox="1"/>
          <p:nvPr/>
        </p:nvSpPr>
        <p:spPr>
          <a:xfrm>
            <a:off x="250825" y="893354"/>
            <a:ext cx="8169224" cy="1077218"/>
          </a:xfrm>
          <a:prstGeom prst="rect">
            <a:avLst/>
          </a:prstGeom>
          <a:noFill/>
        </p:spPr>
        <p:txBody>
          <a:bodyPr wrap="none" rtlCol="0">
            <a:spAutoFit/>
          </a:bodyPr>
          <a:lstStyle/>
          <a:p>
            <a:r>
              <a:rPr lang="en-US" sz="1600" dirty="0">
                <a:solidFill>
                  <a:schemeClr val="tx2"/>
                </a:solidFill>
              </a:rPr>
              <a:t>examples of ST3 (Advanced beam control, diagnostic, dynamics)</a:t>
            </a:r>
          </a:p>
          <a:p>
            <a:pPr marL="285750" indent="-285750">
              <a:buFont typeface="Arial" panose="020B0604020202020204" pitchFamily="34" charset="0"/>
              <a:buChar char="•"/>
            </a:pPr>
            <a:r>
              <a:rPr lang="en-US" sz="1600" dirty="0"/>
              <a:t>Demonstration of experimental and theoretical methods for tailored 6D/longitudinal</a:t>
            </a:r>
            <a:br>
              <a:rPr lang="en-US" sz="1600" dirty="0"/>
            </a:br>
            <a:r>
              <a:rPr lang="en-US" sz="1600" dirty="0"/>
              <a:t>phase space generation (maybe 2 milestones)</a:t>
            </a:r>
          </a:p>
          <a:p>
            <a:pPr marL="285750" indent="-285750">
              <a:buFont typeface="Arial" panose="020B0604020202020204" pitchFamily="34" charset="0"/>
              <a:buChar char="•"/>
            </a:pPr>
            <a:r>
              <a:rPr lang="en-US" sz="1600" dirty="0"/>
              <a:t>Establish routine femtosecond precision operation at short-pulse accelerator facilities</a:t>
            </a:r>
          </a:p>
        </p:txBody>
      </p:sp>
      <p:sp>
        <p:nvSpPr>
          <p:cNvPr id="6" name="Textfeld 5"/>
          <p:cNvSpPr txBox="1"/>
          <p:nvPr/>
        </p:nvSpPr>
        <p:spPr>
          <a:xfrm>
            <a:off x="257549" y="2449488"/>
            <a:ext cx="8481809" cy="1569660"/>
          </a:xfrm>
          <a:prstGeom prst="rect">
            <a:avLst/>
          </a:prstGeom>
          <a:noFill/>
        </p:spPr>
        <p:txBody>
          <a:bodyPr wrap="none" rtlCol="0">
            <a:spAutoFit/>
          </a:bodyPr>
          <a:lstStyle/>
          <a:p>
            <a:r>
              <a:rPr lang="en-US" sz="1600" dirty="0">
                <a:solidFill>
                  <a:schemeClr val="tx2"/>
                </a:solidFill>
              </a:rPr>
              <a:t>examples of ST4 (Novel accelerators and their applications)</a:t>
            </a:r>
            <a:endParaRPr lang="en-US" sz="1600" dirty="0"/>
          </a:p>
          <a:p>
            <a:pPr marL="285750" indent="-285750">
              <a:buFont typeface="Arial" panose="020B0604020202020204" pitchFamily="34" charset="0"/>
              <a:buChar char="•"/>
            </a:pPr>
            <a:r>
              <a:rPr lang="en-US" sz="1600" dirty="0"/>
              <a:t>Understand scaling of proton energies and assess applications of societal  relevance </a:t>
            </a:r>
          </a:p>
          <a:p>
            <a:pPr marL="285750" indent="-285750">
              <a:buFont typeface="Arial" panose="020B0604020202020204" pitchFamily="34" charset="0"/>
              <a:buChar char="•"/>
            </a:pPr>
            <a:r>
              <a:rPr lang="en-US" sz="1600" dirty="0"/>
              <a:t>Measure and control electron beam parameters relevant for FELs and other applications</a:t>
            </a:r>
          </a:p>
          <a:p>
            <a:pPr marL="285750" indent="-285750">
              <a:buFont typeface="Arial" panose="020B0604020202020204" pitchFamily="34" charset="0"/>
              <a:buChar char="•"/>
            </a:pPr>
            <a:r>
              <a:rPr lang="en-US" sz="1600" dirty="0"/>
              <a:t>Increase average power (</a:t>
            </a:r>
            <a:r>
              <a:rPr lang="en-US" sz="1600" dirty="0" err="1"/>
              <a:t>rep.rate</a:t>
            </a:r>
            <a:r>
              <a:rPr lang="en-US" sz="1600" dirty="0"/>
              <a:t>) of plasma accelerators for high throughput </a:t>
            </a:r>
            <a:br>
              <a:rPr lang="en-US" sz="1600" dirty="0"/>
            </a:br>
            <a:r>
              <a:rPr lang="en-US" sz="1600" dirty="0"/>
              <a:t>applications (feedback to industry)</a:t>
            </a:r>
          </a:p>
          <a:p>
            <a:pPr marL="285750" indent="-285750">
              <a:buFont typeface="Arial" panose="020B0604020202020204" pitchFamily="34" charset="0"/>
              <a:buChar char="•"/>
            </a:pPr>
            <a:endParaRPr lang="en-US" sz="1600" dirty="0"/>
          </a:p>
        </p:txBody>
      </p:sp>
    </p:spTree>
    <p:extLst>
      <p:ext uri="{BB962C8B-B14F-4D97-AF65-F5344CB8AC3E}">
        <p14:creationId xmlns:p14="http://schemas.microsoft.com/office/powerpoint/2010/main" val="3816628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p:cNvSpPr/>
          <p:nvPr/>
        </p:nvSpPr>
        <p:spPr bwMode="auto">
          <a:xfrm>
            <a:off x="0" y="0"/>
            <a:ext cx="9144000" cy="5143500"/>
          </a:xfrm>
          <a:prstGeom prst="rect">
            <a:avLst/>
          </a:prstGeom>
          <a:gradFill flip="none" rotWithShape="1">
            <a:gsLst>
              <a:gs pos="0">
                <a:schemeClr val="accent1">
                  <a:lumMod val="0"/>
                  <a:lumOff val="100000"/>
                </a:schemeClr>
              </a:gs>
              <a:gs pos="35000">
                <a:schemeClr val="accent1">
                  <a:lumMod val="0"/>
                  <a:lumOff val="100000"/>
                </a:schemeClr>
              </a:gs>
              <a:gs pos="100000">
                <a:schemeClr val="accent1">
                  <a:lumMod val="100000"/>
                </a:schemeClr>
              </a:gs>
            </a:gsLst>
            <a:path path="circle">
              <a:fillToRect l="50000" t="-80000" r="50000" b="180000"/>
            </a:path>
            <a:tileRect/>
          </a:gradFill>
          <a:ln w="19050" cap="flat" cmpd="sng" algn="ctr">
            <a:noFill/>
            <a:prstDash val="solid"/>
            <a:round/>
            <a:headEnd type="none" w="med" len="med"/>
            <a:tailEnd type="triangl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a:ln>
                <a:noFill/>
              </a:ln>
              <a:solidFill>
                <a:srgbClr val="00589C"/>
              </a:solidFill>
              <a:effectLst/>
              <a:latin typeface="Arial" charset="0"/>
              <a:cs typeface="Arial" charset="0"/>
            </a:endParaRPr>
          </a:p>
        </p:txBody>
      </p:sp>
    </p:spTree>
    <p:extLst>
      <p:ext uri="{BB962C8B-B14F-4D97-AF65-F5344CB8AC3E}">
        <p14:creationId xmlns:p14="http://schemas.microsoft.com/office/powerpoint/2010/main" val="2205268402"/>
      </p:ext>
    </p:extLst>
  </p:cSld>
  <p:clrMapOvr>
    <a:masterClrMapping/>
  </p:clrMapOvr>
</p:sld>
</file>

<file path=ppt/theme/theme1.xml><?xml version="1.0" encoding="utf-8"?>
<a:theme xmlns:a="http://schemas.openxmlformats.org/drawingml/2006/main" name="MT_Template_20180606">
  <a:themeElements>
    <a:clrScheme name="hz">
      <a:dk1>
        <a:sysClr val="windowText" lastClr="000000"/>
      </a:dk1>
      <a:lt1>
        <a:sysClr val="window" lastClr="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itel_Materie">
  <a:themeElements>
    <a:clrScheme name="hz">
      <a:dk1>
        <a:sysClr val="windowText" lastClr="000000"/>
      </a:dk1>
      <a:lt1>
        <a:sysClr val="window" lastClr="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Inhaltsfolie_Materie">
  <a:themeElements>
    <a:clrScheme name="hz">
      <a:dk1>
        <a:sysClr val="windowText" lastClr="000000"/>
      </a:dk1>
      <a:lt1>
        <a:sysClr val="window" lastClr="FFFFFF"/>
      </a:lt1>
      <a:dk2>
        <a:srgbClr val="1F497D"/>
      </a:dk2>
      <a:lt2>
        <a:srgbClr val="EEECE1"/>
      </a:lt2>
      <a:accent1>
        <a:srgbClr val="0A2D6E"/>
      </a:accent1>
      <a:accent2>
        <a:srgbClr val="005AA0"/>
      </a:accent2>
      <a:accent3>
        <a:srgbClr val="8CB423"/>
      </a:accent3>
      <a:accent4>
        <a:srgbClr val="5A696E"/>
      </a:accent4>
      <a:accent5>
        <a:srgbClr val="4BACC6"/>
      </a:accent5>
      <a:accent6>
        <a:srgbClr val="F79646"/>
      </a:accent6>
      <a:hlink>
        <a:srgbClr val="0000FF"/>
      </a:hlink>
      <a:folHlink>
        <a:srgbClr val="800080"/>
      </a:folHlink>
    </a:clrScheme>
    <a:fontScheme name="Larissa Klassisch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Larissa-Design">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00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1" i="0" u="none" strike="noStrike" cap="none" normalizeH="0" baseline="0" smtClean="0">
            <a:ln>
              <a:noFill/>
            </a:ln>
            <a:solidFill>
              <a:srgbClr val="00589C"/>
            </a:solidFill>
            <a:effectLst/>
            <a:latin typeface="Arial" charset="0"/>
            <a:cs typeface="Arial" charset="0"/>
          </a:defRPr>
        </a:defPPr>
      </a:lstStyle>
    </a:spDef>
    <a:lnDef>
      <a:spPr bwMode="auto">
        <a:xfrm>
          <a:off x="0" y="0"/>
          <a:ext cx="1" cy="1"/>
        </a:xfrm>
        <a:custGeom>
          <a:avLst/>
          <a:gdLst/>
          <a:ahLst/>
          <a:cxnLst/>
          <a:rect l="0" t="0" r="0" b="0"/>
          <a:pathLst/>
        </a:custGeom>
        <a:noFill/>
        <a:ln w="19050" cap="flat" cmpd="sng" algn="ctr">
          <a:solidFill>
            <a:srgbClr val="00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1" i="0" u="none" strike="noStrike" cap="none" normalizeH="0" baseline="0" smtClean="0">
            <a:ln>
              <a:noFill/>
            </a:ln>
            <a:solidFill>
              <a:srgbClr val="00589C"/>
            </a:solidFill>
            <a:effectLst/>
            <a:latin typeface="Arial" charset="0"/>
            <a:cs typeface="Arial" charset="0"/>
          </a:defRPr>
        </a:defPPr>
      </a:lstStyle>
    </a:lnDef>
  </a:objectDefaults>
  <a:extraClrSchemeLst>
    <a:extraClrScheme>
      <a:clrScheme name="Larissa-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1_Larissa-Design">
  <a:themeElements>
    <a:clrScheme name="Larissa-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Larissa-Design">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00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1" i="0" u="none" strike="noStrike" cap="none" normalizeH="0" baseline="0" smtClean="0">
            <a:ln>
              <a:noFill/>
            </a:ln>
            <a:solidFill>
              <a:srgbClr val="00589C"/>
            </a:solidFill>
            <a:effectLst/>
            <a:latin typeface="Arial" charset="0"/>
            <a:cs typeface="Arial" charset="0"/>
          </a:defRPr>
        </a:defPPr>
      </a:lstStyle>
    </a:spDef>
    <a:lnDef>
      <a:spPr bwMode="auto">
        <a:xfrm>
          <a:off x="0" y="0"/>
          <a:ext cx="1" cy="1"/>
        </a:xfrm>
        <a:custGeom>
          <a:avLst/>
          <a:gdLst/>
          <a:ahLst/>
          <a:cxnLst/>
          <a:rect l="0" t="0" r="0" b="0"/>
          <a:pathLst/>
        </a:custGeom>
        <a:noFill/>
        <a:ln w="19050" cap="flat" cmpd="sng" algn="ctr">
          <a:solidFill>
            <a:srgbClr val="000000"/>
          </a:solidFill>
          <a:prstDash val="solid"/>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600" b="1" i="0" u="none" strike="noStrike" cap="none" normalizeH="0" baseline="0" smtClean="0">
            <a:ln>
              <a:noFill/>
            </a:ln>
            <a:solidFill>
              <a:srgbClr val="00589C"/>
            </a:solidFill>
            <a:effectLst/>
            <a:latin typeface="Arial" charset="0"/>
            <a:cs typeface="Arial" charset="0"/>
          </a:defRPr>
        </a:defPPr>
      </a:lstStyle>
    </a:lnDef>
  </a:objectDefaults>
  <a:extraClrSchemeLst>
    <a:extraClrScheme>
      <a:clrScheme name="Larissa-Design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683</Words>
  <Application>Microsoft Office PowerPoint</Application>
  <PresentationFormat>On-screen Show (16:9)</PresentationFormat>
  <Paragraphs>65</Paragraphs>
  <Slides>13</Slides>
  <Notes>0</Notes>
  <HiddenSlides>0</HiddenSlides>
  <MMClips>0</MMClips>
  <ScaleCrop>false</ScaleCrop>
  <HeadingPairs>
    <vt:vector size="4" baseType="variant">
      <vt:variant>
        <vt:lpstr>Theme</vt:lpstr>
      </vt:variant>
      <vt:variant>
        <vt:i4>5</vt:i4>
      </vt:variant>
      <vt:variant>
        <vt:lpstr>Slide Titles</vt:lpstr>
      </vt:variant>
      <vt:variant>
        <vt:i4>13</vt:i4>
      </vt:variant>
    </vt:vector>
  </HeadingPairs>
  <TitlesOfParts>
    <vt:vector size="18" baseType="lpstr">
      <vt:lpstr>MT_Template_20180606</vt:lpstr>
      <vt:lpstr>Titel_Materie</vt:lpstr>
      <vt:lpstr>Inhaltsfolie_Materie</vt:lpstr>
      <vt:lpstr>Larissa-Design</vt:lpstr>
      <vt:lpstr>1_Larissa-Design</vt:lpstr>
      <vt:lpstr>How to define topic milestones for POFIV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DESY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Friederike Januschek</dc:creator>
  <cp:lastModifiedBy>Ties Behnke</cp:lastModifiedBy>
  <cp:revision>206</cp:revision>
  <cp:lastPrinted>2017-11-14T14:35:41Z</cp:lastPrinted>
  <dcterms:created xsi:type="dcterms:W3CDTF">2018-06-08T12:23:54Z</dcterms:created>
  <dcterms:modified xsi:type="dcterms:W3CDTF">2019-03-06T14:29:06Z</dcterms:modified>
</cp:coreProperties>
</file>