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71" r:id="rId6"/>
    <p:sldId id="270" r:id="rId7"/>
    <p:sldId id="272" r:id="rId8"/>
    <p:sldId id="274" r:id="rId9"/>
    <p:sldId id="273" r:id="rId10"/>
    <p:sldId id="27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9966"/>
    <a:srgbClr val="008080"/>
    <a:srgbClr val="00CC99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3133-3A83-4DE0-B66D-443EF0A44BE7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4248-205B-4552-93C1-2756A9CF4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3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3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0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0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81320" y="6194854"/>
            <a:ext cx="2747486" cy="526622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130" y="6356351"/>
            <a:ext cx="49427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85309"/>
            <a:ext cx="1383965" cy="7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9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4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5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10119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63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04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5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4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4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531"/>
            <a:ext cx="12192000" cy="94293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55459" y="6178379"/>
            <a:ext cx="2615682" cy="543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0217"/>
            <a:ext cx="12192000" cy="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/detail/211416/computer-network-icons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3.cern.ch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48579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CH" sz="4600" dirty="0" smtClean="0"/>
              <a:t>EOS – </a:t>
            </a:r>
            <a:r>
              <a:rPr kumimoji="0" lang="fr-CH" sz="4600" dirty="0" err="1" smtClean="0"/>
              <a:t>Adopting</a:t>
            </a:r>
            <a:r>
              <a:rPr kumimoji="0" lang="fr-CH" sz="4600" dirty="0" smtClean="0"/>
              <a:t> </a:t>
            </a:r>
            <a:r>
              <a:rPr kumimoji="0" lang="fr-CH" sz="4600" dirty="0" err="1" smtClean="0"/>
              <a:t>External</a:t>
            </a:r>
            <a:r>
              <a:rPr kumimoji="0" lang="fr-CH" sz="4600" dirty="0" smtClean="0"/>
              <a:t> Storage</a:t>
            </a:r>
            <a:endParaRPr lang="en-GB" sz="4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6307" y="338498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Mihai Patrascoiu</a:t>
            </a:r>
          </a:p>
          <a:p>
            <a:pPr algn="r"/>
            <a:r>
              <a:rPr lang="en-US" dirty="0" smtClean="0"/>
              <a:t>CERN IT - Storage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1</a:t>
            </a:fld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2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10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2" y="518747"/>
            <a:ext cx="109903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Adopting files – </a:t>
            </a:r>
            <a:r>
              <a:rPr lang="en-US" sz="2800" dirty="0" smtClean="0"/>
              <a:t>Import </a:t>
            </a:r>
            <a:r>
              <a:rPr lang="en-US" sz="2800" dirty="0"/>
              <a:t>functionality added to file </a:t>
            </a:r>
            <a:r>
              <a:rPr lang="en-US" sz="2800" dirty="0" smtClean="0"/>
              <a:t>system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   (</a:t>
            </a:r>
            <a:r>
              <a:rPr lang="en-US" sz="2800" dirty="0" smtClean="0"/>
              <a:t>cont’d)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6" y="3181630"/>
            <a:ext cx="985789" cy="1328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5" y="3920136"/>
            <a:ext cx="751486" cy="7888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774374" y="3466869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55236" y="2729380"/>
            <a:ext cx="310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 Storage System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40" y="2422011"/>
            <a:ext cx="1127614" cy="151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5" y="3164735"/>
            <a:ext cx="717145" cy="9662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085879" y="3061884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7" y="2914046"/>
            <a:ext cx="1045545" cy="106181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940149" y="3296066"/>
            <a:ext cx="1813046" cy="531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260" y="3953179"/>
            <a:ext cx="456222" cy="5023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14871" y="2444160"/>
            <a:ext cx="2393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Read /</a:t>
            </a:r>
            <a:r>
              <a:rPr lang="en-US" sz="1400" dirty="0" err="1" smtClean="0"/>
              <a:t>eos</a:t>
            </a:r>
            <a:r>
              <a:rPr lang="en-US" sz="1400" dirty="0" smtClean="0"/>
              <a:t>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mihai</a:t>
            </a:r>
            <a:r>
              <a:rPr lang="en-US" sz="1400" dirty="0" smtClean="0"/>
              <a:t>/import/file50</a:t>
            </a:r>
            <a:endParaRPr lang="en-GB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68" y="4180166"/>
            <a:ext cx="456222" cy="5023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728" y="4407153"/>
            <a:ext cx="456222" cy="50234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>
            <a:off x="6774374" y="3845709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010845" y="3528095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33" y="4039164"/>
            <a:ext cx="456222" cy="5023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94763" y="1967941"/>
            <a:ext cx="270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fid=1074</a:t>
            </a:r>
          </a:p>
          <a:p>
            <a:r>
              <a:rPr lang="en-US" sz="1400" dirty="0" err="1" smtClean="0"/>
              <a:t>lpath</a:t>
            </a:r>
            <a:r>
              <a:rPr lang="en-US" sz="1400" dirty="0" smtClean="0"/>
              <a:t>=/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 smtClean="0"/>
              <a:t>/file50</a:t>
            </a:r>
            <a:endParaRPr lang="en-GB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73" y="3815658"/>
            <a:ext cx="456222" cy="502349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 flipV="1">
            <a:off x="1968326" y="3577929"/>
            <a:ext cx="1813046" cy="531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987334" y="2127819"/>
            <a:ext cx="102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NS node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3870" y="2806039"/>
            <a:ext cx="97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 node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421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11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646" y="1424417"/>
            <a:ext cx="866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 for your time!</a:t>
            </a:r>
            <a:endParaRPr lang="en-GB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7210425" y="5556893"/>
            <a:ext cx="481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Icons: </a:t>
            </a:r>
            <a:r>
              <a:rPr lang="en-US" sz="1400" dirty="0" smtClean="0">
                <a:hlinkClick r:id="rId2"/>
              </a:rPr>
              <a:t>Computer Network Icons collection - openclipart.org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68616" y="2628900"/>
            <a:ext cx="5222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GB" sz="5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6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2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3" y="518747"/>
            <a:ext cx="353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Description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19906" y="1804478"/>
            <a:ext cx="8159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55A0"/>
                </a:solidFill>
              </a:rPr>
              <a:t>Through File IO plugins, EOS will be able to </a:t>
            </a:r>
            <a:endParaRPr lang="en-US" sz="2400" dirty="0" smtClean="0">
              <a:solidFill>
                <a:srgbClr val="0055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55A0"/>
                </a:solidFill>
              </a:rPr>
              <a:t>Adopt external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55A0"/>
                </a:solidFill>
              </a:rPr>
              <a:t>Discover and import files from external storage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1308" y="1727581"/>
            <a:ext cx="8788" cy="1666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00096" y="4264269"/>
            <a:ext cx="719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Storage location is </a:t>
            </a:r>
            <a:r>
              <a:rPr lang="en-US" sz="2400" i="1" dirty="0" smtClean="0"/>
              <a:t>transparent</a:t>
            </a:r>
            <a:r>
              <a:rPr lang="en-US" sz="2400" dirty="0" smtClean="0"/>
              <a:t> for the user.</a:t>
            </a:r>
            <a:endParaRPr lang="en-GB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0096" y="1727581"/>
            <a:ext cx="4" cy="9804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3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3" y="518747"/>
            <a:ext cx="353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05" y="4082331"/>
            <a:ext cx="985789" cy="1328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50" y="4720264"/>
            <a:ext cx="751486" cy="78880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 flipV="1">
            <a:off x="6768190" y="4849950"/>
            <a:ext cx="1703838" cy="106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61321" y="4556712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65159" y="3566381"/>
            <a:ext cx="310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Storage System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01" y="3037473"/>
            <a:ext cx="1127614" cy="1519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01" y="2237573"/>
            <a:ext cx="717145" cy="9662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01" y="4302981"/>
            <a:ext cx="717145" cy="9662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90" y="1798490"/>
            <a:ext cx="484732" cy="5088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90" y="2837709"/>
            <a:ext cx="484732" cy="508802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6002949" y="3333404"/>
            <a:ext cx="0" cy="78212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83285" y="1165078"/>
            <a:ext cx="177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EOS instance</a:t>
            </a:r>
            <a:endParaRPr lang="en-GB" sz="2000" u="sng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950095" y="2995359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91751" y="4204244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24396" y="2516804"/>
            <a:ext cx="184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Namespace (NS) node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16216" y="1695498"/>
            <a:ext cx="148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Storage (ST) node</a:t>
            </a:r>
            <a:endParaRPr lang="en-GB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994739" y="2365807"/>
            <a:ext cx="0" cy="354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9" y="3282947"/>
            <a:ext cx="1045545" cy="106181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 flipV="1">
            <a:off x="2062141" y="3824478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02" y="3960231"/>
            <a:ext cx="456222" cy="502349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2062141" y="3581963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4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3" y="518747"/>
            <a:ext cx="353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Process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3" y="1380392"/>
            <a:ext cx="86692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Adopting Storage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Patch the </a:t>
            </a:r>
            <a:r>
              <a:rPr lang="en-US" sz="2400" dirty="0" err="1" smtClean="0"/>
              <a:t>FileIO</a:t>
            </a:r>
            <a:r>
              <a:rPr lang="en-US" sz="2400" dirty="0" smtClean="0"/>
              <a:t> interface for non-local IO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Adopting files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Implement scanner functionality for non-local IO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Allow use of ‘logical path’ on FSTs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Import functionality added to file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3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5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2" y="518747"/>
            <a:ext cx="111838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/>
              <a:t>Adopting Storage – </a:t>
            </a:r>
            <a:r>
              <a:rPr lang="en-US" sz="2800" dirty="0" smtClean="0"/>
              <a:t>Patch </a:t>
            </a:r>
            <a:r>
              <a:rPr lang="en-US" sz="2800" dirty="0"/>
              <a:t>the </a:t>
            </a:r>
            <a:r>
              <a:rPr lang="en-US" sz="2800" dirty="0" err="1"/>
              <a:t>FileIO</a:t>
            </a: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non-local </a:t>
            </a:r>
            <a:r>
              <a:rPr lang="en-US" sz="2800" dirty="0" smtClean="0"/>
              <a:t>IO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3" y="1380392"/>
            <a:ext cx="8669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following endpoints are supported: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XRootD</a:t>
            </a:r>
            <a:r>
              <a:rPr lang="en-US" sz="2400" dirty="0" smtClean="0"/>
              <a:t> storage endpoint – uses </a:t>
            </a:r>
            <a:r>
              <a:rPr lang="en-US" sz="2400" dirty="0" err="1" smtClean="0"/>
              <a:t>XrdIo</a:t>
            </a:r>
            <a:endParaRPr lang="en-US" sz="2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HTTP/WebDav storage endpoint – uses </a:t>
            </a:r>
            <a:r>
              <a:rPr lang="en-US" sz="2400" dirty="0" err="1" smtClean="0"/>
              <a:t>DavixIO</a:t>
            </a:r>
            <a:endParaRPr lang="en-US" sz="24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S3 storage endpoint – uses </a:t>
            </a:r>
            <a:r>
              <a:rPr lang="en-US" sz="2400" dirty="0" err="1" smtClean="0"/>
              <a:t>DavixIo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4446" y="4510454"/>
            <a:ext cx="600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examples during this presentation, the external storage used was an S3 server, hosted at CERN              ( </a:t>
            </a:r>
            <a:r>
              <a:rPr lang="en-US" dirty="0" smtClean="0">
                <a:hlinkClick r:id="rId2"/>
              </a:rPr>
              <a:t>https://cs3.cern.ch/</a:t>
            </a:r>
            <a:r>
              <a:rPr lang="en-US" dirty="0" smtClean="0"/>
              <a:t> )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6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3" y="518747"/>
            <a:ext cx="10735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/>
              <a:t>Adopting Storage – </a:t>
            </a:r>
            <a:r>
              <a:rPr lang="en-US" sz="2800" dirty="0"/>
              <a:t>Patch the </a:t>
            </a:r>
            <a:r>
              <a:rPr lang="en-US" sz="2800" dirty="0" err="1"/>
              <a:t>FileIO</a:t>
            </a: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non-local </a:t>
            </a:r>
            <a:r>
              <a:rPr lang="en-US" sz="2800" dirty="0" smtClean="0"/>
              <a:t>IO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97" y="3797092"/>
            <a:ext cx="985789" cy="1328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86" y="4535598"/>
            <a:ext cx="751486" cy="7888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73398" y="4344765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70597" y="3344842"/>
            <a:ext cx="310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 Storage System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01" y="3037473"/>
            <a:ext cx="1127614" cy="151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66" y="3780197"/>
            <a:ext cx="717145" cy="9662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47641" y="3962585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9" y="3282947"/>
            <a:ext cx="1045545" cy="1061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11" y="2966700"/>
            <a:ext cx="456222" cy="50234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062141" y="3581963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9248" y="2668141"/>
            <a:ext cx="111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NS node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55260" y="3375620"/>
            <a:ext cx="1003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 node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23764" y="2598380"/>
            <a:ext cx="98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myfile.txt</a:t>
            </a:r>
            <a:endParaRPr lang="en-GB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43" y="4556712"/>
            <a:ext cx="456222" cy="5023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96652" y="4817473"/>
            <a:ext cx="98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fid=1024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56386" y="5357156"/>
            <a:ext cx="265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path=/00000000/00000400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2062141" y="3705712"/>
            <a:ext cx="1378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/</a:t>
            </a:r>
            <a:r>
              <a:rPr lang="en-US" sz="1400" dirty="0" err="1" smtClean="0"/>
              <a:t>eos</a:t>
            </a:r>
            <a:r>
              <a:rPr lang="en-US" sz="1400" dirty="0" smtClean="0"/>
              <a:t>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mihai</a:t>
            </a:r>
            <a:r>
              <a:rPr lang="en-US" sz="1400" dirty="0" smtClean="0"/>
              <a:t>/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7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3" y="518747"/>
            <a:ext cx="10735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/>
              <a:t>Adopting files – </a:t>
            </a:r>
            <a:r>
              <a:rPr lang="en-US" sz="2800" dirty="0" smtClean="0"/>
              <a:t>Allow </a:t>
            </a:r>
            <a:r>
              <a:rPr lang="en-US" sz="2800" dirty="0"/>
              <a:t>use of ‘logical path’ on </a:t>
            </a:r>
            <a:r>
              <a:rPr lang="en-US" sz="2800" dirty="0" smtClean="0"/>
              <a:t>FSTs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97" y="3797092"/>
            <a:ext cx="985789" cy="1328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86" y="4535598"/>
            <a:ext cx="751486" cy="7888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73398" y="4344765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70597" y="3344842"/>
            <a:ext cx="310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 Storage System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01" y="3037473"/>
            <a:ext cx="1127614" cy="151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66" y="3780197"/>
            <a:ext cx="717145" cy="9662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47641" y="3962585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9" y="3282947"/>
            <a:ext cx="1045545" cy="1061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11" y="2966700"/>
            <a:ext cx="456222" cy="50234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062141" y="3581963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23764" y="2598380"/>
            <a:ext cx="98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myfile.txt</a:t>
            </a:r>
            <a:endParaRPr lang="en-GB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43" y="4556712"/>
            <a:ext cx="456222" cy="5023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08591" y="4801179"/>
            <a:ext cx="270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fid=1024</a:t>
            </a:r>
          </a:p>
          <a:p>
            <a:r>
              <a:rPr lang="en-US" sz="1400" dirty="0" err="1" smtClean="0"/>
              <a:t>lpath</a:t>
            </a:r>
            <a:r>
              <a:rPr lang="en-US" sz="1400" dirty="0" smtClean="0"/>
              <a:t>=/</a:t>
            </a:r>
            <a:r>
              <a:rPr lang="en-US" sz="1400" dirty="0" err="1" smtClean="0"/>
              <a:t>eos</a:t>
            </a:r>
            <a:r>
              <a:rPr lang="en-US" sz="1400" dirty="0" smtClean="0"/>
              <a:t>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mihai</a:t>
            </a:r>
            <a:r>
              <a:rPr lang="en-US" sz="1400" dirty="0" smtClean="0"/>
              <a:t>/myfile.txt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375480" y="5364754"/>
            <a:ext cx="265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path=/</a:t>
            </a:r>
            <a:r>
              <a:rPr lang="en-US" sz="1400" dirty="0" err="1"/>
              <a:t>eos</a:t>
            </a:r>
            <a:r>
              <a:rPr lang="en-US" sz="1400" dirty="0"/>
              <a:t>/</a:t>
            </a:r>
            <a:r>
              <a:rPr lang="en-US" sz="1400" dirty="0" err="1"/>
              <a:t>xdc</a:t>
            </a:r>
            <a:r>
              <a:rPr lang="en-US" sz="1400" dirty="0"/>
              <a:t>/</a:t>
            </a:r>
            <a:r>
              <a:rPr lang="en-US" sz="1400" dirty="0" err="1"/>
              <a:t>mihai</a:t>
            </a:r>
            <a:r>
              <a:rPr lang="en-US" sz="1400" dirty="0"/>
              <a:t>/myfile.txt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6333" y="3785721"/>
            <a:ext cx="189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/</a:t>
            </a:r>
            <a:r>
              <a:rPr lang="en-US" sz="1400" dirty="0" err="1" smtClean="0"/>
              <a:t>eos</a:t>
            </a:r>
            <a:r>
              <a:rPr lang="en-US" sz="1400" dirty="0" smtClean="0"/>
              <a:t>/</a:t>
            </a:r>
            <a:r>
              <a:rPr lang="en-US" sz="1400" dirty="0" err="1" smtClean="0"/>
              <a:t>xdcmihai</a:t>
            </a:r>
            <a:r>
              <a:rPr lang="en-US" sz="1400" dirty="0" smtClean="0"/>
              <a:t>/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29248" y="2668141"/>
            <a:ext cx="111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NS node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655260" y="3375620"/>
            <a:ext cx="1003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 node</a:t>
            </a:r>
            <a:endParaRPr lang="en-GB" sz="16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5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8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423" y="518747"/>
            <a:ext cx="10735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/>
              <a:t>Adopting files – </a:t>
            </a:r>
            <a:r>
              <a:rPr lang="en-US" sz="2800" dirty="0" smtClean="0"/>
              <a:t>Import </a:t>
            </a:r>
            <a:r>
              <a:rPr lang="en-US" sz="2800" dirty="0"/>
              <a:t>functionality added to file system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9781" y="1694496"/>
            <a:ext cx="9454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Fs import &lt;</a:t>
            </a:r>
            <a:r>
              <a:rPr lang="en-US" sz="2400" dirty="0" err="1" smtClean="0"/>
              <a:t>fsid</a:t>
            </a:r>
            <a:r>
              <a:rPr lang="en-US" sz="2400" dirty="0" smtClean="0"/>
              <a:t>&gt; &lt;</a:t>
            </a:r>
            <a:r>
              <a:rPr lang="en-US" sz="2400" dirty="0" err="1" smtClean="0"/>
              <a:t>src_path</a:t>
            </a:r>
            <a:r>
              <a:rPr lang="en-US" sz="2400" dirty="0" smtClean="0"/>
              <a:t>&gt; &lt;</a:t>
            </a:r>
            <a:r>
              <a:rPr lang="en-US" sz="2400" dirty="0" err="1" smtClean="0"/>
              <a:t>dst_path</a:t>
            </a:r>
            <a:r>
              <a:rPr lang="en-US" sz="2400" dirty="0" smtClean="0"/>
              <a:t>&gt;</a:t>
            </a:r>
          </a:p>
          <a:p>
            <a:r>
              <a:rPr lang="en-US" sz="2400" dirty="0" err="1" smtClean="0"/>
              <a:t>src_path</a:t>
            </a:r>
            <a:r>
              <a:rPr lang="en-US" sz="2400" dirty="0" smtClean="0"/>
              <a:t> = location reachable by FS &lt;</a:t>
            </a:r>
            <a:r>
              <a:rPr lang="en-US" sz="2400" dirty="0" err="1" smtClean="0"/>
              <a:t>fsid</a:t>
            </a:r>
            <a:r>
              <a:rPr lang="en-US" sz="2400" dirty="0" smtClean="0"/>
              <a:t>&gt; to scan</a:t>
            </a:r>
          </a:p>
          <a:p>
            <a:r>
              <a:rPr lang="en-US" sz="2400" dirty="0" err="1" smtClean="0"/>
              <a:t>dst_path</a:t>
            </a:r>
            <a:r>
              <a:rPr lang="en-US" sz="2400" dirty="0" smtClean="0"/>
              <a:t> = location </a:t>
            </a:r>
            <a:r>
              <a:rPr lang="en-US" sz="2400" dirty="0"/>
              <a:t>within EOS namespace where to import </a:t>
            </a:r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0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>
                <a:solidFill>
                  <a:schemeClr val="bg1">
                    <a:lumMod val="85000"/>
                  </a:schemeClr>
                </a:solidFill>
              </a:rPr>
              <a:t>9</a:t>
            </a:fld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6" y="3181630"/>
            <a:ext cx="985789" cy="1328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5" y="3920136"/>
            <a:ext cx="751486" cy="7888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774374" y="3466869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55236" y="2729380"/>
            <a:ext cx="310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 Storage System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40" y="2422011"/>
            <a:ext cx="1127614" cy="151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5" y="3164735"/>
            <a:ext cx="717145" cy="9662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085879" y="3061884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8" y="2667485"/>
            <a:ext cx="1045545" cy="106181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245208" y="3296065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87334" y="2127819"/>
            <a:ext cx="102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NS node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803870" y="2806039"/>
            <a:ext cx="97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 node</a:t>
            </a:r>
            <a:endParaRPr lang="en-GB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260" y="3953179"/>
            <a:ext cx="456222" cy="5023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54128" y="2255562"/>
            <a:ext cx="2393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fs import 1 </a:t>
            </a:r>
          </a:p>
          <a:p>
            <a:r>
              <a:rPr lang="en-US" sz="1400" dirty="0" smtClean="0"/>
              <a:t>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 smtClean="0"/>
              <a:t>/</a:t>
            </a:r>
          </a:p>
          <a:p>
            <a:r>
              <a:rPr lang="en-US" sz="1400" dirty="0" smtClean="0"/>
              <a:t>/</a:t>
            </a:r>
            <a:r>
              <a:rPr lang="en-US" sz="1400" dirty="0" err="1" smtClean="0"/>
              <a:t>eos</a:t>
            </a:r>
            <a:r>
              <a:rPr lang="en-US" sz="1400" dirty="0" smtClean="0"/>
              <a:t>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mihai</a:t>
            </a:r>
            <a:r>
              <a:rPr lang="en-US" sz="1400" dirty="0" smtClean="0"/>
              <a:t>/import</a:t>
            </a:r>
            <a:r>
              <a:rPr lang="en-US" sz="1400" dirty="0"/>
              <a:t>/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739755" y="2994226"/>
            <a:ext cx="229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Scan path=/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/>
              <a:t>/</a:t>
            </a:r>
            <a:endParaRPr lang="en-GB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68" y="4180166"/>
            <a:ext cx="456222" cy="5023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728" y="4407153"/>
            <a:ext cx="456222" cy="50234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>
            <a:off x="6774374" y="3845709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70708" y="3941250"/>
            <a:ext cx="213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File=/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 smtClean="0"/>
              <a:t>/file1</a:t>
            </a:r>
          </a:p>
          <a:p>
            <a:r>
              <a:rPr lang="en-US" sz="1400" dirty="0"/>
              <a:t>File=/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 smtClean="0"/>
              <a:t>/file2</a:t>
            </a:r>
            <a:endParaRPr lang="en-GB" sz="1400" dirty="0"/>
          </a:p>
          <a:p>
            <a:pPr algn="ctr"/>
            <a:r>
              <a:rPr lang="en-US" sz="1400" dirty="0" smtClean="0"/>
              <a:t>…</a:t>
            </a:r>
          </a:p>
          <a:p>
            <a:r>
              <a:rPr lang="en-US" sz="1400" dirty="0"/>
              <a:t>File=/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 smtClean="0"/>
              <a:t>/file99</a:t>
            </a:r>
            <a:endParaRPr lang="en-GB" sz="1400" dirty="0"/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5010845" y="3528095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8547" y="3910111"/>
            <a:ext cx="259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Register file</a:t>
            </a:r>
          </a:p>
          <a:p>
            <a:r>
              <a:rPr lang="en-US" sz="1400" dirty="0" err="1" smtClean="0"/>
              <a:t>lpath</a:t>
            </a:r>
            <a:r>
              <a:rPr lang="en-US" sz="1400" dirty="0" smtClean="0"/>
              <a:t>=/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 smtClean="0"/>
              <a:t>/file1</a:t>
            </a:r>
          </a:p>
          <a:p>
            <a:pPr algn="ctr"/>
            <a:r>
              <a:rPr lang="en-US" sz="1400" dirty="0" smtClean="0"/>
              <a:t>…</a:t>
            </a:r>
          </a:p>
          <a:p>
            <a:r>
              <a:rPr lang="en-US" sz="1400" dirty="0" err="1"/>
              <a:t>lpath</a:t>
            </a:r>
            <a:r>
              <a:rPr lang="en-US" sz="1400" dirty="0"/>
              <a:t>=/</a:t>
            </a:r>
            <a:r>
              <a:rPr lang="en-US" sz="1400" dirty="0" err="1" smtClean="0"/>
              <a:t>xdc</a:t>
            </a:r>
            <a:r>
              <a:rPr lang="en-US" sz="1400" dirty="0" smtClean="0"/>
              <a:t>/</a:t>
            </a:r>
            <a:r>
              <a:rPr lang="en-US" sz="1400" dirty="0" err="1" smtClean="0"/>
              <a:t>mypath</a:t>
            </a:r>
            <a:r>
              <a:rPr lang="en-US" sz="1400" dirty="0" smtClean="0"/>
              <a:t>/file99</a:t>
            </a:r>
            <a:endParaRPr lang="en-GB" sz="1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11 - 13 September 2018 DESY, Hamburg, Germany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59422" y="518747"/>
            <a:ext cx="109903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Adopting files – </a:t>
            </a:r>
            <a:r>
              <a:rPr lang="en-US" sz="2800" dirty="0" smtClean="0"/>
              <a:t>Import </a:t>
            </a:r>
            <a:r>
              <a:rPr lang="en-US" sz="2800" dirty="0"/>
              <a:t>functionality added to file </a:t>
            </a:r>
            <a:r>
              <a:rPr lang="en-US" sz="2800" dirty="0" smtClean="0"/>
              <a:t>system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9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footprint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_footprint" id="{87A70391-330A-4EF4-BBD4-55C8D0239F24}" vid="{9A0E1EBE-3F4B-4A83-B7C7-C538BE8349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CERN_footprint</Template>
  <TotalTime>160</TotalTime>
  <Words>451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Optima</vt:lpstr>
      <vt:lpstr>Wingdings</vt:lpstr>
      <vt:lpstr>CERN_footprint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 - Adopting External Storage</dc:title>
  <dc:creator>Mihai Patrascoiu</dc:creator>
  <cp:lastModifiedBy>Mihai Patrascoiu</cp:lastModifiedBy>
  <cp:revision>48</cp:revision>
  <dcterms:created xsi:type="dcterms:W3CDTF">2018-09-07T04:44:27Z</dcterms:created>
  <dcterms:modified xsi:type="dcterms:W3CDTF">2018-09-11T10:41:44Z</dcterms:modified>
</cp:coreProperties>
</file>