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5"/>
  </p:notesMasterIdLst>
  <p:sldIdLst>
    <p:sldId id="256" r:id="rId2"/>
    <p:sldId id="257" r:id="rId3"/>
    <p:sldId id="269" r:id="rId4"/>
    <p:sldId id="260" r:id="rId5"/>
    <p:sldId id="258" r:id="rId6"/>
    <p:sldId id="259" r:id="rId7"/>
    <p:sldId id="262" r:id="rId8"/>
    <p:sldId id="261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339966"/>
    <a:srgbClr val="008080"/>
    <a:srgbClr val="00CC99"/>
    <a:srgbClr val="0055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46B8A-9889-49E9-A230-F56DD2F72F80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97661-F874-43C6-835D-4DF382D3B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01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73" y="1770399"/>
            <a:ext cx="3360000" cy="332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8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7A99F-1690-4CD6-80C5-99BC3B83A81D}" type="datetime1">
              <a:rPr lang="en-GB" smtClean="0"/>
              <a:t>11/09/2018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11 - 13 September 2018 DESY, Hamburg, Germany</a:t>
            </a:r>
            <a:endParaRPr lang="en-GB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E085A-4C31-4460-BEFA-50B4447F1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877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1"/>
          </a:xfrm>
        </p:spPr>
        <p:txBody>
          <a:bodyPr tIns="0" bIns="0" anchor="t"/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6830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933"/>
            </a:lvl3pPr>
            <a:lvl4pPr>
              <a:defRPr sz="2667"/>
            </a:lvl4pPr>
            <a:lvl5pPr>
              <a:defRPr sz="2667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7EF13-6CE7-4E05-B279-794296B9DF08}" type="datetime1">
              <a:rPr lang="en-GB" smtClean="0"/>
              <a:t>11/09/2018</a:t>
            </a:fld>
            <a:endParaRPr lang="en-GB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11 - 13 September 2018 DESY, Hamburg, Germany</a:t>
            </a:r>
            <a:endParaRPr lang="en-GB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E085A-4C31-4460-BEFA-50B4447F1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782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933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745063" y="802197"/>
            <a:ext cx="6346019" cy="475951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4267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3"/>
          </a:xfrm>
        </p:spPr>
        <p:txBody>
          <a:bodyPr lIns="45720" rIns="45720"/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 sz="1600"/>
            </a:lvl2pPr>
            <a:lvl3pPr>
              <a:buFontTx/>
              <a:buNone/>
              <a:defRPr sz="1333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BF37B-8F2A-4D4D-A1EB-40450EA47DFD}" type="datetime1">
              <a:rPr lang="en-GB" smtClean="0"/>
              <a:t>11/09/2018</a:t>
            </a:fld>
            <a:endParaRPr lang="en-GB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11 - 13 September 2018 DESY, Hamburg, Germany</a:t>
            </a:r>
            <a:endParaRPr lang="en-GB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E085A-4C31-4460-BEFA-50B4447F1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689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609600" y="6155267"/>
            <a:ext cx="10969139" cy="301869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867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  <p:pic>
        <p:nvPicPr>
          <p:cNvPr id="5" name="Image 2" descr="logooutlin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62" y="2408918"/>
            <a:ext cx="2060876" cy="204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70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B66E-9FEE-48BF-8594-782BBBAFD58D}" type="datetime1">
              <a:rPr lang="en-GB" smtClean="0"/>
              <a:t>11/09/2018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7178" y="6295426"/>
            <a:ext cx="2920481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 smtClean="0"/>
              <a:t>11 - 13 September 2018 DESY, Hamburg, Germany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88130" y="6356351"/>
            <a:ext cx="49427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90E085A-4C31-4460-BEFA-50B4447F17C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205" y="214184"/>
            <a:ext cx="1215489" cy="69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609600" y="6155267"/>
            <a:ext cx="10969139" cy="301869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867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  <p:pic>
        <p:nvPicPr>
          <p:cNvPr id="6" name="Image 2" descr="logooutlin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62" y="2408918"/>
            <a:ext cx="2060876" cy="204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32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000" y="1753867"/>
            <a:ext cx="3360000" cy="3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94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35"/>
          <a:stretch/>
        </p:blipFill>
        <p:spPr>
          <a:xfrm>
            <a:off x="5279254" y="2587713"/>
            <a:ext cx="1629261" cy="1682575"/>
          </a:xfrm>
          <a:prstGeom prst="rect">
            <a:avLst/>
          </a:prstGeom>
        </p:spPr>
      </p:pic>
      <p:sp>
        <p:nvSpPr>
          <p:cNvPr id="4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609600" y="6155267"/>
            <a:ext cx="10969139" cy="301869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867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80777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444815"/>
            <a:ext cx="10969139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324B0-68D0-4BD9-8996-282693BF9108}" type="datetime1">
              <a:rPr lang="en-GB" smtClean="0"/>
              <a:t>11/09/2018</a:t>
            </a:fld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11 - 13 September 2018 DESY, Hamburg, Germany</a:t>
            </a:r>
            <a:endParaRPr lang="en-GB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E085A-4C31-4460-BEFA-50B4447F17C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3391124"/>
            <a:ext cx="36576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9551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444815"/>
            <a:ext cx="10969139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3391124"/>
            <a:ext cx="36576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1334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4C91C-84E9-49D2-AC7D-7FB23B7CD7BF}" type="datetime1">
              <a:rPr lang="en-GB" smtClean="0"/>
              <a:t>11/09/2018</a:t>
            </a:fld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11 - 13 September 2018 DESY, Hamburg, Germany</a:t>
            </a:r>
            <a:endParaRPr lang="en-GB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E085A-4C31-4460-BEFA-50B4447F1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164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956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350384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350385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A7B57-8B0C-4279-9DA0-1551E58F8AE7}" type="datetime1">
              <a:rPr lang="en-GB" smtClean="0"/>
              <a:t>11/09/2018</a:t>
            </a:fld>
            <a:endParaRPr lang="en-GB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11 - 13 September 2018 DESY, Hamburg, Germany</a:t>
            </a:r>
            <a:endParaRPr lang="en-GB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E085A-4C31-4460-BEFA-50B4447F1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815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2"/>
            <a:ext cx="109728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07485" y="5101967"/>
            <a:ext cx="10974916" cy="596100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1269778"/>
            <a:ext cx="5386917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1269778"/>
            <a:ext cx="5389033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098DE-7A65-4E6C-84E2-C457F263C8D1}" type="datetime1">
              <a:rPr lang="en-GB" smtClean="0"/>
              <a:t>11/09/2018</a:t>
            </a:fld>
            <a:endParaRPr lang="en-GB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11 - 13 September 2018 DESY, Hamburg, Germany</a:t>
            </a:r>
            <a:endParaRPr lang="en-GB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E085A-4C31-4460-BEFA-50B4447F17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54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-01.eps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531"/>
            <a:ext cx="12192000" cy="942936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0" y="233493"/>
            <a:ext cx="10969139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609600" y="1325607"/>
            <a:ext cx="10972800" cy="42708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7034A-E25B-4673-BC79-877173E17BB3}" type="datetime1">
              <a:rPr lang="en-GB" smtClean="0"/>
              <a:t>11/09/2018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11 - 13 September 2018 DESY, Hamburg, Germany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E085A-4C31-4460-BEFA-50B4447F17C9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Image 7" descr="bande-01.eps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10217"/>
            <a:ext cx="12192000" cy="94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2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61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8352" indent="-609585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206978" indent="-609585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456908" indent="-457189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847042" indent="-457189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200601" indent="-457189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2267655" indent="-243834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667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60256" indent="-243834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852857" indent="-243834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3108882" indent="-243834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clipart.org/detail/211416/computer-network-icons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patrascoiu/xrootd-auth-forward-client-cred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048579"/>
            <a:ext cx="1219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fr-CH" sz="4600" smtClean="0"/>
              <a:t>EOS</a:t>
            </a:r>
            <a:r>
              <a:rPr lang="fr-CH" sz="4600" smtClean="0"/>
              <a:t> </a:t>
            </a:r>
            <a:r>
              <a:rPr lang="fr-CH" sz="4600" dirty="0" smtClean="0"/>
              <a:t>– </a:t>
            </a:r>
            <a:r>
              <a:rPr kumimoji="0" lang="fr-CH" sz="4600" dirty="0" smtClean="0"/>
              <a:t>Smart </a:t>
            </a:r>
            <a:r>
              <a:rPr kumimoji="0" lang="fr-CH" sz="4600" dirty="0" err="1" smtClean="0"/>
              <a:t>Caching</a:t>
            </a:r>
            <a:endParaRPr lang="en-GB" sz="4600" dirty="0"/>
          </a:p>
        </p:txBody>
      </p:sp>
      <p:sp>
        <p:nvSpPr>
          <p:cNvPr id="12" name="TextBox 11"/>
          <p:cNvSpPr txBox="1"/>
          <p:nvPr/>
        </p:nvSpPr>
        <p:spPr>
          <a:xfrm>
            <a:off x="6506307" y="3384986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/>
              <a:t>Mihai Patrascoiu</a:t>
            </a:r>
          </a:p>
          <a:p>
            <a:pPr algn="r"/>
            <a:r>
              <a:rPr lang="en-US" dirty="0" smtClean="0"/>
              <a:t>CERN IT - Storage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11 - 13 September 2018 DESY, Hamburg, Germany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085A-4C31-4460-BEFA-50B4447F17C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2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423" y="518747"/>
            <a:ext cx="866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Envisioned work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59422" y="1380392"/>
            <a:ext cx="107134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Allow write-through cache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ACL info sync between </a:t>
            </a:r>
            <a:r>
              <a:rPr lang="en-US" sz="2400" dirty="0" err="1" smtClean="0"/>
              <a:t>XCache</a:t>
            </a:r>
            <a:r>
              <a:rPr lang="en-US" sz="2400" dirty="0" smtClean="0"/>
              <a:t> node &amp; EOS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Flush ‘old’ cached files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Benchmark on real-world usage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11 - 13 September 2018 DESY, Hamburg, Germany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085A-4C31-4460-BEFA-50B4447F17C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37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423" y="518747"/>
            <a:ext cx="866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Conclusions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59422" y="1380392"/>
            <a:ext cx="107134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Promising caching solution for XDC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Very easy integration with EOS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Write support needed to become a proper gateway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Testing is needed to assert real-world effectiveness 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11 - 13 September 2018 DESY, Hamburg, Germany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085A-4C31-4460-BEFA-50B4447F17C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76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423" y="518747"/>
            <a:ext cx="866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Have fun!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295525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https://xdc-test-proxy.cern.ch:1094//eos/xdc/</a:t>
            </a:r>
            <a:endParaRPr lang="en-GB" sz="36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11 - 13 September 2018 DESY, Hamburg, Germany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085A-4C31-4460-BEFA-50B4447F17C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19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0425" y="5556893"/>
            <a:ext cx="4815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Icons: </a:t>
            </a:r>
            <a:r>
              <a:rPr lang="en-US" sz="1400" dirty="0" smtClean="0">
                <a:hlinkClick r:id="rId2"/>
              </a:rPr>
              <a:t>Computer Network Icons collection - openclipart.org</a:t>
            </a:r>
            <a:endParaRPr lang="en-GB" sz="14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11 - 13 September 2018 DESY, Hamburg, Germany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085A-4C31-4460-BEFA-50B4447F17C9}" type="slidenum">
              <a:rPr lang="en-GB" smtClean="0"/>
              <a:t>13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004646" y="1424417"/>
            <a:ext cx="8669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Thank you for your time!</a:t>
            </a:r>
            <a:endParaRPr lang="en-GB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3868616" y="2628900"/>
            <a:ext cx="5222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Questions?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58463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59423" y="1380392"/>
            <a:ext cx="8669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Software solution used for disk </a:t>
            </a:r>
            <a:r>
              <a:rPr lang="en-US" sz="2400" dirty="0" smtClean="0"/>
              <a:t>storage at </a:t>
            </a:r>
            <a:r>
              <a:rPr lang="en-US" sz="2400" dirty="0"/>
              <a:t>CERN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Based on the </a:t>
            </a:r>
            <a:r>
              <a:rPr lang="en-US" sz="2400" dirty="0" err="1"/>
              <a:t>XRootD</a:t>
            </a:r>
            <a:r>
              <a:rPr lang="en-US" sz="2400" dirty="0"/>
              <a:t> platform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Extends </a:t>
            </a:r>
            <a:r>
              <a:rPr lang="en-US" sz="2400" dirty="0" err="1" smtClean="0"/>
              <a:t>XRootD</a:t>
            </a:r>
            <a:r>
              <a:rPr lang="en-US" sz="2400" dirty="0" smtClean="0"/>
              <a:t> via custom plug-ins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59423" y="518747"/>
            <a:ext cx="3534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About EOS</a:t>
            </a:r>
            <a:endParaRPr lang="en-GB" sz="36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11 - 13 September 2018 DESY, Hamburg, Germany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085A-4C31-4460-BEFA-50B4447F17C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69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423" y="518747"/>
            <a:ext cx="3534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About Caching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19906" y="2905544"/>
            <a:ext cx="90384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Hot topic in the HEP community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LCG working group focused on caching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/>
              <a:t>XRootD</a:t>
            </a:r>
            <a:r>
              <a:rPr lang="en-US" sz="2400" dirty="0" smtClean="0"/>
              <a:t> solution: </a:t>
            </a:r>
            <a:r>
              <a:rPr lang="en-US" sz="2400" dirty="0" err="1" smtClean="0"/>
              <a:t>XCache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19906" y="1804478"/>
            <a:ext cx="8159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55A0"/>
                </a:solidFill>
              </a:rPr>
              <a:t>Assumption</a:t>
            </a:r>
            <a:r>
              <a:rPr lang="en-US" sz="2400" dirty="0" smtClean="0"/>
              <a:t>: Same data is read multiple times</a:t>
            </a:r>
            <a:endParaRPr lang="en-GB" sz="2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00096" y="1727581"/>
            <a:ext cx="0" cy="6154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11 - 13 September 2018 DESY, Hamburg, Germany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085A-4C31-4460-BEFA-50B4447F17C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26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423" y="518747"/>
            <a:ext cx="5427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About </a:t>
            </a:r>
            <a:r>
              <a:rPr lang="en-US" sz="3600" dirty="0" err="1" smtClean="0"/>
              <a:t>XCache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59423" y="1380392"/>
            <a:ext cx="94384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Plug-in component for </a:t>
            </a:r>
            <a:r>
              <a:rPr lang="en-US" sz="2400" dirty="0" err="1" smtClean="0"/>
              <a:t>XRootD</a:t>
            </a:r>
            <a:r>
              <a:rPr lang="en-US" sz="2400" dirty="0" smtClean="0"/>
              <a:t> server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Retrieves file from storage endpoint and stores a copy locally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Subsequent reads are served from local copy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650" y="3081745"/>
            <a:ext cx="985789" cy="1328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663" y="3745824"/>
            <a:ext cx="822344" cy="86317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606" y="4119539"/>
            <a:ext cx="456222" cy="50234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0642564" y="2679212"/>
            <a:ext cx="103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XCache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12429" y="3716450"/>
            <a:ext cx="92392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Caching server is considered trusted by the </a:t>
            </a:r>
            <a:r>
              <a:rPr lang="en-US" sz="2600" dirty="0" smtClean="0"/>
              <a:t>storage</a:t>
            </a:r>
            <a:endParaRPr lang="en-US" sz="2600" dirty="0"/>
          </a:p>
          <a:p>
            <a:endParaRPr lang="en-GB" sz="26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605452" y="3688716"/>
            <a:ext cx="0" cy="6154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11 - 13 September 2018 DESY, Hamburg, Germany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085A-4C31-4460-BEFA-50B4447F17C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3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423" y="518747"/>
            <a:ext cx="4370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Envisioned scenario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59422" y="1380392"/>
            <a:ext cx="93901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Intermediary node between the client and the server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/>
              <a:t>XCache</a:t>
            </a:r>
            <a:r>
              <a:rPr lang="en-US" sz="2400" dirty="0" smtClean="0"/>
              <a:t> deployment is local, whereas the storage is remote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Client only communicates with the cache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247" y="4939787"/>
            <a:ext cx="456222" cy="5023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59" y="4200118"/>
            <a:ext cx="1045545" cy="10618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186" y="4066948"/>
            <a:ext cx="985789" cy="13281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639" y="4200118"/>
            <a:ext cx="985789" cy="1328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199" y="4731027"/>
            <a:ext cx="822344" cy="8631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3881679"/>
            <a:ext cx="543490" cy="5704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156898"/>
            <a:ext cx="543490" cy="57047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1244545" y="4563208"/>
            <a:ext cx="0" cy="465992"/>
          </a:xfrm>
          <a:prstGeom prst="line">
            <a:avLst/>
          </a:prstGeom>
          <a:ln w="158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5926601" y="4866935"/>
            <a:ext cx="3272373" cy="7884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917223" y="4563208"/>
            <a:ext cx="3281751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142" y="5104742"/>
            <a:ext cx="456222" cy="502349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 flipH="1" flipV="1">
            <a:off x="2257901" y="4741649"/>
            <a:ext cx="1507987" cy="5311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962" y="4877402"/>
            <a:ext cx="456222" cy="50234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9554872" y="3372145"/>
            <a:ext cx="1961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Storage (remote)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3931962" y="3541263"/>
            <a:ext cx="174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XCache</a:t>
            </a:r>
            <a:r>
              <a:rPr lang="en-US" dirty="0" smtClean="0"/>
              <a:t> (local)</a:t>
            </a:r>
            <a:endParaRPr lang="en-GB" dirty="0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2257901" y="4499134"/>
            <a:ext cx="1507987" cy="5311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685498" y="3961295"/>
            <a:ext cx="1666448" cy="36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trusted link</a:t>
            </a:r>
            <a:endParaRPr lang="en-GB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11 - 13 September 2018 DESY, Hamburg, Germany</a:t>
            </a:r>
            <a:endParaRPr lang="en-GB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085A-4C31-4460-BEFA-50B4447F17C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31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423" y="518747"/>
            <a:ext cx="4085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XCache</a:t>
            </a:r>
            <a:r>
              <a:rPr lang="en-US" sz="3600" dirty="0" smtClean="0"/>
              <a:t> – cont’d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59422" y="1380392"/>
            <a:ext cx="9917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Cached files are served w/o having to contact the storage endpoint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056" y="2307984"/>
            <a:ext cx="1045545" cy="106181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038067" y="3150293"/>
            <a:ext cx="778119" cy="800434"/>
          </a:xfrm>
          <a:prstGeom prst="straightConnector1">
            <a:avLst/>
          </a:prstGeom>
          <a:ln w="28575">
            <a:solidFill>
              <a:srgbClr val="33993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734" y="3710120"/>
            <a:ext cx="456222" cy="502349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rot="10800000">
            <a:off x="2857469" y="3268895"/>
            <a:ext cx="778119" cy="800434"/>
          </a:xfrm>
          <a:prstGeom prst="straightConnector1">
            <a:avLst/>
          </a:prstGeom>
          <a:ln w="28575">
            <a:solidFill>
              <a:srgbClr val="339933"/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11 - 13 September 2018 DESY, Hamburg, Germany</a:t>
            </a:r>
            <a:endParaRPr lang="en-GB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085A-4C31-4460-BEFA-50B4447F17C9}" type="slidenum">
              <a:rPr lang="en-GB" smtClean="0"/>
              <a:t>6</a:t>
            </a:fld>
            <a:endParaRPr lang="en-GB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247" y="4939787"/>
            <a:ext cx="456222" cy="50234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59" y="4200118"/>
            <a:ext cx="1045545" cy="106181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186" y="4066948"/>
            <a:ext cx="985789" cy="132815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639" y="4200118"/>
            <a:ext cx="985789" cy="132815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199" y="4731027"/>
            <a:ext cx="822344" cy="8631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3881679"/>
            <a:ext cx="543490" cy="57047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5156898"/>
            <a:ext cx="543490" cy="570477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>
            <a:off x="11244545" y="4563208"/>
            <a:ext cx="0" cy="465992"/>
          </a:xfrm>
          <a:prstGeom prst="line">
            <a:avLst/>
          </a:prstGeom>
          <a:ln w="158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5926601" y="4866935"/>
            <a:ext cx="3272373" cy="7884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917223" y="4563208"/>
            <a:ext cx="3281751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142" y="5104742"/>
            <a:ext cx="456222" cy="502349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>
          <a:xfrm flipH="1" flipV="1">
            <a:off x="2257901" y="4741649"/>
            <a:ext cx="1507987" cy="5311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962" y="4877402"/>
            <a:ext cx="456222" cy="502349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9554872" y="3372145"/>
            <a:ext cx="1961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Storage (remote)</a:t>
            </a:r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3931962" y="3541263"/>
            <a:ext cx="174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XCache</a:t>
            </a:r>
            <a:r>
              <a:rPr lang="en-US" dirty="0" smtClean="0"/>
              <a:t> (local)</a:t>
            </a:r>
            <a:endParaRPr lang="en-GB" dirty="0"/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2257901" y="4499134"/>
            <a:ext cx="1507987" cy="5311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685498" y="3961295"/>
            <a:ext cx="1666448" cy="36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trusted link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7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423" y="518747"/>
            <a:ext cx="866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XCache</a:t>
            </a:r>
            <a:r>
              <a:rPr lang="en-US" sz="3600" dirty="0"/>
              <a:t> – </a:t>
            </a:r>
            <a:r>
              <a:rPr lang="en-US" sz="3600" dirty="0" smtClean="0"/>
              <a:t>work done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59422" y="1380392"/>
            <a:ext cx="107134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Evaluate viability of </a:t>
            </a:r>
            <a:r>
              <a:rPr lang="en-US" sz="2400" dirty="0" err="1" smtClean="0"/>
              <a:t>XCache</a:t>
            </a:r>
            <a:r>
              <a:rPr lang="en-US" sz="2400" dirty="0" smtClean="0"/>
              <a:t> + EOS storage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Integrate with HTTP access plugin  (</a:t>
            </a:r>
            <a:r>
              <a:rPr lang="en-US" sz="2400" dirty="0" err="1" smtClean="0"/>
              <a:t>XrdHttp</a:t>
            </a:r>
            <a:r>
              <a:rPr lang="en-US" sz="2400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Write identity forwarding plugin (</a:t>
            </a:r>
            <a:r>
              <a:rPr lang="en-US" sz="2400" dirty="0" err="1" smtClean="0">
                <a:hlinkClick r:id="rId2"/>
              </a:rPr>
              <a:t>Github</a:t>
            </a:r>
            <a:r>
              <a:rPr lang="en-US" sz="2400" dirty="0" smtClean="0">
                <a:hlinkClick r:id="rId2"/>
              </a:rPr>
              <a:t> link</a:t>
            </a:r>
            <a:r>
              <a:rPr lang="en-US" sz="2400" dirty="0" smtClean="0"/>
              <a:t>)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Set-up authentication at </a:t>
            </a:r>
            <a:r>
              <a:rPr lang="en-US" sz="2400" dirty="0" err="1" smtClean="0"/>
              <a:t>XCache</a:t>
            </a:r>
            <a:r>
              <a:rPr lang="en-US" sz="2400" dirty="0" smtClean="0"/>
              <a:t> node: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Allows trusted x509 certificates + XDC VOMS group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86575" y="4242714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(vo.indigo-datacoud.eu)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11 - 13 September 2018 DESY, Hamburg, Germany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085A-4C31-4460-BEFA-50B4447F17C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62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787" y="3951502"/>
            <a:ext cx="505092" cy="5371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9423" y="518747"/>
            <a:ext cx="6932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XCache</a:t>
            </a:r>
            <a:r>
              <a:rPr lang="en-US" sz="3600" dirty="0" smtClean="0"/>
              <a:t> – deployment at CERN</a:t>
            </a:r>
            <a:endParaRPr lang="en-GB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657" y="3767264"/>
            <a:ext cx="763857" cy="102914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964885" y="1562934"/>
            <a:ext cx="2237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 smtClean="0"/>
              <a:t>XCache</a:t>
            </a:r>
            <a:r>
              <a:rPr lang="en-US" sz="2000" u="sng" dirty="0" smtClean="0"/>
              <a:t> cluster</a:t>
            </a:r>
            <a:endParaRPr lang="en-GB" sz="20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552" y="4467994"/>
            <a:ext cx="565805" cy="593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657" y="2391957"/>
            <a:ext cx="763857" cy="10291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013" y="3045555"/>
            <a:ext cx="565344" cy="5934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57" y="3038027"/>
            <a:ext cx="763857" cy="10291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722" y="2976009"/>
            <a:ext cx="1127614" cy="15192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022" y="2176109"/>
            <a:ext cx="717145" cy="9662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022" y="4241517"/>
            <a:ext cx="717145" cy="966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242" y="1795541"/>
            <a:ext cx="484732" cy="5088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111" y="2776245"/>
            <a:ext cx="484732" cy="50880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0344608" y="2360775"/>
            <a:ext cx="0" cy="35487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242" y="3930014"/>
            <a:ext cx="484732" cy="5088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111" y="4910718"/>
            <a:ext cx="484732" cy="508802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10344608" y="4495248"/>
            <a:ext cx="0" cy="35487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400594" y="3285047"/>
            <a:ext cx="0" cy="78212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538218" y="1306953"/>
            <a:ext cx="1778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EOS instance</a:t>
            </a:r>
            <a:endParaRPr lang="en-GB" sz="2000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6866402" y="2542985"/>
            <a:ext cx="1440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Namespace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8932920" y="1808893"/>
            <a:ext cx="1068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Storage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1456008" y="2546370"/>
            <a:ext cx="1168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Redirector</a:t>
            </a:r>
            <a:endParaRPr lang="en-GB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3636552" y="2110415"/>
            <a:ext cx="1677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Gateway with caching</a:t>
            </a:r>
            <a:endParaRPr lang="en-GB" sz="1600" dirty="0"/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4990061" y="3765615"/>
            <a:ext cx="1703838" cy="10622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370" y="4149365"/>
            <a:ext cx="505092" cy="537161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4990061" y="3464626"/>
            <a:ext cx="1703838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97992" y="4417946"/>
            <a:ext cx="1168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HTTP interface</a:t>
            </a:r>
            <a:endParaRPr lang="en-GB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4417332" y="4659557"/>
            <a:ext cx="2424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Identity forward plugin</a:t>
            </a:r>
            <a:endParaRPr lang="en-GB" sz="160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225" y="2808882"/>
            <a:ext cx="505092" cy="537161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 flipV="1">
            <a:off x="2346814" y="3045555"/>
            <a:ext cx="567836" cy="239492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lg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343231" y="3701875"/>
            <a:ext cx="567836" cy="239492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lg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8291016" y="2933895"/>
            <a:ext cx="567836" cy="239492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lg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232672" y="4142780"/>
            <a:ext cx="567836" cy="239492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lg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11 - 13 September 2018 DESY, Hamburg, Germany</a:t>
            </a:r>
            <a:endParaRPr lang="en-GB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085A-4C31-4460-BEFA-50B4447F17C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37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423" y="518747"/>
            <a:ext cx="866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Drawbacks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59422" y="1380392"/>
            <a:ext cx="107134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Caches are not write-through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Proxy server always uses his identity when fetching files from storage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Cached files don’t get evicted when endpoint source changes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No ACL synchronization between </a:t>
            </a:r>
            <a:r>
              <a:rPr lang="en-US" sz="2400" dirty="0" err="1" smtClean="0"/>
              <a:t>XCache</a:t>
            </a:r>
            <a:r>
              <a:rPr lang="en-US" sz="2400" dirty="0" smtClean="0"/>
              <a:t> node and endpoint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11 - 13 September 2018 DESY, Hamburg, Germany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085A-4C31-4460-BEFA-50B4447F17C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40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_footprint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ERN_footprint" id="{87A70391-330A-4EF4-BBD4-55C8D0239F24}" vid="{9A0E1EBE-3F4B-4A83-B7C7-C538BE8349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CERN_footprint</Template>
  <TotalTime>275</TotalTime>
  <Words>463</Words>
  <Application>Microsoft Office PowerPoint</Application>
  <PresentationFormat>Widescreen</PresentationFormat>
  <Paragraphs>92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Optima</vt:lpstr>
      <vt:lpstr>CERN_footprint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EOS - Smart caching</dc:title>
  <dc:creator>Mihai Patrascoiu</dc:creator>
  <cp:lastModifiedBy>Mihai Patrascoiu</cp:lastModifiedBy>
  <cp:revision>38</cp:revision>
  <dcterms:created xsi:type="dcterms:W3CDTF">2018-09-07T04:44:27Z</dcterms:created>
  <dcterms:modified xsi:type="dcterms:W3CDTF">2018-09-11T10:30:32Z</dcterms:modified>
</cp:coreProperties>
</file>