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0" r:id="rId4"/>
    <p:sldId id="261" r:id="rId5"/>
    <p:sldId id="279" r:id="rId6"/>
    <p:sldId id="280" r:id="rId7"/>
    <p:sldId id="281" r:id="rId8"/>
    <p:sldId id="278" r:id="rId9"/>
    <p:sldId id="282" r:id="rId10"/>
    <p:sldId id="284" r:id="rId11"/>
    <p:sldId id="28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C767-21AC-425D-8C90-06CB7C40A7CC}" type="datetime1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Atlas chess2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227EF-E7B8-4947-9C34-B2665682A2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9292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FF13-A346-4FBD-A7A1-2E0DBE365887}" type="datetime1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Atlas chess2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92B3-4420-498C-A5EF-04AFDF795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66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751682-00E3-4CEC-A8FA-26C3B0A4635F}" type="datetime1">
              <a:rPr lang="zh-CN" altLang="en-US" smtClean="0"/>
              <a:t>2018/8/30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5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D4EDB7-BFDA-4BC9-81F1-AC9ADB3F2955}" type="datetime1">
              <a:rPr lang="zh-CN" altLang="en-US" smtClean="0"/>
              <a:t>2018/8/30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3" y="6172201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1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5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47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76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6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917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170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7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9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r>
              <a:rPr lang="en-CA" altLang="zh-CN" sz="1800" dirty="0" err="1" smtClean="0"/>
              <a:t>Yubo</a:t>
            </a:r>
            <a:r>
              <a:rPr lang="en-CA" altLang="zh-CN" sz="1800" dirty="0" smtClean="0"/>
              <a:t> </a:t>
            </a:r>
            <a:r>
              <a:rPr lang="en-CA" altLang="zh-CN" sz="1800" dirty="0" err="1"/>
              <a:t>Han</a:t>
            </a:r>
            <a:r>
              <a:rPr lang="en-CA" altLang="zh-CN" sz="1400" baseline="-25000" dirty="0" err="1"/>
              <a:t>IHEP</a:t>
            </a:r>
            <a:r>
              <a:rPr lang="en-CA" altLang="zh-CN" sz="1400" dirty="0"/>
              <a:t> </a:t>
            </a:r>
            <a:r>
              <a:rPr lang="en-CA" altLang="zh-CN" sz="1400" dirty="0" smtClean="0"/>
              <a:t>,</a:t>
            </a:r>
            <a:r>
              <a:rPr lang="en-CA" altLang="zh-CN" sz="1800" dirty="0"/>
              <a:t> Dionisio Doering,  </a:t>
            </a:r>
            <a:r>
              <a:rPr lang="en-CA" altLang="zh-CN" sz="1800" dirty="0" err="1"/>
              <a:t>Pietro</a:t>
            </a:r>
            <a:r>
              <a:rPr lang="en-CA" altLang="zh-CN" sz="1800" dirty="0"/>
              <a:t> Caragiulo, Larry Ruckman, Camillo </a:t>
            </a:r>
            <a:r>
              <a:rPr lang="en-CA" altLang="zh-CN" sz="1800" dirty="0" err="1"/>
              <a:t>Tamma</a:t>
            </a:r>
            <a:r>
              <a:rPr lang="en-CA" altLang="zh-CN" sz="1800" dirty="0" smtClean="0"/>
              <a:t>, </a:t>
            </a:r>
            <a:r>
              <a:rPr lang="en-CA" altLang="zh-CN" sz="1800" dirty="0"/>
              <a:t>Su 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286" y="1497878"/>
            <a:ext cx="4041714" cy="2502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207" y="4083100"/>
            <a:ext cx="4062335" cy="24745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41321" y="9861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zh-CN" dirty="0" smtClean="0"/>
              <a:t>Tests with Red laser</a:t>
            </a:r>
            <a:endParaRPr lang="zh-CN" alt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6904" y="1252728"/>
            <a:ext cx="3570513" cy="508275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981E32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Red laser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/>
              <a:t>Width: 6 micro seconds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/>
              <a:t>Delay: 5 micro seconds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/>
              <a:t>Threshold sweeping(BL=0.75V)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/>
              <a:t>1000Hz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/>
              <a:t>Bias: -7V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/>
              <a:t>1000 frames per step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/>
              <a:t>Select 4 Threshold to see the hit map</a:t>
            </a:r>
          </a:p>
          <a:p>
            <a:pPr marL="895335" lvl="1" indent="-285750"/>
            <a:r>
              <a:rPr lang="en-US" altLang="zh-CN" sz="1533" dirty="0" smtClean="0"/>
              <a:t>1000, 1200, 1400,1600 (1241\1V)</a:t>
            </a:r>
          </a:p>
          <a:p>
            <a:pPr marL="895335" lvl="1" indent="-285750"/>
            <a:r>
              <a:rPr lang="en-US" altLang="zh-CN" sz="1533" dirty="0" smtClean="0"/>
              <a:t>With out block the pixels near to the edge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000" dirty="0" smtClean="0"/>
              <a:t>Big s/n ratio with threshold larger than 1V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000" dirty="0" smtClean="0"/>
              <a:t>Further data analysis needed.</a:t>
            </a:r>
            <a:endParaRPr lang="zh-CN" alt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509" y="1414669"/>
            <a:ext cx="4103577" cy="2502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003" y="4245041"/>
            <a:ext cx="4048587" cy="24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Next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606731"/>
            <a:ext cx="10811933" cy="449806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signal source expected should be a very fast current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IR laser may need a </a:t>
            </a:r>
            <a:r>
              <a:rPr lang="en-US" altLang="zh-CN" sz="2400" dirty="0" err="1" smtClean="0"/>
              <a:t>pulser</a:t>
            </a:r>
            <a:r>
              <a:rPr lang="en-US" altLang="zh-CN" sz="2400" dirty="0" smtClean="0"/>
              <a:t> with higher voltage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Red laser with 6 micro seconds trigger pulse is the best we could have for 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Large signal observed using the red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Very low noise at higher threshold almost 100%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Next:</a:t>
            </a:r>
          </a:p>
          <a:p>
            <a:r>
              <a:rPr lang="en-US" altLang="zh-CN" sz="2400" dirty="0" smtClean="0"/>
              <a:t>Optimize the pre-amp using red laser</a:t>
            </a:r>
          </a:p>
          <a:p>
            <a:r>
              <a:rPr lang="en-US" altLang="zh-CN" sz="2400" dirty="0" smtClean="0"/>
              <a:t>Find a proper pulse for IR laser</a:t>
            </a:r>
          </a:p>
          <a:p>
            <a:r>
              <a:rPr lang="en-US" altLang="zh-CN" sz="2400" dirty="0" smtClean="0"/>
              <a:t>Test with Source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6460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247645" y="6205537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638" y="6430962"/>
            <a:ext cx="4811713" cy="31432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Atlas Chess 2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7" y="1646924"/>
            <a:ext cx="8812841" cy="42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9817" y="222069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Outline 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22514" y="1449977"/>
            <a:ext cx="108990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6765" y="1463040"/>
            <a:ext cx="103758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Last time: Difficult finding the signal with stream readout </a:t>
            </a:r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Simulation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Different current source </a:t>
            </a:r>
          </a:p>
          <a:p>
            <a:pPr lvl="1"/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laser performance (tested by Photodiode)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Red, IR with red component, 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Improved test and the results</a:t>
            </a:r>
          </a:p>
          <a:p>
            <a:pPr lvl="1"/>
            <a:endParaRPr lang="en-US" altLang="zh-CN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56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25" y="1313906"/>
            <a:ext cx="6896100" cy="464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9817" y="235131"/>
            <a:ext cx="799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Simulation results  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0263" y="1528354"/>
            <a:ext cx="1095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172" y="1313906"/>
            <a:ext cx="43802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Current source to the </a:t>
            </a:r>
            <a:r>
              <a:rPr lang="en-US" altLang="zh-CN" dirty="0" err="1" smtClean="0"/>
              <a:t>Nwell</a:t>
            </a:r>
            <a:r>
              <a:rPr lang="en-US" altLang="zh-CN" dirty="0" smtClean="0"/>
              <a:t>:</a:t>
            </a:r>
            <a:endParaRPr lang="en-US" altLang="zh-CN" dirty="0"/>
          </a:p>
          <a:p>
            <a:r>
              <a:rPr lang="en-US" altLang="zh-CN" dirty="0" smtClean="0"/>
              <a:t>Definition</a:t>
            </a:r>
            <a:r>
              <a:rPr lang="en-US" altLang="zh-CN" dirty="0" smtClean="0"/>
              <a:t>: </a:t>
            </a:r>
          </a:p>
          <a:p>
            <a:endParaRPr lang="en-US" altLang="zh-CN" dirty="0" smtClean="0"/>
          </a:p>
          <a:p>
            <a:r>
              <a:rPr lang="en-US" altLang="zh-CN" b="1" i="1" dirty="0">
                <a:solidFill>
                  <a:srgbClr val="C00000"/>
                </a:solidFill>
              </a:rPr>
              <a:t>i18 </a:t>
            </a:r>
            <a:r>
              <a:rPr lang="en-US" altLang="zh-CN" b="1" i="1" dirty="0" err="1">
                <a:solidFill>
                  <a:srgbClr val="C00000"/>
                </a:solidFill>
              </a:rPr>
              <a:t>nwell</a:t>
            </a:r>
            <a:r>
              <a:rPr lang="en-US" altLang="zh-CN" b="1" i="1" dirty="0">
                <a:solidFill>
                  <a:srgbClr val="C00000"/>
                </a:solidFill>
              </a:rPr>
              <a:t> 0 PULSE 0 cur t1 t2 t3 t4 t5 </a:t>
            </a:r>
            <a:endParaRPr lang="en-US" altLang="zh-CN" b="1" i="1" dirty="0" smtClean="0">
              <a:solidFill>
                <a:srgbClr val="C00000"/>
              </a:solidFill>
            </a:endParaRPr>
          </a:p>
          <a:p>
            <a:r>
              <a:rPr lang="en-US" altLang="zh-CN" i="1" dirty="0" smtClean="0"/>
              <a:t>Cur=112n </a:t>
            </a:r>
            <a:r>
              <a:rPr lang="en-US" altLang="zh-CN" i="1" dirty="0"/>
              <a:t>[A]</a:t>
            </a:r>
          </a:p>
          <a:p>
            <a:r>
              <a:rPr lang="en-US" altLang="zh-CN" dirty="0"/>
              <a:t>Delay time[s]</a:t>
            </a:r>
          </a:p>
          <a:p>
            <a:r>
              <a:rPr lang="en-US" altLang="zh-CN" dirty="0"/>
              <a:t>Onset ramp[s]</a:t>
            </a:r>
          </a:p>
          <a:p>
            <a:r>
              <a:rPr lang="en-US" altLang="zh-CN" dirty="0"/>
              <a:t>Recovery ramp[s]</a:t>
            </a:r>
          </a:p>
          <a:p>
            <a:r>
              <a:rPr lang="en-US" altLang="zh-CN" dirty="0"/>
              <a:t>Pulse width[s]</a:t>
            </a:r>
          </a:p>
          <a:p>
            <a:r>
              <a:rPr lang="en-US" altLang="zh-CN" dirty="0"/>
              <a:t>Repetition period[s</a:t>
            </a:r>
            <a:r>
              <a:rPr lang="en-US" altLang="zh-CN" dirty="0" smtClean="0"/>
              <a:t>]</a:t>
            </a: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Width of the pulse</a:t>
            </a:r>
          </a:p>
          <a:p>
            <a:pPr marL="228600" indent="-228600">
              <a:buFontTx/>
              <a:buAutoNum type="arabicParenR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cur 5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e-6 1e-9 </a:t>
            </a:r>
            <a:r>
              <a:rPr lang="en-US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1e-9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1000e-6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indent="-228600">
              <a:buFontTx/>
              <a:buAutoNum type="arabicParenR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cur 5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e-6 1e-9 </a:t>
            </a:r>
            <a:r>
              <a:rPr lang="en-US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1e-9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10e-6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1000e-6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 smtClean="0">
                <a:solidFill>
                  <a:srgbClr val="FF0000"/>
                </a:solidFill>
              </a:rPr>
              <a:t>Width of the signal will cause very long recovery time.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rgbClr val="C00000"/>
              </a:solidFill>
            </a:endParaRPr>
          </a:p>
          <a:p>
            <a:endParaRPr lang="en-US" altLang="zh-C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88" y="1313906"/>
            <a:ext cx="75283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26" y="1356904"/>
            <a:ext cx="6991350" cy="464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9817" y="235131"/>
            <a:ext cx="799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Simulation results  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0263" y="1528354"/>
            <a:ext cx="1095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817" y="1343841"/>
            <a:ext cx="47272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Current source to the </a:t>
            </a:r>
            <a:r>
              <a:rPr lang="en-US" altLang="zh-CN" sz="2000" dirty="0" err="1" smtClean="0"/>
              <a:t>Nwell</a:t>
            </a:r>
            <a:r>
              <a:rPr lang="en-US" altLang="zh-CN" sz="2000" dirty="0" smtClean="0"/>
              <a:t>:</a:t>
            </a:r>
            <a:endParaRPr lang="en-US" altLang="zh-CN" sz="2000" dirty="0"/>
          </a:p>
          <a:p>
            <a:r>
              <a:rPr lang="en-US" altLang="zh-CN" sz="2000" dirty="0" smtClean="0"/>
              <a:t>Definition</a:t>
            </a:r>
            <a:r>
              <a:rPr lang="en-US" altLang="zh-CN" sz="2000" dirty="0" smtClean="0"/>
              <a:t>: </a:t>
            </a:r>
          </a:p>
          <a:p>
            <a:r>
              <a:rPr lang="en-US" altLang="zh-CN" sz="2000" b="1" i="1" dirty="0">
                <a:solidFill>
                  <a:srgbClr val="C00000"/>
                </a:solidFill>
              </a:rPr>
              <a:t>i18 </a:t>
            </a:r>
            <a:r>
              <a:rPr lang="en-US" altLang="zh-CN" sz="2000" b="1" i="1" dirty="0" err="1">
                <a:solidFill>
                  <a:srgbClr val="C00000"/>
                </a:solidFill>
              </a:rPr>
              <a:t>nwell</a:t>
            </a:r>
            <a:r>
              <a:rPr lang="en-US" altLang="zh-CN" sz="2000" b="1" i="1" dirty="0">
                <a:solidFill>
                  <a:srgbClr val="C00000"/>
                </a:solidFill>
              </a:rPr>
              <a:t> 0 PULSE 0 cur t1 t2 t3 t4 t5 </a:t>
            </a:r>
          </a:p>
          <a:p>
            <a:r>
              <a:rPr lang="en-US" altLang="zh-CN" sz="2000" i="1" dirty="0"/>
              <a:t>Cur=112n [A]</a:t>
            </a:r>
          </a:p>
          <a:p>
            <a:r>
              <a:rPr lang="en-US" altLang="zh-CN" sz="1600" dirty="0"/>
              <a:t>Delay time[s]</a:t>
            </a:r>
          </a:p>
          <a:p>
            <a:r>
              <a:rPr lang="en-US" altLang="zh-CN" sz="1600" dirty="0"/>
              <a:t>Onset ramp[s]</a:t>
            </a:r>
          </a:p>
          <a:p>
            <a:r>
              <a:rPr lang="en-US" altLang="zh-CN" sz="1600" dirty="0"/>
              <a:t>Recovery ramp[s]</a:t>
            </a:r>
          </a:p>
          <a:p>
            <a:r>
              <a:rPr lang="en-US" altLang="zh-CN" sz="1600" dirty="0"/>
              <a:t>Pulse width[s]</a:t>
            </a:r>
          </a:p>
          <a:p>
            <a:r>
              <a:rPr lang="en-US" altLang="zh-CN" sz="1600" dirty="0"/>
              <a:t>Repetition period[s</a:t>
            </a:r>
            <a:r>
              <a:rPr lang="en-US" altLang="zh-CN" sz="1600" dirty="0" smtClean="0"/>
              <a:t>]</a:t>
            </a:r>
          </a:p>
          <a:p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Ramp time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28600" indent="-228600">
              <a:buFontTx/>
              <a:buAutoNum type="arabicParenR"/>
            </a:pPr>
            <a:r>
              <a:rPr lang="en-US" altLang="zh-CN" b="1" dirty="0"/>
              <a:t>0 cur 5e-6 </a:t>
            </a:r>
            <a:r>
              <a:rPr lang="en-US" altLang="zh-CN" b="1" dirty="0">
                <a:solidFill>
                  <a:srgbClr val="FF0000"/>
                </a:solidFill>
              </a:rPr>
              <a:t>1e-9 </a:t>
            </a:r>
            <a:r>
              <a:rPr lang="en-US" altLang="zh-CN" b="1" dirty="0" err="1">
                <a:solidFill>
                  <a:srgbClr val="FF0000"/>
                </a:solidFill>
              </a:rPr>
              <a:t>1e-9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/>
              <a:t>0 1000e-6</a:t>
            </a:r>
          </a:p>
          <a:p>
            <a:pPr marL="228600" indent="-228600">
              <a:buFontTx/>
              <a:buAutoNum type="arabicParenR"/>
            </a:pPr>
            <a:r>
              <a:rPr lang="en-US" altLang="zh-CN" b="1" dirty="0"/>
              <a:t>0 cur 5e-6 </a:t>
            </a:r>
            <a:r>
              <a:rPr lang="en-US" altLang="zh-CN" b="1" dirty="0">
                <a:solidFill>
                  <a:srgbClr val="FF0000"/>
                </a:solidFill>
              </a:rPr>
              <a:t>1e-9 </a:t>
            </a:r>
            <a:r>
              <a:rPr lang="en-US" altLang="zh-CN" b="1" dirty="0" smtClean="0">
                <a:solidFill>
                  <a:srgbClr val="FF0000"/>
                </a:solidFill>
              </a:rPr>
              <a:t>1e-6 </a:t>
            </a:r>
            <a:r>
              <a:rPr lang="en-US" altLang="zh-CN" b="1" dirty="0"/>
              <a:t>0</a:t>
            </a:r>
            <a:r>
              <a:rPr lang="en-US" altLang="zh-CN" b="1" dirty="0" smtClean="0"/>
              <a:t> 1000e-6</a:t>
            </a:r>
            <a:endParaRPr lang="en-US" altLang="zh-CN" dirty="0"/>
          </a:p>
          <a:p>
            <a:pPr marL="228600" indent="-228600">
              <a:buFontTx/>
              <a:buAutoNum type="arabicParenR"/>
            </a:pPr>
            <a:r>
              <a:rPr lang="en-US" altLang="zh-CN" b="1" dirty="0"/>
              <a:t>0 cur 5e-6 </a:t>
            </a:r>
            <a:r>
              <a:rPr lang="en-US" altLang="zh-CN" b="1" dirty="0" smtClean="0">
                <a:solidFill>
                  <a:srgbClr val="FF0000"/>
                </a:solidFill>
              </a:rPr>
              <a:t>1e-6 </a:t>
            </a:r>
            <a:r>
              <a:rPr lang="en-US" altLang="zh-CN" b="1" dirty="0">
                <a:solidFill>
                  <a:srgbClr val="FF0000"/>
                </a:solidFill>
              </a:rPr>
              <a:t>1e-9 </a:t>
            </a:r>
            <a:r>
              <a:rPr lang="en-US" altLang="zh-CN" b="1" dirty="0"/>
              <a:t>0 </a:t>
            </a:r>
            <a:r>
              <a:rPr lang="en-US" altLang="zh-CN" b="1" dirty="0" smtClean="0"/>
              <a:t>1000e-6</a:t>
            </a:r>
          </a:p>
          <a:p>
            <a:pPr marL="228600" indent="-228600">
              <a:buFontTx/>
              <a:buAutoNum type="arabicParenR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 smtClean="0">
                <a:solidFill>
                  <a:srgbClr val="FF0000"/>
                </a:solidFill>
              </a:rPr>
              <a:t>Slow raising/decreasing time will also cause lone recovery time 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-&gt; ideal signal: very fast pulse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28600" indent="-228600">
              <a:buFontTx/>
              <a:buAutoNum type="arabicParenR"/>
            </a:pP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26" y="1356904"/>
            <a:ext cx="6991350" cy="47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691" y="222069"/>
            <a:ext cx="598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Laser time Characteristic  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5132" y="1345474"/>
            <a:ext cx="1093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Photodiode with time resolution ~5ns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Red laser, </a:t>
            </a:r>
            <a:r>
              <a:rPr lang="en-US" altLang="zh-CN" dirty="0" smtClean="0">
                <a:solidFill>
                  <a:srgbClr val="FF0000"/>
                </a:solidFill>
              </a:rPr>
              <a:t>IR with Red component</a:t>
            </a:r>
            <a:r>
              <a:rPr lang="en-US" altLang="zh-CN" dirty="0" smtClean="0"/>
              <a:t>, Pure IR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5" y="2115093"/>
            <a:ext cx="5156928" cy="3867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9950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Width: </a:t>
            </a:r>
            <a:r>
              <a:rPr lang="en-US" altLang="zh-CN" dirty="0" smtClean="0"/>
              <a:t>700 and 800 </a:t>
            </a:r>
            <a:r>
              <a:rPr lang="en-US" altLang="zh-CN" dirty="0"/>
              <a:t>micro seconds</a:t>
            </a:r>
          </a:p>
          <a:p>
            <a:r>
              <a:rPr lang="en-US" altLang="zh-CN" dirty="0"/>
              <a:t>Rate: 1000Hz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81" y="1342732"/>
            <a:ext cx="3106434" cy="2329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57" y="1342732"/>
            <a:ext cx="3102778" cy="2327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1109" y="4314332"/>
            <a:ext cx="6201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~500micros width needed to light up the laser(At 1000Hz)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Once lighted up, will start from </a:t>
            </a:r>
            <a:r>
              <a:rPr lang="en-US" altLang="zh-CN" dirty="0" smtClean="0"/>
              <a:t>the beginning (</a:t>
            </a:r>
            <a:r>
              <a:rPr lang="en-US" altLang="zh-CN" dirty="0" smtClean="0"/>
              <a:t>always very wide with increasing amplitude</a:t>
            </a:r>
            <a:r>
              <a:rPr lang="en-US" altLang="zh-CN" dirty="0" smtClean="0"/>
              <a:t>)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Not an ideal signal source </a:t>
            </a:r>
          </a:p>
          <a:p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" y="2110972"/>
            <a:ext cx="5162423" cy="38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691" y="222069"/>
            <a:ext cx="598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Laser time Characteristic  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5132" y="1345474"/>
            <a:ext cx="1093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Photodiode with time resolution ~5ns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Red laser, IR with Res component, </a:t>
            </a:r>
            <a:r>
              <a:rPr lang="en-US" altLang="zh-CN" dirty="0" smtClean="0">
                <a:solidFill>
                  <a:srgbClr val="FF0000"/>
                </a:solidFill>
              </a:rPr>
              <a:t>Pure IR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0" y="2095499"/>
            <a:ext cx="5339807" cy="4004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5954" y="62040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Width: 750 micro seconds</a:t>
            </a:r>
          </a:p>
          <a:p>
            <a:r>
              <a:rPr lang="en-US" altLang="zh-CN" dirty="0"/>
              <a:t>Rate: 1000Hz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1109" y="4314332"/>
            <a:ext cx="620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Even wider pulse needed to light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Similar performance with IR(with red)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Not an ideal signal source </a:t>
            </a:r>
          </a:p>
          <a:p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1" y="1251083"/>
            <a:ext cx="3130313" cy="2347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05" y="1277209"/>
            <a:ext cx="30479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691" y="222069"/>
            <a:ext cx="598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Laser time Characteristic  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5132" y="1345474"/>
            <a:ext cx="1093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Photodiode with time resolution ~5ns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Red laser</a:t>
            </a:r>
            <a:r>
              <a:rPr lang="en-US" altLang="zh-CN" dirty="0" smtClean="0"/>
              <a:t>, IR with Res component, Pure IR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2426426"/>
            <a:ext cx="4271555" cy="3203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491" y="5702405"/>
            <a:ext cx="4871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Trigger Pulse Width : 6 micro seconds</a:t>
            </a:r>
          </a:p>
          <a:p>
            <a:r>
              <a:rPr lang="en-US" altLang="zh-CN" sz="1600" dirty="0" smtClean="0"/>
              <a:t>Rate : 1000Hz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~5 micro seconds delay found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~3 micro second raising time/disappearing time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2426426"/>
            <a:ext cx="4178879" cy="31341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248" y="5825515"/>
            <a:ext cx="472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Width : 10 micro seconds</a:t>
            </a:r>
          </a:p>
          <a:p>
            <a:r>
              <a:rPr lang="en-US" altLang="zh-CN" sz="1600" dirty="0" smtClean="0"/>
              <a:t>Rate : 1000Hz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~same delay/raising/disappearing time found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268" y="2939163"/>
            <a:ext cx="21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Best situation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06" y="3856949"/>
            <a:ext cx="5122639" cy="2606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661" y="1315570"/>
            <a:ext cx="5222361" cy="247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6" y="3696410"/>
            <a:ext cx="6805794" cy="30545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Tests with Red laser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56904" y="1252728"/>
            <a:ext cx="10768148" cy="5082758"/>
          </a:xfrm>
        </p:spPr>
        <p:txBody>
          <a:bodyPr/>
          <a:lstStyle/>
          <a:p>
            <a:r>
              <a:rPr lang="en-US" altLang="zh-CN" sz="1800" dirty="0" smtClean="0"/>
              <a:t>Red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Width: 6 micro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Delay: 5 micro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Threshold sweeping(BL=0.75V)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1000Hz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Bias: -7V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1000 frames per step</a:t>
            </a:r>
          </a:p>
          <a:p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4767943" y="4389120"/>
            <a:ext cx="653143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232365" y="3885920"/>
            <a:ext cx="631229" cy="621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6788" y="3516588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Signal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706" y="3856949"/>
            <a:ext cx="5222733" cy="25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3201</TotalTime>
  <Words>561</Words>
  <Application>Microsoft Office PowerPoint</Application>
  <PresentationFormat>Widescreen</PresentationFormat>
  <Paragraphs>126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Wingdings</vt:lpstr>
      <vt:lpstr>slactheme</vt:lpstr>
      <vt:lpstr>Tests on Chess 2 ASIC </vt:lpstr>
      <vt:lpstr>Pixel description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Tests with Red laser</vt:lpstr>
      <vt:lpstr>PowerPoint Presentation</vt:lpstr>
      <vt:lpstr>Summary and Next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hanyubo</dc:creator>
  <cp:lastModifiedBy>hanyubo</cp:lastModifiedBy>
  <cp:revision>115</cp:revision>
  <dcterms:created xsi:type="dcterms:W3CDTF">2017-12-06T19:14:35Z</dcterms:created>
  <dcterms:modified xsi:type="dcterms:W3CDTF">2018-08-30T15:06:56Z</dcterms:modified>
</cp:coreProperties>
</file>