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2.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theme/themeOverride1.xml" ContentType="application/vnd.openxmlformats-officedocument.themeOverride+xml"/>
  <Override PartName="/ppt/charts/chart6.xml" ContentType="application/vnd.openxmlformats-officedocument.drawingml.chart+xml"/>
  <Override PartName="/ppt/theme/themeOverride2.xml" ContentType="application/vnd.openxmlformats-officedocument.themeOverride+xml"/>
  <Override PartName="/ppt/notesSlides/notesSlide3.xml" ContentType="application/vnd.openxmlformats-officedocument.presentationml.notesSlide+xml"/>
  <Override PartName="/ppt/charts/chart7.xml" ContentType="application/vnd.openxmlformats-officedocument.drawingml.chart+xml"/>
  <Override PartName="/ppt/notesSlides/notesSlide4.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notesSlides/notesSlide5.xml" ContentType="application/vnd.openxmlformats-officedocument.presentationml.notesSlide+xml"/>
  <Override PartName="/ppt/charts/chart10.xml" ContentType="application/vnd.openxmlformats-officedocument.drawingml.chart+xml"/>
  <Override PartName="/ppt/notesSlides/notesSlide6.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notesSlides/notesSlide7.xml" ContentType="application/vnd.openxmlformats-officedocument.presentationml.notesSlide+xml"/>
  <Override PartName="/ppt/charts/chart13.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15" r:id="rId2"/>
    <p:sldMasterId id="2147483683" r:id="rId3"/>
  </p:sldMasterIdLst>
  <p:notesMasterIdLst>
    <p:notesMasterId r:id="rId25"/>
  </p:notesMasterIdLst>
  <p:handoutMasterIdLst>
    <p:handoutMasterId r:id="rId26"/>
  </p:handoutMasterIdLst>
  <p:sldIdLst>
    <p:sldId id="268" r:id="rId4"/>
    <p:sldId id="450" r:id="rId5"/>
    <p:sldId id="451" r:id="rId6"/>
    <p:sldId id="462" r:id="rId7"/>
    <p:sldId id="463" r:id="rId8"/>
    <p:sldId id="464" r:id="rId9"/>
    <p:sldId id="465" r:id="rId10"/>
    <p:sldId id="466" r:id="rId11"/>
    <p:sldId id="457" r:id="rId12"/>
    <p:sldId id="469" r:id="rId13"/>
    <p:sldId id="449" r:id="rId14"/>
    <p:sldId id="468" r:id="rId15"/>
    <p:sldId id="458" r:id="rId16"/>
    <p:sldId id="472" r:id="rId17"/>
    <p:sldId id="442" r:id="rId18"/>
    <p:sldId id="448" r:id="rId19"/>
    <p:sldId id="467" r:id="rId20"/>
    <p:sldId id="460" r:id="rId21"/>
    <p:sldId id="470" r:id="rId22"/>
    <p:sldId id="473" r:id="rId23"/>
    <p:sldId id="471" r:id="rId24"/>
  </p:sldIdLst>
  <p:sldSz cx="12192000" cy="6858000"/>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913" userDrawn="1">
          <p15:clr>
            <a:srgbClr val="A4A3A4"/>
          </p15:clr>
        </p15:guide>
        <p15:guide id="2" pos="257" userDrawn="1">
          <p15:clr>
            <a:srgbClr val="A4A3A4"/>
          </p15:clr>
        </p15:guide>
      </p15:sldGuideLst>
    </p:ext>
    <p:ext uri="{2D200454-40CA-4A62-9FC3-DE9A4176ACB9}">
      <p15:notesGuideLst xmlns=""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8000"/>
    <a:srgbClr val="000000"/>
    <a:srgbClr val="FFFF99"/>
    <a:srgbClr val="003399"/>
    <a:srgbClr val="0066FF"/>
    <a:srgbClr val="FF3399"/>
    <a:srgbClr val="800000"/>
    <a:srgbClr val="99FF99"/>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637" autoAdjust="0"/>
    <p:restoredTop sz="74520" autoAdjust="0"/>
  </p:normalViewPr>
  <p:slideViewPr>
    <p:cSldViewPr showGuides="1">
      <p:cViewPr varScale="1">
        <p:scale>
          <a:sx n="56" d="100"/>
          <a:sy n="56" d="100"/>
        </p:scale>
        <p:origin x="-84" y="-450"/>
      </p:cViewPr>
      <p:guideLst>
        <p:guide orient="horz" pos="913"/>
        <p:guide pos="257"/>
      </p:guideLst>
    </p:cSldViewPr>
  </p:slideViewPr>
  <p:outlineViewPr>
    <p:cViewPr>
      <p:scale>
        <a:sx n="33" d="100"/>
        <a:sy n="33" d="100"/>
      </p:scale>
      <p:origin x="0" y="0"/>
    </p:cViewPr>
  </p:outlineViewPr>
  <p:notesTextViewPr>
    <p:cViewPr>
      <p:scale>
        <a:sx n="1" d="1"/>
        <a:sy n="1" d="1"/>
      </p:scale>
      <p:origin x="0" y="0"/>
    </p:cViewPr>
  </p:notesTextViewPr>
  <p:sorterViewPr>
    <p:cViewPr>
      <p:scale>
        <a:sx n="47" d="100"/>
        <a:sy n="47" d="100"/>
      </p:scale>
      <p:origin x="0" y="0"/>
    </p:cViewPr>
  </p:sorterViewPr>
  <p:notesViewPr>
    <p:cSldViewPr showGuides="1">
      <p:cViewPr>
        <p:scale>
          <a:sx n="100" d="100"/>
          <a:sy n="100" d="100"/>
        </p:scale>
        <p:origin x="-2634" y="726"/>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129"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oleObject" Target="Book3"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Book3"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jroensch\Documents\user_req_vs_time.xlsx" TargetMode="External"/></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1.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2.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64"/>
      <c:rAngAx val="0"/>
      <c:perspective val="0"/>
    </c:view3D>
    <c:floor>
      <c:thickness val="0"/>
    </c:floor>
    <c:sideWall>
      <c:thickness val="0"/>
    </c:sideWall>
    <c:backWall>
      <c:thickness val="0"/>
    </c:backWall>
    <c:plotArea>
      <c:layout>
        <c:manualLayout>
          <c:layoutTarget val="inner"/>
          <c:xMode val="edge"/>
          <c:yMode val="edge"/>
          <c:x val="7.3446277946371694E-2"/>
          <c:y val="0.15339565997958901"/>
          <c:w val="0.85536723163841799"/>
          <c:h val="0.73349633251833801"/>
        </c:manualLayout>
      </c:layout>
      <c:pie3DChart>
        <c:varyColors val="1"/>
        <c:ser>
          <c:idx val="0"/>
          <c:order val="0"/>
          <c:tx>
            <c:strRef>
              <c:f>Sheet1!$A$2</c:f>
              <c:strCache>
                <c:ptCount val="1"/>
              </c:strCache>
            </c:strRef>
          </c:tx>
          <c:spPr>
            <a:solidFill>
              <a:schemeClr val="accent1"/>
            </a:solidFill>
            <a:ln w="9628">
              <a:solidFill>
                <a:schemeClr val="tx1"/>
              </a:solidFill>
              <a:prstDash val="solid"/>
            </a:ln>
          </c:spPr>
          <c:dPt>
            <c:idx val="0"/>
            <c:bubble3D val="0"/>
            <c:spPr>
              <a:solidFill>
                <a:srgbClr val="92D050"/>
              </a:solidFill>
              <a:ln w="9628">
                <a:solidFill>
                  <a:schemeClr val="tx1"/>
                </a:solidFill>
                <a:prstDash val="solid"/>
              </a:ln>
            </c:spPr>
          </c:dPt>
          <c:dPt>
            <c:idx val="1"/>
            <c:bubble3D val="0"/>
            <c:spPr>
              <a:solidFill>
                <a:schemeClr val="accent1">
                  <a:lumMod val="40000"/>
                  <a:lumOff val="60000"/>
                </a:schemeClr>
              </a:solidFill>
              <a:ln w="9628">
                <a:solidFill>
                  <a:schemeClr val="tx1"/>
                </a:solidFill>
                <a:prstDash val="solid"/>
              </a:ln>
            </c:spPr>
          </c:dPt>
          <c:dPt>
            <c:idx val="2"/>
            <c:bubble3D val="0"/>
            <c:spPr>
              <a:solidFill>
                <a:schemeClr val="accent1">
                  <a:lumMod val="75000"/>
                </a:schemeClr>
              </a:solidFill>
              <a:ln w="9628">
                <a:solidFill>
                  <a:schemeClr val="tx1"/>
                </a:solidFill>
                <a:prstDash val="solid"/>
              </a:ln>
            </c:spPr>
          </c:dPt>
          <c:dPt>
            <c:idx val="3"/>
            <c:bubble3D val="0"/>
            <c:spPr>
              <a:solidFill>
                <a:srgbClr val="3366FF"/>
              </a:solidFill>
              <a:ln w="9628">
                <a:solidFill>
                  <a:schemeClr val="tx1"/>
                </a:solidFill>
                <a:prstDash val="solid"/>
              </a:ln>
            </c:spPr>
          </c:dPt>
          <c:dPt>
            <c:idx val="4"/>
            <c:bubble3D val="0"/>
            <c:spPr>
              <a:solidFill>
                <a:schemeClr val="bg1"/>
              </a:solidFill>
              <a:ln w="9628">
                <a:solidFill>
                  <a:schemeClr val="tx1"/>
                </a:solidFill>
                <a:prstDash val="solid"/>
              </a:ln>
            </c:spPr>
          </c:dPt>
          <c:dPt>
            <c:idx val="5"/>
            <c:bubble3D val="0"/>
            <c:spPr>
              <a:solidFill>
                <a:schemeClr val="tx1"/>
              </a:solidFill>
              <a:ln w="9628">
                <a:solidFill>
                  <a:schemeClr val="tx1"/>
                </a:solidFill>
                <a:prstDash val="solid"/>
              </a:ln>
            </c:spPr>
          </c:dPt>
          <c:dPt>
            <c:idx val="6"/>
            <c:bubble3D val="0"/>
            <c:spPr>
              <a:solidFill>
                <a:srgbClr val="FF0000"/>
              </a:solidFill>
              <a:ln w="9628">
                <a:solidFill>
                  <a:schemeClr val="tx1"/>
                </a:solidFill>
                <a:prstDash val="solid"/>
              </a:ln>
            </c:spPr>
          </c:dPt>
          <c:dPt>
            <c:idx val="7"/>
            <c:bubble3D val="0"/>
            <c:spPr>
              <a:solidFill>
                <a:schemeClr val="tx2">
                  <a:lumMod val="65000"/>
                </a:schemeClr>
              </a:solidFill>
              <a:ln w="9628">
                <a:solidFill>
                  <a:schemeClr val="tx1"/>
                </a:solidFill>
                <a:prstDash val="solid"/>
              </a:ln>
            </c:spPr>
          </c:dPt>
          <c:dPt>
            <c:idx val="8"/>
            <c:bubble3D val="0"/>
            <c:spPr>
              <a:solidFill>
                <a:schemeClr val="tx1">
                  <a:lumMod val="75000"/>
                  <a:lumOff val="25000"/>
                </a:schemeClr>
              </a:solidFill>
              <a:ln w="9628">
                <a:solidFill>
                  <a:schemeClr val="tx1"/>
                </a:solidFill>
                <a:prstDash val="solid"/>
              </a:ln>
            </c:spPr>
          </c:dPt>
          <c:cat>
            <c:strRef>
              <c:f>Sheet1!$B$1:$G$1</c:f>
              <c:strCache>
                <c:ptCount val="3"/>
                <c:pt idx="0">
                  <c:v>User </c:v>
                </c:pt>
                <c:pt idx="1">
                  <c:v>MDE+PDE</c:v>
                </c:pt>
                <c:pt idx="2">
                  <c:v>ARD</c:v>
                </c:pt>
              </c:strCache>
            </c:strRef>
          </c:cat>
          <c:val>
            <c:numRef>
              <c:f>Sheet1!$B$2:$G$2</c:f>
              <c:numCache>
                <c:formatCode>General</c:formatCode>
                <c:ptCount val="6"/>
                <c:pt idx="0">
                  <c:v>4188.5</c:v>
                </c:pt>
                <c:pt idx="1">
                  <c:v>2109.8000000000002</c:v>
                </c:pt>
                <c:pt idx="2">
                  <c:v>804.65</c:v>
                </c:pt>
              </c:numCache>
            </c:numRef>
          </c:val>
        </c:ser>
        <c:dLbls>
          <c:showLegendKey val="0"/>
          <c:showVal val="0"/>
          <c:showCatName val="0"/>
          <c:showSerName val="0"/>
          <c:showPercent val="0"/>
          <c:showBubbleSize val="0"/>
          <c:showLeaderLines val="1"/>
        </c:dLbls>
      </c:pie3DChart>
      <c:spPr>
        <a:noFill/>
        <a:ln w="19256">
          <a:noFill/>
        </a:ln>
      </c:spPr>
    </c:plotArea>
    <c:plotVisOnly val="1"/>
    <c:dispBlanksAs val="zero"/>
    <c:showDLblsOverMax val="0"/>
  </c:chart>
  <c:spPr>
    <a:noFill/>
    <a:ln>
      <a:noFill/>
    </a:ln>
  </c:spPr>
  <c:txPr>
    <a:bodyPr/>
    <a:lstStyle/>
    <a:p>
      <a:pPr>
        <a:defRPr sz="1346" b="1" i="0" u="none" strike="noStrike" baseline="0">
          <a:solidFill>
            <a:schemeClr val="tx1"/>
          </a:solidFill>
          <a:latin typeface="Arial"/>
          <a:ea typeface="Arial"/>
          <a:cs typeface="Arial"/>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b="1" i="0" u="none" strike="noStrike" baseline="0">
                <a:effectLst/>
              </a:rPr>
              <a:t>user run statistics</a:t>
            </a:r>
            <a:endParaRPr lang="en-US"/>
          </a:p>
        </c:rich>
      </c:tx>
      <c:layout/>
      <c:overlay val="0"/>
    </c:title>
    <c:autoTitleDeleted val="0"/>
    <c:view3D>
      <c:rotX val="15"/>
      <c:rotY val="20"/>
      <c:rAngAx val="1"/>
    </c:view3D>
    <c:floor>
      <c:thickness val="0"/>
    </c:floor>
    <c:sideWall>
      <c:thickness val="0"/>
    </c:sideWall>
    <c:backWall>
      <c:thickness val="0"/>
    </c:backWall>
    <c:plotArea>
      <c:layout/>
      <c:bar3DChart>
        <c:barDir val="col"/>
        <c:grouping val="percentStacked"/>
        <c:varyColors val="0"/>
        <c:ser>
          <c:idx val="0"/>
          <c:order val="0"/>
          <c:tx>
            <c:strRef>
              <c:f>Sheet1!$B$31</c:f>
              <c:strCache>
                <c:ptCount val="1"/>
                <c:pt idx="0">
                  <c:v>SASE delivery (%)</c:v>
                </c:pt>
              </c:strCache>
            </c:strRef>
          </c:tx>
          <c:spPr>
            <a:solidFill>
              <a:srgbClr val="92D050"/>
            </a:solidFill>
          </c:spPr>
          <c:invertIfNegative val="0"/>
          <c:cat>
            <c:numRef>
              <c:f>Sheet1!$A$32:$A$36</c:f>
              <c:numCache>
                <c:formatCode>General</c:formatCode>
                <c:ptCount val="5"/>
                <c:pt idx="0">
                  <c:v>2014</c:v>
                </c:pt>
                <c:pt idx="1">
                  <c:v>2015</c:v>
                </c:pt>
                <c:pt idx="2">
                  <c:v>2016</c:v>
                </c:pt>
                <c:pt idx="3">
                  <c:v>2017</c:v>
                </c:pt>
                <c:pt idx="4">
                  <c:v>2018</c:v>
                </c:pt>
              </c:numCache>
            </c:numRef>
          </c:cat>
          <c:val>
            <c:numRef>
              <c:f>Sheet1!$B$32:$B$36</c:f>
              <c:numCache>
                <c:formatCode>0.0%</c:formatCode>
                <c:ptCount val="5"/>
                <c:pt idx="0">
                  <c:v>0.74446050096339111</c:v>
                </c:pt>
                <c:pt idx="1">
                  <c:v>0.78286096853380938</c:v>
                </c:pt>
                <c:pt idx="2">
                  <c:v>0.80748538011695903</c:v>
                </c:pt>
                <c:pt idx="3">
                  <c:v>0.80155728587319242</c:v>
                </c:pt>
                <c:pt idx="4">
                  <c:v>0.81809501074242064</c:v>
                </c:pt>
              </c:numCache>
            </c:numRef>
          </c:val>
        </c:ser>
        <c:ser>
          <c:idx val="1"/>
          <c:order val="1"/>
          <c:tx>
            <c:strRef>
              <c:f>Sheet1!$C$31</c:f>
              <c:strCache>
                <c:ptCount val="1"/>
                <c:pt idx="0">
                  <c:v>down (%)</c:v>
                </c:pt>
              </c:strCache>
            </c:strRef>
          </c:tx>
          <c:spPr>
            <a:solidFill>
              <a:srgbClr val="FF0000"/>
            </a:solidFill>
          </c:spPr>
          <c:invertIfNegative val="0"/>
          <c:cat>
            <c:numRef>
              <c:f>Sheet1!$A$32:$A$36</c:f>
              <c:numCache>
                <c:formatCode>General</c:formatCode>
                <c:ptCount val="5"/>
                <c:pt idx="0">
                  <c:v>2014</c:v>
                </c:pt>
                <c:pt idx="1">
                  <c:v>2015</c:v>
                </c:pt>
                <c:pt idx="2">
                  <c:v>2016</c:v>
                </c:pt>
                <c:pt idx="3">
                  <c:v>2017</c:v>
                </c:pt>
                <c:pt idx="4">
                  <c:v>2018</c:v>
                </c:pt>
              </c:numCache>
            </c:numRef>
          </c:cat>
          <c:val>
            <c:numRef>
              <c:f>Sheet1!$C$32:$C$36</c:f>
              <c:numCache>
                <c:formatCode>0.0%</c:formatCode>
                <c:ptCount val="5"/>
                <c:pt idx="0">
                  <c:v>4.2148362235067439E-2</c:v>
                </c:pt>
                <c:pt idx="1">
                  <c:v>4.3963401026556576E-2</c:v>
                </c:pt>
                <c:pt idx="2">
                  <c:v>3.4619883040935676E-2</c:v>
                </c:pt>
                <c:pt idx="3">
                  <c:v>3.203559510567297E-2</c:v>
                </c:pt>
                <c:pt idx="4">
                  <c:v>3.4614466459775603E-2</c:v>
                </c:pt>
              </c:numCache>
            </c:numRef>
          </c:val>
        </c:ser>
        <c:ser>
          <c:idx val="2"/>
          <c:order val="2"/>
          <c:tx>
            <c:strRef>
              <c:f>Sheet1!$D$31</c:f>
              <c:strCache>
                <c:ptCount val="1"/>
                <c:pt idx="0">
                  <c:v>set-up (%)</c:v>
                </c:pt>
              </c:strCache>
            </c:strRef>
          </c:tx>
          <c:spPr>
            <a:solidFill>
              <a:srgbClr val="FFFF00"/>
            </a:solidFill>
          </c:spPr>
          <c:invertIfNegative val="0"/>
          <c:cat>
            <c:numRef>
              <c:f>Sheet1!$A$32:$A$36</c:f>
              <c:numCache>
                <c:formatCode>General</c:formatCode>
                <c:ptCount val="5"/>
                <c:pt idx="0">
                  <c:v>2014</c:v>
                </c:pt>
                <c:pt idx="1">
                  <c:v>2015</c:v>
                </c:pt>
                <c:pt idx="2">
                  <c:v>2016</c:v>
                </c:pt>
                <c:pt idx="3">
                  <c:v>2017</c:v>
                </c:pt>
                <c:pt idx="4">
                  <c:v>2018</c:v>
                </c:pt>
              </c:numCache>
            </c:numRef>
          </c:cat>
          <c:val>
            <c:numRef>
              <c:f>Sheet1!$D$32:$D$36</c:f>
              <c:numCache>
                <c:formatCode>0.0%</c:formatCode>
                <c:ptCount val="5"/>
                <c:pt idx="0">
                  <c:v>0.21339113680154143</c:v>
                </c:pt>
                <c:pt idx="1">
                  <c:v>0.17317563043963402</c:v>
                </c:pt>
                <c:pt idx="2">
                  <c:v>0.15789473684210525</c:v>
                </c:pt>
                <c:pt idx="3">
                  <c:v>0.16640711902113459</c:v>
                </c:pt>
                <c:pt idx="4">
                  <c:v>0.14729052279780377</c:v>
                </c:pt>
              </c:numCache>
            </c:numRef>
          </c:val>
        </c:ser>
        <c:dLbls>
          <c:showLegendKey val="0"/>
          <c:showVal val="1"/>
          <c:showCatName val="0"/>
          <c:showSerName val="0"/>
          <c:showPercent val="0"/>
          <c:showBubbleSize val="0"/>
        </c:dLbls>
        <c:gapWidth val="95"/>
        <c:gapDepth val="95"/>
        <c:shape val="box"/>
        <c:axId val="204197888"/>
        <c:axId val="204516736"/>
        <c:axId val="0"/>
      </c:bar3DChart>
      <c:catAx>
        <c:axId val="204197888"/>
        <c:scaling>
          <c:orientation val="minMax"/>
        </c:scaling>
        <c:delete val="0"/>
        <c:axPos val="b"/>
        <c:numFmt formatCode="General" sourceLinked="1"/>
        <c:majorTickMark val="none"/>
        <c:minorTickMark val="none"/>
        <c:tickLblPos val="nextTo"/>
        <c:crossAx val="204516736"/>
        <c:crosses val="autoZero"/>
        <c:auto val="1"/>
        <c:lblAlgn val="ctr"/>
        <c:lblOffset val="100"/>
        <c:noMultiLvlLbl val="0"/>
      </c:catAx>
      <c:valAx>
        <c:axId val="204516736"/>
        <c:scaling>
          <c:orientation val="minMax"/>
        </c:scaling>
        <c:delete val="1"/>
        <c:axPos val="l"/>
        <c:numFmt formatCode="0%" sourceLinked="1"/>
        <c:majorTickMark val="none"/>
        <c:minorTickMark val="none"/>
        <c:tickLblPos val="nextTo"/>
        <c:crossAx val="204197888"/>
        <c:crosses val="autoZero"/>
        <c:crossBetween val="between"/>
      </c:valAx>
    </c:plotArea>
    <c:legend>
      <c:legendPos val="t"/>
      <c:layout/>
      <c:overlay val="0"/>
    </c:legend>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b="1" i="0" u="none" strike="noStrike" baseline="0" dirty="0">
                <a:effectLst/>
              </a:rPr>
              <a:t>user run </a:t>
            </a:r>
            <a:r>
              <a:rPr lang="en-US" sz="1800" b="1" i="0" u="none" strike="noStrike" baseline="0" dirty="0" smtClean="0">
                <a:effectLst/>
              </a:rPr>
              <a:t>statistics (FLASH1)</a:t>
            </a:r>
            <a:endParaRPr lang="en-US" dirty="0"/>
          </a:p>
        </c:rich>
      </c:tx>
      <c:layout/>
      <c:overlay val="0"/>
    </c:title>
    <c:autoTitleDeleted val="0"/>
    <c:view3D>
      <c:rotX val="15"/>
      <c:rotY val="20"/>
      <c:rAngAx val="1"/>
    </c:view3D>
    <c:floor>
      <c:thickness val="0"/>
    </c:floor>
    <c:sideWall>
      <c:thickness val="0"/>
    </c:sideWall>
    <c:backWall>
      <c:thickness val="0"/>
    </c:backWall>
    <c:plotArea>
      <c:layout/>
      <c:bar3DChart>
        <c:barDir val="col"/>
        <c:grouping val="percentStacked"/>
        <c:varyColors val="0"/>
        <c:ser>
          <c:idx val="0"/>
          <c:order val="0"/>
          <c:tx>
            <c:strRef>
              <c:f>Sheet1!$B$31</c:f>
              <c:strCache>
                <c:ptCount val="1"/>
                <c:pt idx="0">
                  <c:v>SASE delivery (%)</c:v>
                </c:pt>
              </c:strCache>
            </c:strRef>
          </c:tx>
          <c:spPr>
            <a:solidFill>
              <a:srgbClr val="92D050"/>
            </a:solidFill>
          </c:spPr>
          <c:invertIfNegative val="0"/>
          <c:cat>
            <c:numRef>
              <c:f>Sheet1!$A$32:$A$36</c:f>
              <c:numCache>
                <c:formatCode>General</c:formatCode>
                <c:ptCount val="5"/>
                <c:pt idx="0">
                  <c:v>2014</c:v>
                </c:pt>
                <c:pt idx="1">
                  <c:v>2015</c:v>
                </c:pt>
                <c:pt idx="2">
                  <c:v>2016</c:v>
                </c:pt>
                <c:pt idx="3">
                  <c:v>2017</c:v>
                </c:pt>
                <c:pt idx="4">
                  <c:v>2018</c:v>
                </c:pt>
              </c:numCache>
            </c:numRef>
          </c:cat>
          <c:val>
            <c:numRef>
              <c:f>Sheet1!$B$32:$B$36</c:f>
              <c:numCache>
                <c:formatCode>0.0%</c:formatCode>
                <c:ptCount val="5"/>
                <c:pt idx="0">
                  <c:v>0.74446050096339111</c:v>
                </c:pt>
                <c:pt idx="1">
                  <c:v>0.78286096853380938</c:v>
                </c:pt>
                <c:pt idx="2">
                  <c:v>0.80748538011695903</c:v>
                </c:pt>
                <c:pt idx="3">
                  <c:v>0.80155728587319242</c:v>
                </c:pt>
                <c:pt idx="4">
                  <c:v>0.81809501074242064</c:v>
                </c:pt>
              </c:numCache>
            </c:numRef>
          </c:val>
        </c:ser>
        <c:ser>
          <c:idx val="1"/>
          <c:order val="1"/>
          <c:tx>
            <c:strRef>
              <c:f>Sheet1!$C$31</c:f>
              <c:strCache>
                <c:ptCount val="1"/>
                <c:pt idx="0">
                  <c:v>down (%)</c:v>
                </c:pt>
              </c:strCache>
            </c:strRef>
          </c:tx>
          <c:spPr>
            <a:solidFill>
              <a:srgbClr val="FF0000"/>
            </a:solidFill>
          </c:spPr>
          <c:invertIfNegative val="0"/>
          <c:cat>
            <c:numRef>
              <c:f>Sheet1!$A$32:$A$36</c:f>
              <c:numCache>
                <c:formatCode>General</c:formatCode>
                <c:ptCount val="5"/>
                <c:pt idx="0">
                  <c:v>2014</c:v>
                </c:pt>
                <c:pt idx="1">
                  <c:v>2015</c:v>
                </c:pt>
                <c:pt idx="2">
                  <c:v>2016</c:v>
                </c:pt>
                <c:pt idx="3">
                  <c:v>2017</c:v>
                </c:pt>
                <c:pt idx="4">
                  <c:v>2018</c:v>
                </c:pt>
              </c:numCache>
            </c:numRef>
          </c:cat>
          <c:val>
            <c:numRef>
              <c:f>Sheet1!$C$32:$C$36</c:f>
              <c:numCache>
                <c:formatCode>0.0%</c:formatCode>
                <c:ptCount val="5"/>
                <c:pt idx="0">
                  <c:v>4.2148362235067439E-2</c:v>
                </c:pt>
                <c:pt idx="1">
                  <c:v>4.3963401026556576E-2</c:v>
                </c:pt>
                <c:pt idx="2">
                  <c:v>3.4619883040935676E-2</c:v>
                </c:pt>
                <c:pt idx="3">
                  <c:v>3.203559510567297E-2</c:v>
                </c:pt>
                <c:pt idx="4">
                  <c:v>3.4614466459775603E-2</c:v>
                </c:pt>
              </c:numCache>
            </c:numRef>
          </c:val>
        </c:ser>
        <c:ser>
          <c:idx val="2"/>
          <c:order val="2"/>
          <c:tx>
            <c:strRef>
              <c:f>Sheet1!$D$31</c:f>
              <c:strCache>
                <c:ptCount val="1"/>
                <c:pt idx="0">
                  <c:v>set-up (%)</c:v>
                </c:pt>
              </c:strCache>
            </c:strRef>
          </c:tx>
          <c:spPr>
            <a:solidFill>
              <a:srgbClr val="FFFF00"/>
            </a:solidFill>
          </c:spPr>
          <c:invertIfNegative val="0"/>
          <c:cat>
            <c:numRef>
              <c:f>Sheet1!$A$32:$A$36</c:f>
              <c:numCache>
                <c:formatCode>General</c:formatCode>
                <c:ptCount val="5"/>
                <c:pt idx="0">
                  <c:v>2014</c:v>
                </c:pt>
                <c:pt idx="1">
                  <c:v>2015</c:v>
                </c:pt>
                <c:pt idx="2">
                  <c:v>2016</c:v>
                </c:pt>
                <c:pt idx="3">
                  <c:v>2017</c:v>
                </c:pt>
                <c:pt idx="4">
                  <c:v>2018</c:v>
                </c:pt>
              </c:numCache>
            </c:numRef>
          </c:cat>
          <c:val>
            <c:numRef>
              <c:f>Sheet1!$D$32:$D$36</c:f>
              <c:numCache>
                <c:formatCode>0.0%</c:formatCode>
                <c:ptCount val="5"/>
                <c:pt idx="0">
                  <c:v>0.21339113680154143</c:v>
                </c:pt>
                <c:pt idx="1">
                  <c:v>0.17317563043963402</c:v>
                </c:pt>
                <c:pt idx="2">
                  <c:v>0.15789473684210525</c:v>
                </c:pt>
                <c:pt idx="3">
                  <c:v>0.16640711902113459</c:v>
                </c:pt>
                <c:pt idx="4">
                  <c:v>0.14729052279780377</c:v>
                </c:pt>
              </c:numCache>
            </c:numRef>
          </c:val>
        </c:ser>
        <c:dLbls>
          <c:showLegendKey val="0"/>
          <c:showVal val="1"/>
          <c:showCatName val="0"/>
          <c:showSerName val="0"/>
          <c:showPercent val="0"/>
          <c:showBubbleSize val="0"/>
        </c:dLbls>
        <c:gapWidth val="95"/>
        <c:gapDepth val="95"/>
        <c:shape val="box"/>
        <c:axId val="166054528"/>
        <c:axId val="166937344"/>
        <c:axId val="0"/>
      </c:bar3DChart>
      <c:catAx>
        <c:axId val="166054528"/>
        <c:scaling>
          <c:orientation val="minMax"/>
        </c:scaling>
        <c:delete val="0"/>
        <c:axPos val="b"/>
        <c:numFmt formatCode="General" sourceLinked="1"/>
        <c:majorTickMark val="none"/>
        <c:minorTickMark val="none"/>
        <c:tickLblPos val="nextTo"/>
        <c:crossAx val="166937344"/>
        <c:crosses val="autoZero"/>
        <c:auto val="1"/>
        <c:lblAlgn val="ctr"/>
        <c:lblOffset val="100"/>
        <c:noMultiLvlLbl val="0"/>
      </c:catAx>
      <c:valAx>
        <c:axId val="166937344"/>
        <c:scaling>
          <c:orientation val="minMax"/>
        </c:scaling>
        <c:delete val="1"/>
        <c:axPos val="l"/>
        <c:numFmt formatCode="0%" sourceLinked="1"/>
        <c:majorTickMark val="none"/>
        <c:minorTickMark val="none"/>
        <c:tickLblPos val="nextTo"/>
        <c:crossAx val="166054528"/>
        <c:crosses val="autoZero"/>
        <c:crossBetween val="between"/>
      </c:valAx>
    </c:plotArea>
    <c:legend>
      <c:legendPos val="t"/>
      <c:layout/>
      <c:overlay val="0"/>
    </c:legend>
    <c:plotVisOnly val="1"/>
    <c:dispBlanksAs val="gap"/>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requested</a:t>
            </a:r>
            <a:r>
              <a:rPr lang="en-US" baseline="0" dirty="0"/>
              <a:t> number of bunches </a:t>
            </a:r>
            <a:r>
              <a:rPr lang="en-US" baseline="0" dirty="0" smtClean="0"/>
              <a:t>(FLASH1 / user </a:t>
            </a:r>
            <a:r>
              <a:rPr lang="en-US" baseline="0" dirty="0"/>
              <a:t>shifts in percent)</a:t>
            </a:r>
            <a:endParaRPr lang="en-US" dirty="0"/>
          </a:p>
        </c:rich>
      </c:tx>
      <c:layout/>
      <c:overlay val="0"/>
    </c:title>
    <c:autoTitleDeleted val="0"/>
    <c:view3D>
      <c:rotX val="15"/>
      <c:rotY val="20"/>
      <c:rAngAx val="1"/>
    </c:view3D>
    <c:floor>
      <c:thickness val="0"/>
    </c:floor>
    <c:sideWall>
      <c:thickness val="0"/>
    </c:sideWall>
    <c:backWall>
      <c:thickness val="0"/>
    </c:backWall>
    <c:plotArea>
      <c:layout/>
      <c:bar3DChart>
        <c:barDir val="col"/>
        <c:grouping val="percentStacked"/>
        <c:varyColors val="0"/>
        <c:ser>
          <c:idx val="0"/>
          <c:order val="0"/>
          <c:tx>
            <c:strRef>
              <c:f>Sheet3!$W$12</c:f>
              <c:strCache>
                <c:ptCount val="1"/>
                <c:pt idx="0">
                  <c:v>1-30</c:v>
                </c:pt>
              </c:strCache>
            </c:strRef>
          </c:tx>
          <c:invertIfNegative val="0"/>
          <c:cat>
            <c:strRef>
              <c:f>Sheet3!$V$13:$V$17</c:f>
              <c:strCache>
                <c:ptCount val="5"/>
                <c:pt idx="0">
                  <c:v>2015 (June-Dec.)</c:v>
                </c:pt>
                <c:pt idx="1">
                  <c:v>2016</c:v>
                </c:pt>
                <c:pt idx="2">
                  <c:v>2017</c:v>
                </c:pt>
                <c:pt idx="3">
                  <c:v>2018</c:v>
                </c:pt>
                <c:pt idx="4">
                  <c:v>2019 (Jan.-June)</c:v>
                </c:pt>
              </c:strCache>
            </c:strRef>
          </c:cat>
          <c:val>
            <c:numRef>
              <c:f>Sheet3!$W$13:$W$17</c:f>
              <c:numCache>
                <c:formatCode>0%</c:formatCode>
                <c:ptCount val="5"/>
                <c:pt idx="0">
                  <c:v>0.6171428571428571</c:v>
                </c:pt>
                <c:pt idx="1">
                  <c:v>0.43307086614173229</c:v>
                </c:pt>
                <c:pt idx="2">
                  <c:v>0.53648068669527893</c:v>
                </c:pt>
                <c:pt idx="3">
                  <c:v>0.4563758389261745</c:v>
                </c:pt>
                <c:pt idx="4">
                  <c:v>0.44615384615384618</c:v>
                </c:pt>
              </c:numCache>
            </c:numRef>
          </c:val>
        </c:ser>
        <c:ser>
          <c:idx val="1"/>
          <c:order val="1"/>
          <c:tx>
            <c:strRef>
              <c:f>Sheet3!$X$12</c:f>
              <c:strCache>
                <c:ptCount val="1"/>
                <c:pt idx="0">
                  <c:v>31-399</c:v>
                </c:pt>
              </c:strCache>
            </c:strRef>
          </c:tx>
          <c:invertIfNegative val="0"/>
          <c:cat>
            <c:strRef>
              <c:f>Sheet3!$V$13:$V$17</c:f>
              <c:strCache>
                <c:ptCount val="5"/>
                <c:pt idx="0">
                  <c:v>2015 (June-Dec.)</c:v>
                </c:pt>
                <c:pt idx="1">
                  <c:v>2016</c:v>
                </c:pt>
                <c:pt idx="2">
                  <c:v>2017</c:v>
                </c:pt>
                <c:pt idx="3">
                  <c:v>2018</c:v>
                </c:pt>
                <c:pt idx="4">
                  <c:v>2019 (Jan.-June)</c:v>
                </c:pt>
              </c:strCache>
            </c:strRef>
          </c:cat>
          <c:val>
            <c:numRef>
              <c:f>Sheet3!$X$13:$X$17</c:f>
              <c:numCache>
                <c:formatCode>0%</c:formatCode>
                <c:ptCount val="5"/>
                <c:pt idx="0">
                  <c:v>0.20571428571428571</c:v>
                </c:pt>
                <c:pt idx="1">
                  <c:v>0.2125984251968504</c:v>
                </c:pt>
                <c:pt idx="2">
                  <c:v>0.12017167381974249</c:v>
                </c:pt>
                <c:pt idx="3">
                  <c:v>0.16107382550335569</c:v>
                </c:pt>
                <c:pt idx="4">
                  <c:v>0.12307692307692308</c:v>
                </c:pt>
              </c:numCache>
            </c:numRef>
          </c:val>
        </c:ser>
        <c:ser>
          <c:idx val="2"/>
          <c:order val="2"/>
          <c:tx>
            <c:strRef>
              <c:f>Sheet3!$Y$12</c:f>
              <c:strCache>
                <c:ptCount val="1"/>
                <c:pt idx="0">
                  <c:v>≥ 400</c:v>
                </c:pt>
              </c:strCache>
            </c:strRef>
          </c:tx>
          <c:spPr>
            <a:solidFill>
              <a:srgbClr val="92D050"/>
            </a:solidFill>
          </c:spPr>
          <c:invertIfNegative val="0"/>
          <c:cat>
            <c:strRef>
              <c:f>Sheet3!$V$13:$V$17</c:f>
              <c:strCache>
                <c:ptCount val="5"/>
                <c:pt idx="0">
                  <c:v>2015 (June-Dec.)</c:v>
                </c:pt>
                <c:pt idx="1">
                  <c:v>2016</c:v>
                </c:pt>
                <c:pt idx="2">
                  <c:v>2017</c:v>
                </c:pt>
                <c:pt idx="3">
                  <c:v>2018</c:v>
                </c:pt>
                <c:pt idx="4">
                  <c:v>2019 (Jan.-June)</c:v>
                </c:pt>
              </c:strCache>
            </c:strRef>
          </c:cat>
          <c:val>
            <c:numRef>
              <c:f>Sheet3!$Y$13:$Y$17</c:f>
              <c:numCache>
                <c:formatCode>0%</c:formatCode>
                <c:ptCount val="5"/>
                <c:pt idx="0">
                  <c:v>0.17714285714285713</c:v>
                </c:pt>
                <c:pt idx="1">
                  <c:v>0.3543307086614173</c:v>
                </c:pt>
                <c:pt idx="2">
                  <c:v>0.34334763948497854</c:v>
                </c:pt>
                <c:pt idx="3">
                  <c:v>0.3825503355704698</c:v>
                </c:pt>
                <c:pt idx="4">
                  <c:v>0.43076923076923079</c:v>
                </c:pt>
              </c:numCache>
            </c:numRef>
          </c:val>
        </c:ser>
        <c:dLbls>
          <c:showLegendKey val="0"/>
          <c:showVal val="1"/>
          <c:showCatName val="0"/>
          <c:showSerName val="0"/>
          <c:showPercent val="0"/>
          <c:showBubbleSize val="0"/>
        </c:dLbls>
        <c:gapWidth val="95"/>
        <c:gapDepth val="95"/>
        <c:shape val="box"/>
        <c:axId val="176102016"/>
        <c:axId val="176121344"/>
        <c:axId val="0"/>
      </c:bar3DChart>
      <c:catAx>
        <c:axId val="176102016"/>
        <c:scaling>
          <c:orientation val="minMax"/>
        </c:scaling>
        <c:delete val="0"/>
        <c:axPos val="b"/>
        <c:numFmt formatCode="General" sourceLinked="1"/>
        <c:majorTickMark val="none"/>
        <c:minorTickMark val="none"/>
        <c:tickLblPos val="nextTo"/>
        <c:crossAx val="176121344"/>
        <c:crosses val="autoZero"/>
        <c:auto val="1"/>
        <c:lblAlgn val="ctr"/>
        <c:lblOffset val="100"/>
        <c:noMultiLvlLbl val="0"/>
      </c:catAx>
      <c:valAx>
        <c:axId val="176121344"/>
        <c:scaling>
          <c:orientation val="minMax"/>
        </c:scaling>
        <c:delete val="1"/>
        <c:axPos val="l"/>
        <c:numFmt formatCode="0%" sourceLinked="1"/>
        <c:majorTickMark val="none"/>
        <c:minorTickMark val="none"/>
        <c:tickLblPos val="nextTo"/>
        <c:crossAx val="176102016"/>
        <c:crosses val="autoZero"/>
        <c:crossBetween val="between"/>
      </c:valAx>
    </c:plotArea>
    <c:legend>
      <c:legendPos val="t"/>
      <c:layout/>
      <c:overlay val="0"/>
    </c:legend>
    <c:plotVisOnly val="1"/>
    <c:dispBlanksAs val="gap"/>
    <c:showDLblsOverMax val="0"/>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stacked"/>
        <c:varyColors val="0"/>
        <c:ser>
          <c:idx val="0"/>
          <c:order val="0"/>
          <c:tx>
            <c:strRef>
              <c:f>Sheet1!$B$1</c:f>
              <c:strCache>
                <c:ptCount val="1"/>
                <c:pt idx="0">
                  <c:v>Series 1</c:v>
                </c:pt>
              </c:strCache>
            </c:strRef>
          </c:tx>
          <c:spPr>
            <a:solidFill>
              <a:srgbClr val="99FF66"/>
            </a:solidFill>
          </c:spPr>
          <c:invertIfNegative val="0"/>
          <c:dPt>
            <c:idx val="0"/>
            <c:invertIfNegative val="0"/>
            <c:bubble3D val="0"/>
            <c:spPr>
              <a:solidFill>
                <a:srgbClr val="FF0000"/>
              </a:solidFill>
            </c:spPr>
          </c:dPt>
          <c:dPt>
            <c:idx val="3"/>
            <c:invertIfNegative val="0"/>
            <c:bubble3D val="0"/>
            <c:spPr>
              <a:solidFill>
                <a:srgbClr val="FFFF00"/>
              </a:solidFill>
            </c:spPr>
          </c:dPt>
          <c:dPt>
            <c:idx val="22"/>
            <c:invertIfNegative val="0"/>
            <c:bubble3D val="0"/>
            <c:spPr>
              <a:solidFill>
                <a:srgbClr val="FFFF00"/>
              </a:solidFill>
            </c:spPr>
          </c:dPt>
          <c:cat>
            <c:strRef>
              <c:f>Sheet1!$A$2:$A$27</c:f>
              <c:strCache>
                <c:ptCount val="26"/>
                <c:pt idx="0">
                  <c:v>FL1</c:v>
                </c:pt>
                <c:pt idx="1">
                  <c:v>FL2</c:v>
                </c:pt>
                <c:pt idx="3">
                  <c:v>FL1</c:v>
                </c:pt>
                <c:pt idx="4">
                  <c:v>FL2</c:v>
                </c:pt>
                <c:pt idx="6">
                  <c:v>FL1</c:v>
                </c:pt>
                <c:pt idx="7">
                  <c:v>FL2</c:v>
                </c:pt>
                <c:pt idx="9">
                  <c:v>FL1</c:v>
                </c:pt>
                <c:pt idx="10">
                  <c:v>FL2</c:v>
                </c:pt>
                <c:pt idx="12">
                  <c:v>FL1</c:v>
                </c:pt>
                <c:pt idx="13">
                  <c:v>FL2</c:v>
                </c:pt>
                <c:pt idx="15">
                  <c:v>FL1</c:v>
                </c:pt>
                <c:pt idx="16">
                  <c:v>FL2</c:v>
                </c:pt>
                <c:pt idx="18">
                  <c:v>FL1</c:v>
                </c:pt>
                <c:pt idx="19">
                  <c:v>FL2</c:v>
                </c:pt>
                <c:pt idx="21">
                  <c:v>FL1</c:v>
                </c:pt>
                <c:pt idx="22">
                  <c:v>FL2</c:v>
                </c:pt>
                <c:pt idx="24">
                  <c:v>FL1</c:v>
                </c:pt>
                <c:pt idx="25">
                  <c:v>FL2</c:v>
                </c:pt>
              </c:strCache>
            </c:strRef>
          </c:cat>
          <c:val>
            <c:numRef>
              <c:f>Sheet1!$B$2:$B$27</c:f>
              <c:numCache>
                <c:formatCode>General</c:formatCode>
                <c:ptCount val="26"/>
                <c:pt idx="0">
                  <c:v>4.4000000000000004</c:v>
                </c:pt>
                <c:pt idx="1">
                  <c:v>0.2</c:v>
                </c:pt>
                <c:pt idx="2">
                  <c:v>0</c:v>
                </c:pt>
                <c:pt idx="3">
                  <c:v>0.4</c:v>
                </c:pt>
                <c:pt idx="4">
                  <c:v>2.2999999999999998</c:v>
                </c:pt>
                <c:pt idx="6">
                  <c:v>0.3</c:v>
                </c:pt>
                <c:pt idx="7">
                  <c:v>0.3</c:v>
                </c:pt>
                <c:pt idx="9">
                  <c:v>3.6</c:v>
                </c:pt>
                <c:pt idx="10">
                  <c:v>4.5</c:v>
                </c:pt>
                <c:pt idx="12">
                  <c:v>0.25</c:v>
                </c:pt>
                <c:pt idx="13">
                  <c:v>0.25</c:v>
                </c:pt>
                <c:pt idx="15">
                  <c:v>15.85</c:v>
                </c:pt>
                <c:pt idx="16">
                  <c:v>24</c:v>
                </c:pt>
                <c:pt idx="18">
                  <c:v>0.2</c:v>
                </c:pt>
                <c:pt idx="19">
                  <c:v>0.2</c:v>
                </c:pt>
                <c:pt idx="21">
                  <c:v>24</c:v>
                </c:pt>
                <c:pt idx="22">
                  <c:v>0.55000000000000004</c:v>
                </c:pt>
                <c:pt idx="24">
                  <c:v>20.100000000000001</c:v>
                </c:pt>
                <c:pt idx="25">
                  <c:v>20.100000000000001</c:v>
                </c:pt>
              </c:numCache>
            </c:numRef>
          </c:val>
        </c:ser>
        <c:ser>
          <c:idx val="1"/>
          <c:order val="1"/>
          <c:tx>
            <c:strRef>
              <c:f>Sheet1!$C$1</c:f>
              <c:strCache>
                <c:ptCount val="1"/>
                <c:pt idx="0">
                  <c:v>Series 2</c:v>
                </c:pt>
              </c:strCache>
            </c:strRef>
          </c:tx>
          <c:invertIfNegative val="0"/>
          <c:dPt>
            <c:idx val="0"/>
            <c:invertIfNegative val="0"/>
            <c:bubble3D val="0"/>
            <c:spPr>
              <a:solidFill>
                <a:srgbClr val="FFFF00"/>
              </a:solidFill>
            </c:spPr>
          </c:dPt>
          <c:dPt>
            <c:idx val="1"/>
            <c:invertIfNegative val="0"/>
            <c:bubble3D val="0"/>
            <c:spPr>
              <a:solidFill>
                <a:srgbClr val="FFFF00"/>
              </a:solidFill>
            </c:spPr>
          </c:dPt>
          <c:dPt>
            <c:idx val="3"/>
            <c:invertIfNegative val="0"/>
            <c:bubble3D val="0"/>
            <c:spPr>
              <a:solidFill>
                <a:srgbClr val="99FF66"/>
              </a:solidFill>
            </c:spPr>
          </c:dPt>
          <c:dPt>
            <c:idx val="4"/>
            <c:invertIfNegative val="0"/>
            <c:bubble3D val="0"/>
            <c:spPr>
              <a:solidFill>
                <a:srgbClr val="FF0000"/>
              </a:solidFill>
            </c:spPr>
          </c:dPt>
          <c:dPt>
            <c:idx val="6"/>
            <c:invertIfNegative val="0"/>
            <c:bubble3D val="0"/>
            <c:spPr>
              <a:solidFill>
                <a:srgbClr val="FFFF00"/>
              </a:solidFill>
            </c:spPr>
          </c:dPt>
          <c:dPt>
            <c:idx val="7"/>
            <c:invertIfNegative val="0"/>
            <c:bubble3D val="0"/>
            <c:spPr>
              <a:solidFill>
                <a:srgbClr val="CCCC00"/>
              </a:solidFill>
            </c:spPr>
          </c:dPt>
          <c:dPt>
            <c:idx val="9"/>
            <c:invertIfNegative val="0"/>
            <c:bubble3D val="0"/>
            <c:spPr>
              <a:solidFill>
                <a:srgbClr val="FF0000"/>
              </a:solidFill>
            </c:spPr>
          </c:dPt>
          <c:dPt>
            <c:idx val="10"/>
            <c:invertIfNegative val="0"/>
            <c:bubble3D val="0"/>
            <c:spPr>
              <a:solidFill>
                <a:srgbClr val="FFFF00"/>
              </a:solidFill>
            </c:spPr>
          </c:dPt>
          <c:dPt>
            <c:idx val="12"/>
            <c:invertIfNegative val="0"/>
            <c:bubble3D val="0"/>
            <c:spPr>
              <a:solidFill>
                <a:srgbClr val="FFFF00"/>
              </a:solidFill>
            </c:spPr>
          </c:dPt>
          <c:dPt>
            <c:idx val="13"/>
            <c:invertIfNegative val="0"/>
            <c:bubble3D val="0"/>
            <c:spPr>
              <a:solidFill>
                <a:srgbClr val="CCCC00"/>
              </a:solidFill>
            </c:spPr>
          </c:dPt>
          <c:dPt>
            <c:idx val="15"/>
            <c:invertIfNegative val="0"/>
            <c:bubble3D val="0"/>
            <c:spPr>
              <a:solidFill>
                <a:srgbClr val="FF0000"/>
              </a:solidFill>
            </c:spPr>
          </c:dPt>
          <c:dPt>
            <c:idx val="18"/>
            <c:invertIfNegative val="0"/>
            <c:bubble3D val="0"/>
            <c:spPr>
              <a:solidFill>
                <a:srgbClr val="FFFF00"/>
              </a:solidFill>
            </c:spPr>
          </c:dPt>
          <c:dPt>
            <c:idx val="19"/>
            <c:invertIfNegative val="0"/>
            <c:bubble3D val="0"/>
            <c:spPr>
              <a:solidFill>
                <a:srgbClr val="CCCC00"/>
              </a:solidFill>
            </c:spPr>
          </c:dPt>
          <c:dPt>
            <c:idx val="22"/>
            <c:invertIfNegative val="0"/>
            <c:bubble3D val="0"/>
            <c:spPr>
              <a:solidFill>
                <a:srgbClr val="99FF66"/>
              </a:solidFill>
            </c:spPr>
          </c:dPt>
          <c:dPt>
            <c:idx val="24"/>
            <c:invertIfNegative val="0"/>
            <c:bubble3D val="0"/>
            <c:spPr>
              <a:solidFill>
                <a:srgbClr val="FF0000"/>
              </a:solidFill>
            </c:spPr>
          </c:dPt>
          <c:dPt>
            <c:idx val="25"/>
            <c:invertIfNegative val="0"/>
            <c:bubble3D val="0"/>
            <c:spPr>
              <a:solidFill>
                <a:srgbClr val="FF0000"/>
              </a:solidFill>
            </c:spPr>
          </c:dPt>
          <c:cat>
            <c:strRef>
              <c:f>Sheet1!$A$2:$A$27</c:f>
              <c:strCache>
                <c:ptCount val="26"/>
                <c:pt idx="0">
                  <c:v>FL1</c:v>
                </c:pt>
                <c:pt idx="1">
                  <c:v>FL2</c:v>
                </c:pt>
                <c:pt idx="3">
                  <c:v>FL1</c:v>
                </c:pt>
                <c:pt idx="4">
                  <c:v>FL2</c:v>
                </c:pt>
                <c:pt idx="6">
                  <c:v>FL1</c:v>
                </c:pt>
                <c:pt idx="7">
                  <c:v>FL2</c:v>
                </c:pt>
                <c:pt idx="9">
                  <c:v>FL1</c:v>
                </c:pt>
                <c:pt idx="10">
                  <c:v>FL2</c:v>
                </c:pt>
                <c:pt idx="12">
                  <c:v>FL1</c:v>
                </c:pt>
                <c:pt idx="13">
                  <c:v>FL2</c:v>
                </c:pt>
                <c:pt idx="15">
                  <c:v>FL1</c:v>
                </c:pt>
                <c:pt idx="16">
                  <c:v>FL2</c:v>
                </c:pt>
                <c:pt idx="18">
                  <c:v>FL1</c:v>
                </c:pt>
                <c:pt idx="19">
                  <c:v>FL2</c:v>
                </c:pt>
                <c:pt idx="21">
                  <c:v>FL1</c:v>
                </c:pt>
                <c:pt idx="22">
                  <c:v>FL2</c:v>
                </c:pt>
                <c:pt idx="24">
                  <c:v>FL1</c:v>
                </c:pt>
                <c:pt idx="25">
                  <c:v>FL2</c:v>
                </c:pt>
              </c:strCache>
            </c:strRef>
          </c:cat>
          <c:val>
            <c:numRef>
              <c:f>Sheet1!$C$2:$C$27</c:f>
              <c:numCache>
                <c:formatCode>General</c:formatCode>
                <c:ptCount val="26"/>
                <c:pt idx="0">
                  <c:v>3.5</c:v>
                </c:pt>
                <c:pt idx="1">
                  <c:v>4.2</c:v>
                </c:pt>
                <c:pt idx="3">
                  <c:v>1.9</c:v>
                </c:pt>
                <c:pt idx="4">
                  <c:v>0.2</c:v>
                </c:pt>
                <c:pt idx="6">
                  <c:v>5.75</c:v>
                </c:pt>
                <c:pt idx="7">
                  <c:v>1.45</c:v>
                </c:pt>
                <c:pt idx="9">
                  <c:v>0.1</c:v>
                </c:pt>
                <c:pt idx="10">
                  <c:v>1</c:v>
                </c:pt>
                <c:pt idx="12">
                  <c:v>5.6499999999999977</c:v>
                </c:pt>
                <c:pt idx="13">
                  <c:v>1.6</c:v>
                </c:pt>
                <c:pt idx="15">
                  <c:v>0.05</c:v>
                </c:pt>
                <c:pt idx="18">
                  <c:v>6.55</c:v>
                </c:pt>
                <c:pt idx="19">
                  <c:v>1</c:v>
                </c:pt>
                <c:pt idx="22">
                  <c:v>4.6499999999999977</c:v>
                </c:pt>
                <c:pt idx="24">
                  <c:v>0.05</c:v>
                </c:pt>
                <c:pt idx="25">
                  <c:v>0.15</c:v>
                </c:pt>
              </c:numCache>
            </c:numRef>
          </c:val>
        </c:ser>
        <c:ser>
          <c:idx val="2"/>
          <c:order val="2"/>
          <c:tx>
            <c:strRef>
              <c:f>Sheet1!$D$1</c:f>
              <c:strCache>
                <c:ptCount val="1"/>
                <c:pt idx="0">
                  <c:v>Series 3</c:v>
                </c:pt>
              </c:strCache>
            </c:strRef>
          </c:tx>
          <c:invertIfNegative val="0"/>
          <c:dPt>
            <c:idx val="0"/>
            <c:invertIfNegative val="0"/>
            <c:bubble3D val="0"/>
            <c:spPr>
              <a:solidFill>
                <a:srgbClr val="99FF66"/>
              </a:solidFill>
            </c:spPr>
          </c:dPt>
          <c:dPt>
            <c:idx val="1"/>
            <c:invertIfNegative val="0"/>
            <c:bubble3D val="0"/>
            <c:spPr>
              <a:solidFill>
                <a:srgbClr val="CCCC00"/>
              </a:solidFill>
            </c:spPr>
          </c:dPt>
          <c:dPt>
            <c:idx val="3"/>
            <c:invertIfNegative val="0"/>
            <c:bubble3D val="0"/>
            <c:spPr>
              <a:solidFill>
                <a:srgbClr val="FF0000"/>
              </a:solidFill>
            </c:spPr>
          </c:dPt>
          <c:dPt>
            <c:idx val="4"/>
            <c:invertIfNegative val="0"/>
            <c:bubble3D val="0"/>
            <c:spPr>
              <a:solidFill>
                <a:srgbClr val="99FF66"/>
              </a:solidFill>
            </c:spPr>
          </c:dPt>
          <c:dPt>
            <c:idx val="6"/>
            <c:invertIfNegative val="0"/>
            <c:bubble3D val="0"/>
            <c:spPr>
              <a:solidFill>
                <a:srgbClr val="99FF66"/>
              </a:solidFill>
            </c:spPr>
          </c:dPt>
          <c:dPt>
            <c:idx val="7"/>
            <c:invertIfNegative val="0"/>
            <c:bubble3D val="0"/>
            <c:spPr>
              <a:solidFill>
                <a:srgbClr val="FFFF00"/>
              </a:solidFill>
            </c:spPr>
          </c:dPt>
          <c:dPt>
            <c:idx val="9"/>
            <c:invertIfNegative val="0"/>
            <c:bubble3D val="0"/>
            <c:spPr>
              <a:solidFill>
                <a:srgbClr val="99FF66"/>
              </a:solidFill>
            </c:spPr>
          </c:dPt>
          <c:dPt>
            <c:idx val="10"/>
            <c:invertIfNegative val="0"/>
            <c:bubble3D val="0"/>
            <c:spPr>
              <a:solidFill>
                <a:srgbClr val="99FF66"/>
              </a:solidFill>
            </c:spPr>
          </c:dPt>
          <c:dPt>
            <c:idx val="12"/>
            <c:invertIfNegative val="0"/>
            <c:bubble3D val="0"/>
            <c:spPr>
              <a:solidFill>
                <a:srgbClr val="99FF66"/>
              </a:solidFill>
            </c:spPr>
          </c:dPt>
          <c:dPt>
            <c:idx val="13"/>
            <c:invertIfNegative val="0"/>
            <c:bubble3D val="0"/>
            <c:spPr>
              <a:solidFill>
                <a:srgbClr val="FFFF00"/>
              </a:solidFill>
            </c:spPr>
          </c:dPt>
          <c:dPt>
            <c:idx val="15"/>
            <c:invertIfNegative val="0"/>
            <c:bubble3D val="0"/>
            <c:spPr>
              <a:solidFill>
                <a:srgbClr val="99FF66"/>
              </a:solidFill>
            </c:spPr>
          </c:dPt>
          <c:dPt>
            <c:idx val="18"/>
            <c:invertIfNegative val="0"/>
            <c:bubble3D val="0"/>
            <c:spPr>
              <a:solidFill>
                <a:srgbClr val="99FF66"/>
              </a:solidFill>
            </c:spPr>
          </c:dPt>
          <c:dPt>
            <c:idx val="19"/>
            <c:invertIfNegative val="0"/>
            <c:bubble3D val="0"/>
            <c:spPr>
              <a:solidFill>
                <a:srgbClr val="FFFF00"/>
              </a:solidFill>
            </c:spPr>
          </c:dPt>
          <c:dPt>
            <c:idx val="22"/>
            <c:invertIfNegative val="0"/>
            <c:bubble3D val="0"/>
            <c:spPr>
              <a:solidFill>
                <a:srgbClr val="FFFF00"/>
              </a:solidFill>
            </c:spPr>
          </c:dPt>
          <c:dPt>
            <c:idx val="24"/>
            <c:invertIfNegative val="0"/>
            <c:bubble3D val="0"/>
            <c:spPr>
              <a:solidFill>
                <a:srgbClr val="99FF66"/>
              </a:solidFill>
            </c:spPr>
          </c:dPt>
          <c:dPt>
            <c:idx val="25"/>
            <c:invertIfNegative val="0"/>
            <c:bubble3D val="0"/>
            <c:spPr>
              <a:solidFill>
                <a:srgbClr val="99FF66"/>
              </a:solidFill>
            </c:spPr>
          </c:dPt>
          <c:cat>
            <c:strRef>
              <c:f>Sheet1!$A$2:$A$27</c:f>
              <c:strCache>
                <c:ptCount val="26"/>
                <c:pt idx="0">
                  <c:v>FL1</c:v>
                </c:pt>
                <c:pt idx="1">
                  <c:v>FL2</c:v>
                </c:pt>
                <c:pt idx="3">
                  <c:v>FL1</c:v>
                </c:pt>
                <c:pt idx="4">
                  <c:v>FL2</c:v>
                </c:pt>
                <c:pt idx="6">
                  <c:v>FL1</c:v>
                </c:pt>
                <c:pt idx="7">
                  <c:v>FL2</c:v>
                </c:pt>
                <c:pt idx="9">
                  <c:v>FL1</c:v>
                </c:pt>
                <c:pt idx="10">
                  <c:v>FL2</c:v>
                </c:pt>
                <c:pt idx="12">
                  <c:v>FL1</c:v>
                </c:pt>
                <c:pt idx="13">
                  <c:v>FL2</c:v>
                </c:pt>
                <c:pt idx="15">
                  <c:v>FL1</c:v>
                </c:pt>
                <c:pt idx="16">
                  <c:v>FL2</c:v>
                </c:pt>
                <c:pt idx="18">
                  <c:v>FL1</c:v>
                </c:pt>
                <c:pt idx="19">
                  <c:v>FL2</c:v>
                </c:pt>
                <c:pt idx="21">
                  <c:v>FL1</c:v>
                </c:pt>
                <c:pt idx="22">
                  <c:v>FL2</c:v>
                </c:pt>
                <c:pt idx="24">
                  <c:v>FL1</c:v>
                </c:pt>
                <c:pt idx="25">
                  <c:v>FL2</c:v>
                </c:pt>
              </c:strCache>
            </c:strRef>
          </c:cat>
          <c:val>
            <c:numRef>
              <c:f>Sheet1!$D$2:$D$27</c:f>
              <c:numCache>
                <c:formatCode>General</c:formatCode>
                <c:ptCount val="26"/>
                <c:pt idx="0">
                  <c:v>16.100000000000001</c:v>
                </c:pt>
                <c:pt idx="1">
                  <c:v>1.25</c:v>
                </c:pt>
                <c:pt idx="3">
                  <c:v>0.2</c:v>
                </c:pt>
                <c:pt idx="4">
                  <c:v>21.5</c:v>
                </c:pt>
                <c:pt idx="6">
                  <c:v>17.95</c:v>
                </c:pt>
                <c:pt idx="7">
                  <c:v>4.4000000000000004</c:v>
                </c:pt>
                <c:pt idx="9">
                  <c:v>0.25</c:v>
                </c:pt>
                <c:pt idx="10">
                  <c:v>18.5</c:v>
                </c:pt>
                <c:pt idx="12">
                  <c:v>1.85</c:v>
                </c:pt>
                <c:pt idx="13">
                  <c:v>4</c:v>
                </c:pt>
                <c:pt idx="15">
                  <c:v>8.1</c:v>
                </c:pt>
                <c:pt idx="18">
                  <c:v>17.25</c:v>
                </c:pt>
                <c:pt idx="19">
                  <c:v>5.1499999999999986</c:v>
                </c:pt>
                <c:pt idx="22">
                  <c:v>0.15</c:v>
                </c:pt>
                <c:pt idx="24">
                  <c:v>3.85</c:v>
                </c:pt>
                <c:pt idx="25">
                  <c:v>3.75</c:v>
                </c:pt>
              </c:numCache>
            </c:numRef>
          </c:val>
        </c:ser>
        <c:ser>
          <c:idx val="3"/>
          <c:order val="3"/>
          <c:tx>
            <c:strRef>
              <c:f>Sheet1!$E$1</c:f>
              <c:strCache>
                <c:ptCount val="1"/>
                <c:pt idx="0">
                  <c:v>Series 4</c:v>
                </c:pt>
              </c:strCache>
            </c:strRef>
          </c:tx>
          <c:invertIfNegative val="0"/>
          <c:dPt>
            <c:idx val="1"/>
            <c:invertIfNegative val="0"/>
            <c:bubble3D val="0"/>
            <c:spPr>
              <a:solidFill>
                <a:srgbClr val="FFFF00"/>
              </a:solidFill>
            </c:spPr>
          </c:dPt>
          <c:dPt>
            <c:idx val="3"/>
            <c:invertIfNegative val="0"/>
            <c:bubble3D val="0"/>
            <c:spPr>
              <a:solidFill>
                <a:srgbClr val="99FF66"/>
              </a:solidFill>
            </c:spPr>
          </c:dPt>
          <c:dPt>
            <c:idx val="7"/>
            <c:invertIfNegative val="0"/>
            <c:bubble3D val="0"/>
            <c:spPr>
              <a:solidFill>
                <a:srgbClr val="99FF66"/>
              </a:solidFill>
            </c:spPr>
          </c:dPt>
          <c:dPt>
            <c:idx val="9"/>
            <c:invertIfNegative val="0"/>
            <c:bubble3D val="0"/>
            <c:spPr>
              <a:solidFill>
                <a:srgbClr val="FF0000"/>
              </a:solidFill>
            </c:spPr>
          </c:dPt>
          <c:dPt>
            <c:idx val="12"/>
            <c:invertIfNegative val="0"/>
            <c:bubble3D val="0"/>
            <c:spPr>
              <a:solidFill>
                <a:srgbClr val="FF0000"/>
              </a:solidFill>
            </c:spPr>
          </c:dPt>
          <c:dPt>
            <c:idx val="13"/>
            <c:invertIfNegative val="0"/>
            <c:bubble3D val="0"/>
            <c:spPr>
              <a:solidFill>
                <a:srgbClr val="99FF66"/>
              </a:solidFill>
            </c:spPr>
          </c:dPt>
          <c:dPt>
            <c:idx val="19"/>
            <c:invertIfNegative val="0"/>
            <c:bubble3D val="0"/>
            <c:spPr>
              <a:solidFill>
                <a:srgbClr val="99FF66"/>
              </a:solidFill>
            </c:spPr>
          </c:dPt>
          <c:dPt>
            <c:idx val="22"/>
            <c:invertIfNegative val="0"/>
            <c:bubble3D val="0"/>
            <c:spPr>
              <a:solidFill>
                <a:srgbClr val="99FF66"/>
              </a:solidFill>
            </c:spPr>
          </c:dPt>
          <c:cat>
            <c:strRef>
              <c:f>Sheet1!$A$2:$A$27</c:f>
              <c:strCache>
                <c:ptCount val="26"/>
                <c:pt idx="0">
                  <c:v>FL1</c:v>
                </c:pt>
                <c:pt idx="1">
                  <c:v>FL2</c:v>
                </c:pt>
                <c:pt idx="3">
                  <c:v>FL1</c:v>
                </c:pt>
                <c:pt idx="4">
                  <c:v>FL2</c:v>
                </c:pt>
                <c:pt idx="6">
                  <c:v>FL1</c:v>
                </c:pt>
                <c:pt idx="7">
                  <c:v>FL2</c:v>
                </c:pt>
                <c:pt idx="9">
                  <c:v>FL1</c:v>
                </c:pt>
                <c:pt idx="10">
                  <c:v>FL2</c:v>
                </c:pt>
                <c:pt idx="12">
                  <c:v>FL1</c:v>
                </c:pt>
                <c:pt idx="13">
                  <c:v>FL2</c:v>
                </c:pt>
                <c:pt idx="15">
                  <c:v>FL1</c:v>
                </c:pt>
                <c:pt idx="16">
                  <c:v>FL2</c:v>
                </c:pt>
                <c:pt idx="18">
                  <c:v>FL1</c:v>
                </c:pt>
                <c:pt idx="19">
                  <c:v>FL2</c:v>
                </c:pt>
                <c:pt idx="21">
                  <c:v>FL1</c:v>
                </c:pt>
                <c:pt idx="22">
                  <c:v>FL2</c:v>
                </c:pt>
                <c:pt idx="24">
                  <c:v>FL1</c:v>
                </c:pt>
                <c:pt idx="25">
                  <c:v>FL2</c:v>
                </c:pt>
              </c:strCache>
            </c:strRef>
          </c:cat>
          <c:val>
            <c:numRef>
              <c:f>Sheet1!$E$2:$E$27</c:f>
              <c:numCache>
                <c:formatCode>General</c:formatCode>
                <c:ptCount val="26"/>
                <c:pt idx="1">
                  <c:v>4.25</c:v>
                </c:pt>
                <c:pt idx="3">
                  <c:v>21.5</c:v>
                </c:pt>
                <c:pt idx="7">
                  <c:v>17.850000000000001</c:v>
                </c:pt>
                <c:pt idx="9">
                  <c:v>0.45</c:v>
                </c:pt>
                <c:pt idx="12">
                  <c:v>0.15</c:v>
                </c:pt>
                <c:pt idx="13">
                  <c:v>6.1499999999999986</c:v>
                </c:pt>
                <c:pt idx="19">
                  <c:v>17</c:v>
                </c:pt>
                <c:pt idx="22">
                  <c:v>1.8</c:v>
                </c:pt>
              </c:numCache>
            </c:numRef>
          </c:val>
        </c:ser>
        <c:ser>
          <c:idx val="4"/>
          <c:order val="4"/>
          <c:tx>
            <c:strRef>
              <c:f>Sheet1!$F$1</c:f>
              <c:strCache>
                <c:ptCount val="1"/>
                <c:pt idx="0">
                  <c:v>Series 5</c:v>
                </c:pt>
              </c:strCache>
            </c:strRef>
          </c:tx>
          <c:invertIfNegative val="0"/>
          <c:dPt>
            <c:idx val="1"/>
            <c:invertIfNegative val="0"/>
            <c:bubble3D val="0"/>
            <c:spPr>
              <a:solidFill>
                <a:srgbClr val="99FF66"/>
              </a:solidFill>
            </c:spPr>
          </c:dPt>
          <c:dPt>
            <c:idx val="9"/>
            <c:invertIfNegative val="0"/>
            <c:bubble3D val="0"/>
            <c:spPr>
              <a:solidFill>
                <a:srgbClr val="99FF66"/>
              </a:solidFill>
            </c:spPr>
          </c:dPt>
          <c:dPt>
            <c:idx val="12"/>
            <c:invertIfNegative val="0"/>
            <c:bubble3D val="0"/>
            <c:spPr>
              <a:solidFill>
                <a:srgbClr val="99FF66"/>
              </a:solidFill>
            </c:spPr>
          </c:dPt>
          <c:dPt>
            <c:idx val="13"/>
            <c:invertIfNegative val="0"/>
            <c:bubble3D val="0"/>
            <c:spPr>
              <a:solidFill>
                <a:srgbClr val="FF0000"/>
              </a:solidFill>
            </c:spPr>
          </c:dPt>
          <c:dPt>
            <c:idx val="19"/>
            <c:invertIfNegative val="0"/>
            <c:bubble3D val="0"/>
            <c:spPr>
              <a:solidFill>
                <a:srgbClr val="FFFF00"/>
              </a:solidFill>
            </c:spPr>
          </c:dPt>
          <c:dPt>
            <c:idx val="22"/>
            <c:invertIfNegative val="0"/>
            <c:bubble3D val="0"/>
            <c:spPr>
              <a:solidFill>
                <a:srgbClr val="FFFF00"/>
              </a:solidFill>
            </c:spPr>
          </c:dPt>
          <c:cat>
            <c:strRef>
              <c:f>Sheet1!$A$2:$A$27</c:f>
              <c:strCache>
                <c:ptCount val="26"/>
                <c:pt idx="0">
                  <c:v>FL1</c:v>
                </c:pt>
                <c:pt idx="1">
                  <c:v>FL2</c:v>
                </c:pt>
                <c:pt idx="3">
                  <c:v>FL1</c:v>
                </c:pt>
                <c:pt idx="4">
                  <c:v>FL2</c:v>
                </c:pt>
                <c:pt idx="6">
                  <c:v>FL1</c:v>
                </c:pt>
                <c:pt idx="7">
                  <c:v>FL2</c:v>
                </c:pt>
                <c:pt idx="9">
                  <c:v>FL1</c:v>
                </c:pt>
                <c:pt idx="10">
                  <c:v>FL2</c:v>
                </c:pt>
                <c:pt idx="12">
                  <c:v>FL1</c:v>
                </c:pt>
                <c:pt idx="13">
                  <c:v>FL2</c:v>
                </c:pt>
                <c:pt idx="15">
                  <c:v>FL1</c:v>
                </c:pt>
                <c:pt idx="16">
                  <c:v>FL2</c:v>
                </c:pt>
                <c:pt idx="18">
                  <c:v>FL1</c:v>
                </c:pt>
                <c:pt idx="19">
                  <c:v>FL2</c:v>
                </c:pt>
                <c:pt idx="21">
                  <c:v>FL1</c:v>
                </c:pt>
                <c:pt idx="22">
                  <c:v>FL2</c:v>
                </c:pt>
                <c:pt idx="24">
                  <c:v>FL1</c:v>
                </c:pt>
                <c:pt idx="25">
                  <c:v>FL2</c:v>
                </c:pt>
              </c:strCache>
            </c:strRef>
          </c:cat>
          <c:val>
            <c:numRef>
              <c:f>Sheet1!$F$2:$F$27</c:f>
              <c:numCache>
                <c:formatCode>General</c:formatCode>
                <c:ptCount val="26"/>
                <c:pt idx="1">
                  <c:v>14.1</c:v>
                </c:pt>
                <c:pt idx="9">
                  <c:v>1</c:v>
                </c:pt>
                <c:pt idx="12">
                  <c:v>4.0999999999999996</c:v>
                </c:pt>
                <c:pt idx="13">
                  <c:v>0.5</c:v>
                </c:pt>
                <c:pt idx="19">
                  <c:v>0.65</c:v>
                </c:pt>
                <c:pt idx="22">
                  <c:v>0.7</c:v>
                </c:pt>
              </c:numCache>
            </c:numRef>
          </c:val>
        </c:ser>
        <c:ser>
          <c:idx val="5"/>
          <c:order val="5"/>
          <c:tx>
            <c:strRef>
              <c:f>Sheet1!$G$1</c:f>
              <c:strCache>
                <c:ptCount val="1"/>
                <c:pt idx="0">
                  <c:v>Series 6</c:v>
                </c:pt>
              </c:strCache>
            </c:strRef>
          </c:tx>
          <c:invertIfNegative val="0"/>
          <c:dPt>
            <c:idx val="9"/>
            <c:invertIfNegative val="0"/>
            <c:bubble3D val="0"/>
            <c:spPr>
              <a:solidFill>
                <a:srgbClr val="FF0000"/>
              </a:solidFill>
            </c:spPr>
          </c:dPt>
          <c:dPt>
            <c:idx val="12"/>
            <c:invertIfNegative val="0"/>
            <c:bubble3D val="0"/>
            <c:spPr>
              <a:solidFill>
                <a:srgbClr val="FF0000"/>
              </a:solidFill>
            </c:spPr>
          </c:dPt>
          <c:dPt>
            <c:idx val="13"/>
            <c:invertIfNegative val="0"/>
            <c:bubble3D val="0"/>
            <c:spPr>
              <a:solidFill>
                <a:srgbClr val="CCCC00"/>
              </a:solidFill>
            </c:spPr>
          </c:dPt>
          <c:dPt>
            <c:idx val="22"/>
            <c:invertIfNegative val="0"/>
            <c:bubble3D val="0"/>
            <c:spPr>
              <a:solidFill>
                <a:srgbClr val="99FF66"/>
              </a:solidFill>
            </c:spPr>
          </c:dPt>
          <c:cat>
            <c:strRef>
              <c:f>Sheet1!$A$2:$A$27</c:f>
              <c:strCache>
                <c:ptCount val="26"/>
                <c:pt idx="0">
                  <c:v>FL1</c:v>
                </c:pt>
                <c:pt idx="1">
                  <c:v>FL2</c:v>
                </c:pt>
                <c:pt idx="3">
                  <c:v>FL1</c:v>
                </c:pt>
                <c:pt idx="4">
                  <c:v>FL2</c:v>
                </c:pt>
                <c:pt idx="6">
                  <c:v>FL1</c:v>
                </c:pt>
                <c:pt idx="7">
                  <c:v>FL2</c:v>
                </c:pt>
                <c:pt idx="9">
                  <c:v>FL1</c:v>
                </c:pt>
                <c:pt idx="10">
                  <c:v>FL2</c:v>
                </c:pt>
                <c:pt idx="12">
                  <c:v>FL1</c:v>
                </c:pt>
                <c:pt idx="13">
                  <c:v>FL2</c:v>
                </c:pt>
                <c:pt idx="15">
                  <c:v>FL1</c:v>
                </c:pt>
                <c:pt idx="16">
                  <c:v>FL2</c:v>
                </c:pt>
                <c:pt idx="18">
                  <c:v>FL1</c:v>
                </c:pt>
                <c:pt idx="19">
                  <c:v>FL2</c:v>
                </c:pt>
                <c:pt idx="21">
                  <c:v>FL1</c:v>
                </c:pt>
                <c:pt idx="22">
                  <c:v>FL2</c:v>
                </c:pt>
                <c:pt idx="24">
                  <c:v>FL1</c:v>
                </c:pt>
                <c:pt idx="25">
                  <c:v>FL2</c:v>
                </c:pt>
              </c:strCache>
            </c:strRef>
          </c:cat>
          <c:val>
            <c:numRef>
              <c:f>Sheet1!$G$2:$G$27</c:f>
              <c:numCache>
                <c:formatCode>General</c:formatCode>
                <c:ptCount val="26"/>
                <c:pt idx="9">
                  <c:v>2.75</c:v>
                </c:pt>
                <c:pt idx="12">
                  <c:v>0.5</c:v>
                </c:pt>
                <c:pt idx="13">
                  <c:v>0.5</c:v>
                </c:pt>
                <c:pt idx="22">
                  <c:v>12.65</c:v>
                </c:pt>
              </c:numCache>
            </c:numRef>
          </c:val>
        </c:ser>
        <c:ser>
          <c:idx val="6"/>
          <c:order val="6"/>
          <c:tx>
            <c:strRef>
              <c:f>Sheet1!$H$1</c:f>
              <c:strCache>
                <c:ptCount val="1"/>
                <c:pt idx="0">
                  <c:v>Series 7</c:v>
                </c:pt>
              </c:strCache>
            </c:strRef>
          </c:tx>
          <c:invertIfNegative val="0"/>
          <c:dPt>
            <c:idx val="9"/>
            <c:invertIfNegative val="0"/>
            <c:bubble3D val="0"/>
            <c:spPr>
              <a:solidFill>
                <a:srgbClr val="99FF66"/>
              </a:solidFill>
            </c:spPr>
          </c:dPt>
          <c:dPt>
            <c:idx val="12"/>
            <c:invertIfNegative val="0"/>
            <c:bubble3D val="0"/>
            <c:spPr>
              <a:solidFill>
                <a:srgbClr val="FFFF00"/>
              </a:solidFill>
            </c:spPr>
          </c:dPt>
          <c:dPt>
            <c:idx val="13"/>
            <c:invertIfNegative val="0"/>
            <c:bubble3D val="0"/>
            <c:spPr>
              <a:solidFill>
                <a:srgbClr val="FFFF00"/>
              </a:solidFill>
            </c:spPr>
          </c:dPt>
          <c:dPt>
            <c:idx val="22"/>
            <c:invertIfNegative val="0"/>
            <c:bubble3D val="0"/>
            <c:spPr>
              <a:solidFill>
                <a:srgbClr val="FFFF00"/>
              </a:solidFill>
            </c:spPr>
          </c:dPt>
          <c:cat>
            <c:strRef>
              <c:f>Sheet1!$A$2:$A$27</c:f>
              <c:strCache>
                <c:ptCount val="26"/>
                <c:pt idx="0">
                  <c:v>FL1</c:v>
                </c:pt>
                <c:pt idx="1">
                  <c:v>FL2</c:v>
                </c:pt>
                <c:pt idx="3">
                  <c:v>FL1</c:v>
                </c:pt>
                <c:pt idx="4">
                  <c:v>FL2</c:v>
                </c:pt>
                <c:pt idx="6">
                  <c:v>FL1</c:v>
                </c:pt>
                <c:pt idx="7">
                  <c:v>FL2</c:v>
                </c:pt>
                <c:pt idx="9">
                  <c:v>FL1</c:v>
                </c:pt>
                <c:pt idx="10">
                  <c:v>FL2</c:v>
                </c:pt>
                <c:pt idx="12">
                  <c:v>FL1</c:v>
                </c:pt>
                <c:pt idx="13">
                  <c:v>FL2</c:v>
                </c:pt>
                <c:pt idx="15">
                  <c:v>FL1</c:v>
                </c:pt>
                <c:pt idx="16">
                  <c:v>FL2</c:v>
                </c:pt>
                <c:pt idx="18">
                  <c:v>FL1</c:v>
                </c:pt>
                <c:pt idx="19">
                  <c:v>FL2</c:v>
                </c:pt>
                <c:pt idx="21">
                  <c:v>FL1</c:v>
                </c:pt>
                <c:pt idx="22">
                  <c:v>FL2</c:v>
                </c:pt>
                <c:pt idx="24">
                  <c:v>FL1</c:v>
                </c:pt>
                <c:pt idx="25">
                  <c:v>FL2</c:v>
                </c:pt>
              </c:strCache>
            </c:strRef>
          </c:cat>
          <c:val>
            <c:numRef>
              <c:f>Sheet1!$H$2:$H$27</c:f>
              <c:numCache>
                <c:formatCode>General</c:formatCode>
                <c:ptCount val="26"/>
                <c:pt idx="9">
                  <c:v>0.2</c:v>
                </c:pt>
                <c:pt idx="12">
                  <c:v>1.2</c:v>
                </c:pt>
                <c:pt idx="13">
                  <c:v>2.5</c:v>
                </c:pt>
                <c:pt idx="22">
                  <c:v>0.05</c:v>
                </c:pt>
              </c:numCache>
            </c:numRef>
          </c:val>
        </c:ser>
        <c:ser>
          <c:idx val="7"/>
          <c:order val="7"/>
          <c:tx>
            <c:strRef>
              <c:f>Sheet1!$I$1</c:f>
              <c:strCache>
                <c:ptCount val="1"/>
                <c:pt idx="0">
                  <c:v>Series 8</c:v>
                </c:pt>
              </c:strCache>
            </c:strRef>
          </c:tx>
          <c:invertIfNegative val="0"/>
          <c:dPt>
            <c:idx val="9"/>
            <c:invertIfNegative val="0"/>
            <c:bubble3D val="0"/>
            <c:spPr>
              <a:solidFill>
                <a:srgbClr val="FF0000"/>
              </a:solidFill>
            </c:spPr>
          </c:dPt>
          <c:dPt>
            <c:idx val="12"/>
            <c:invertIfNegative val="0"/>
            <c:bubble3D val="0"/>
            <c:spPr>
              <a:solidFill>
                <a:srgbClr val="99FF66"/>
              </a:solidFill>
            </c:spPr>
          </c:dPt>
          <c:dPt>
            <c:idx val="13"/>
            <c:invertIfNegative val="0"/>
            <c:bubble3D val="0"/>
            <c:spPr>
              <a:solidFill>
                <a:srgbClr val="99FF66"/>
              </a:solidFill>
            </c:spPr>
          </c:dPt>
          <c:dPt>
            <c:idx val="22"/>
            <c:invertIfNegative val="0"/>
            <c:bubble3D val="0"/>
            <c:spPr>
              <a:solidFill>
                <a:srgbClr val="99FF66"/>
              </a:solidFill>
            </c:spPr>
          </c:dPt>
          <c:cat>
            <c:strRef>
              <c:f>Sheet1!$A$2:$A$27</c:f>
              <c:strCache>
                <c:ptCount val="26"/>
                <c:pt idx="0">
                  <c:v>FL1</c:v>
                </c:pt>
                <c:pt idx="1">
                  <c:v>FL2</c:v>
                </c:pt>
                <c:pt idx="3">
                  <c:v>FL1</c:v>
                </c:pt>
                <c:pt idx="4">
                  <c:v>FL2</c:v>
                </c:pt>
                <c:pt idx="6">
                  <c:v>FL1</c:v>
                </c:pt>
                <c:pt idx="7">
                  <c:v>FL2</c:v>
                </c:pt>
                <c:pt idx="9">
                  <c:v>FL1</c:v>
                </c:pt>
                <c:pt idx="10">
                  <c:v>FL2</c:v>
                </c:pt>
                <c:pt idx="12">
                  <c:v>FL1</c:v>
                </c:pt>
                <c:pt idx="13">
                  <c:v>FL2</c:v>
                </c:pt>
                <c:pt idx="15">
                  <c:v>FL1</c:v>
                </c:pt>
                <c:pt idx="16">
                  <c:v>FL2</c:v>
                </c:pt>
                <c:pt idx="18">
                  <c:v>FL1</c:v>
                </c:pt>
                <c:pt idx="19">
                  <c:v>FL2</c:v>
                </c:pt>
                <c:pt idx="21">
                  <c:v>FL1</c:v>
                </c:pt>
                <c:pt idx="22">
                  <c:v>FL2</c:v>
                </c:pt>
                <c:pt idx="24">
                  <c:v>FL1</c:v>
                </c:pt>
                <c:pt idx="25">
                  <c:v>FL2</c:v>
                </c:pt>
              </c:strCache>
            </c:strRef>
          </c:cat>
          <c:val>
            <c:numRef>
              <c:f>Sheet1!$I$2:$I$27</c:f>
              <c:numCache>
                <c:formatCode>General</c:formatCode>
                <c:ptCount val="26"/>
                <c:pt idx="9">
                  <c:v>0.15</c:v>
                </c:pt>
                <c:pt idx="12">
                  <c:v>10.3</c:v>
                </c:pt>
                <c:pt idx="13">
                  <c:v>8.5</c:v>
                </c:pt>
                <c:pt idx="22">
                  <c:v>3.45</c:v>
                </c:pt>
              </c:numCache>
            </c:numRef>
          </c:val>
        </c:ser>
        <c:ser>
          <c:idx val="8"/>
          <c:order val="8"/>
          <c:tx>
            <c:strRef>
              <c:f>Sheet1!$J$1</c:f>
              <c:strCache>
                <c:ptCount val="1"/>
                <c:pt idx="0">
                  <c:v>Series 9</c:v>
                </c:pt>
              </c:strCache>
            </c:strRef>
          </c:tx>
          <c:spPr>
            <a:solidFill>
              <a:srgbClr val="99FF66"/>
            </a:solidFill>
          </c:spPr>
          <c:invertIfNegative val="0"/>
          <c:cat>
            <c:strRef>
              <c:f>Sheet1!$A$2:$A$27</c:f>
              <c:strCache>
                <c:ptCount val="26"/>
                <c:pt idx="0">
                  <c:v>FL1</c:v>
                </c:pt>
                <c:pt idx="1">
                  <c:v>FL2</c:v>
                </c:pt>
                <c:pt idx="3">
                  <c:v>FL1</c:v>
                </c:pt>
                <c:pt idx="4">
                  <c:v>FL2</c:v>
                </c:pt>
                <c:pt idx="6">
                  <c:v>FL1</c:v>
                </c:pt>
                <c:pt idx="7">
                  <c:v>FL2</c:v>
                </c:pt>
                <c:pt idx="9">
                  <c:v>FL1</c:v>
                </c:pt>
                <c:pt idx="10">
                  <c:v>FL2</c:v>
                </c:pt>
                <c:pt idx="12">
                  <c:v>FL1</c:v>
                </c:pt>
                <c:pt idx="13">
                  <c:v>FL2</c:v>
                </c:pt>
                <c:pt idx="15">
                  <c:v>FL1</c:v>
                </c:pt>
                <c:pt idx="16">
                  <c:v>FL2</c:v>
                </c:pt>
                <c:pt idx="18">
                  <c:v>FL1</c:v>
                </c:pt>
                <c:pt idx="19">
                  <c:v>FL2</c:v>
                </c:pt>
                <c:pt idx="21">
                  <c:v>FL1</c:v>
                </c:pt>
                <c:pt idx="22">
                  <c:v>FL2</c:v>
                </c:pt>
                <c:pt idx="24">
                  <c:v>FL1</c:v>
                </c:pt>
                <c:pt idx="25">
                  <c:v>FL2</c:v>
                </c:pt>
              </c:strCache>
            </c:strRef>
          </c:cat>
          <c:val>
            <c:numRef>
              <c:f>Sheet1!$J$2:$J$27</c:f>
              <c:numCache>
                <c:formatCode>General</c:formatCode>
                <c:ptCount val="26"/>
                <c:pt idx="9">
                  <c:v>0.6</c:v>
                </c:pt>
              </c:numCache>
            </c:numRef>
          </c:val>
        </c:ser>
        <c:ser>
          <c:idx val="9"/>
          <c:order val="9"/>
          <c:tx>
            <c:strRef>
              <c:f>Sheet1!$K$1</c:f>
              <c:strCache>
                <c:ptCount val="1"/>
                <c:pt idx="0">
                  <c:v>Series 10</c:v>
                </c:pt>
              </c:strCache>
            </c:strRef>
          </c:tx>
          <c:invertIfNegative val="0"/>
          <c:dPt>
            <c:idx val="9"/>
            <c:invertIfNegative val="0"/>
            <c:bubble3D val="0"/>
            <c:spPr>
              <a:solidFill>
                <a:srgbClr val="FF0000"/>
              </a:solidFill>
            </c:spPr>
          </c:dPt>
          <c:cat>
            <c:strRef>
              <c:f>Sheet1!$A$2:$A$27</c:f>
              <c:strCache>
                <c:ptCount val="26"/>
                <c:pt idx="0">
                  <c:v>FL1</c:v>
                </c:pt>
                <c:pt idx="1">
                  <c:v>FL2</c:v>
                </c:pt>
                <c:pt idx="3">
                  <c:v>FL1</c:v>
                </c:pt>
                <c:pt idx="4">
                  <c:v>FL2</c:v>
                </c:pt>
                <c:pt idx="6">
                  <c:v>FL1</c:v>
                </c:pt>
                <c:pt idx="7">
                  <c:v>FL2</c:v>
                </c:pt>
                <c:pt idx="9">
                  <c:v>FL1</c:v>
                </c:pt>
                <c:pt idx="10">
                  <c:v>FL2</c:v>
                </c:pt>
                <c:pt idx="12">
                  <c:v>FL1</c:v>
                </c:pt>
                <c:pt idx="13">
                  <c:v>FL2</c:v>
                </c:pt>
                <c:pt idx="15">
                  <c:v>FL1</c:v>
                </c:pt>
                <c:pt idx="16">
                  <c:v>FL2</c:v>
                </c:pt>
                <c:pt idx="18">
                  <c:v>FL1</c:v>
                </c:pt>
                <c:pt idx="19">
                  <c:v>FL2</c:v>
                </c:pt>
                <c:pt idx="21">
                  <c:v>FL1</c:v>
                </c:pt>
                <c:pt idx="22">
                  <c:v>FL2</c:v>
                </c:pt>
                <c:pt idx="24">
                  <c:v>FL1</c:v>
                </c:pt>
                <c:pt idx="25">
                  <c:v>FL2</c:v>
                </c:pt>
              </c:strCache>
            </c:strRef>
          </c:cat>
          <c:val>
            <c:numRef>
              <c:f>Sheet1!$K$2:$K$27</c:f>
              <c:numCache>
                <c:formatCode>General</c:formatCode>
                <c:ptCount val="26"/>
                <c:pt idx="9">
                  <c:v>1.1499999999999999</c:v>
                </c:pt>
              </c:numCache>
            </c:numRef>
          </c:val>
        </c:ser>
        <c:ser>
          <c:idx val="10"/>
          <c:order val="10"/>
          <c:tx>
            <c:strRef>
              <c:f>Sheet1!$L$1</c:f>
              <c:strCache>
                <c:ptCount val="1"/>
                <c:pt idx="0">
                  <c:v>Series 11</c:v>
                </c:pt>
              </c:strCache>
            </c:strRef>
          </c:tx>
          <c:invertIfNegative val="0"/>
          <c:dPt>
            <c:idx val="9"/>
            <c:invertIfNegative val="0"/>
            <c:bubble3D val="0"/>
            <c:spPr>
              <a:solidFill>
                <a:srgbClr val="FFFF00"/>
              </a:solidFill>
            </c:spPr>
          </c:dPt>
          <c:cat>
            <c:strRef>
              <c:f>Sheet1!$A$2:$A$27</c:f>
              <c:strCache>
                <c:ptCount val="26"/>
                <c:pt idx="0">
                  <c:v>FL1</c:v>
                </c:pt>
                <c:pt idx="1">
                  <c:v>FL2</c:v>
                </c:pt>
                <c:pt idx="3">
                  <c:v>FL1</c:v>
                </c:pt>
                <c:pt idx="4">
                  <c:v>FL2</c:v>
                </c:pt>
                <c:pt idx="6">
                  <c:v>FL1</c:v>
                </c:pt>
                <c:pt idx="7">
                  <c:v>FL2</c:v>
                </c:pt>
                <c:pt idx="9">
                  <c:v>FL1</c:v>
                </c:pt>
                <c:pt idx="10">
                  <c:v>FL2</c:v>
                </c:pt>
                <c:pt idx="12">
                  <c:v>FL1</c:v>
                </c:pt>
                <c:pt idx="13">
                  <c:v>FL2</c:v>
                </c:pt>
                <c:pt idx="15">
                  <c:v>FL1</c:v>
                </c:pt>
                <c:pt idx="16">
                  <c:v>FL2</c:v>
                </c:pt>
                <c:pt idx="18">
                  <c:v>FL1</c:v>
                </c:pt>
                <c:pt idx="19">
                  <c:v>FL2</c:v>
                </c:pt>
                <c:pt idx="21">
                  <c:v>FL1</c:v>
                </c:pt>
                <c:pt idx="22">
                  <c:v>FL2</c:v>
                </c:pt>
                <c:pt idx="24">
                  <c:v>FL1</c:v>
                </c:pt>
                <c:pt idx="25">
                  <c:v>FL2</c:v>
                </c:pt>
              </c:strCache>
            </c:strRef>
          </c:cat>
          <c:val>
            <c:numRef>
              <c:f>Sheet1!$L$2:$L$27</c:f>
              <c:numCache>
                <c:formatCode>General</c:formatCode>
                <c:ptCount val="26"/>
                <c:pt idx="9">
                  <c:v>0.1</c:v>
                </c:pt>
              </c:numCache>
            </c:numRef>
          </c:val>
        </c:ser>
        <c:ser>
          <c:idx val="11"/>
          <c:order val="11"/>
          <c:tx>
            <c:strRef>
              <c:f>Sheet1!$M$1</c:f>
              <c:strCache>
                <c:ptCount val="1"/>
                <c:pt idx="0">
                  <c:v>Series 12</c:v>
                </c:pt>
              </c:strCache>
            </c:strRef>
          </c:tx>
          <c:spPr>
            <a:solidFill>
              <a:srgbClr val="99FF66"/>
            </a:solidFill>
          </c:spPr>
          <c:invertIfNegative val="0"/>
          <c:cat>
            <c:strRef>
              <c:f>Sheet1!$A$2:$A$27</c:f>
              <c:strCache>
                <c:ptCount val="26"/>
                <c:pt idx="0">
                  <c:v>FL1</c:v>
                </c:pt>
                <c:pt idx="1">
                  <c:v>FL2</c:v>
                </c:pt>
                <c:pt idx="3">
                  <c:v>FL1</c:v>
                </c:pt>
                <c:pt idx="4">
                  <c:v>FL2</c:v>
                </c:pt>
                <c:pt idx="6">
                  <c:v>FL1</c:v>
                </c:pt>
                <c:pt idx="7">
                  <c:v>FL2</c:v>
                </c:pt>
                <c:pt idx="9">
                  <c:v>FL1</c:v>
                </c:pt>
                <c:pt idx="10">
                  <c:v>FL2</c:v>
                </c:pt>
                <c:pt idx="12">
                  <c:v>FL1</c:v>
                </c:pt>
                <c:pt idx="13">
                  <c:v>FL2</c:v>
                </c:pt>
                <c:pt idx="15">
                  <c:v>FL1</c:v>
                </c:pt>
                <c:pt idx="16">
                  <c:v>FL2</c:v>
                </c:pt>
                <c:pt idx="18">
                  <c:v>FL1</c:v>
                </c:pt>
                <c:pt idx="19">
                  <c:v>FL2</c:v>
                </c:pt>
                <c:pt idx="21">
                  <c:v>FL1</c:v>
                </c:pt>
                <c:pt idx="22">
                  <c:v>FL2</c:v>
                </c:pt>
                <c:pt idx="24">
                  <c:v>FL1</c:v>
                </c:pt>
                <c:pt idx="25">
                  <c:v>FL2</c:v>
                </c:pt>
              </c:strCache>
            </c:strRef>
          </c:cat>
          <c:val>
            <c:numRef>
              <c:f>Sheet1!$M$2:$M$27</c:f>
              <c:numCache>
                <c:formatCode>General</c:formatCode>
                <c:ptCount val="26"/>
                <c:pt idx="9">
                  <c:v>13.65</c:v>
                </c:pt>
              </c:numCache>
            </c:numRef>
          </c:val>
        </c:ser>
        <c:dLbls>
          <c:showLegendKey val="0"/>
          <c:showVal val="0"/>
          <c:showCatName val="0"/>
          <c:showSerName val="0"/>
          <c:showPercent val="0"/>
          <c:showBubbleSize val="0"/>
        </c:dLbls>
        <c:gapWidth val="150"/>
        <c:overlap val="100"/>
        <c:axId val="223299456"/>
        <c:axId val="223300992"/>
      </c:barChart>
      <c:catAx>
        <c:axId val="223299456"/>
        <c:scaling>
          <c:orientation val="minMax"/>
        </c:scaling>
        <c:delete val="0"/>
        <c:axPos val="b"/>
        <c:majorTickMark val="out"/>
        <c:minorTickMark val="none"/>
        <c:tickLblPos val="nextTo"/>
        <c:txPr>
          <a:bodyPr/>
          <a:lstStyle/>
          <a:p>
            <a:pPr>
              <a:defRPr sz="1200"/>
            </a:pPr>
            <a:endParaRPr lang="en-US"/>
          </a:p>
        </c:txPr>
        <c:crossAx val="223300992"/>
        <c:crosses val="autoZero"/>
        <c:auto val="1"/>
        <c:lblAlgn val="ctr"/>
        <c:lblOffset val="100"/>
        <c:noMultiLvlLbl val="0"/>
      </c:catAx>
      <c:valAx>
        <c:axId val="223300992"/>
        <c:scaling>
          <c:orientation val="minMax"/>
          <c:max val="24"/>
          <c:min val="0"/>
        </c:scaling>
        <c:delete val="0"/>
        <c:axPos val="l"/>
        <c:majorGridlines/>
        <c:numFmt formatCode="General" sourceLinked="1"/>
        <c:majorTickMark val="out"/>
        <c:minorTickMark val="none"/>
        <c:tickLblPos val="nextTo"/>
        <c:crossAx val="223299456"/>
        <c:crosses val="autoZero"/>
        <c:crossBetween val="between"/>
        <c:majorUnit val="8"/>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175"/>
      <c:rAngAx val="0"/>
      <c:perspective val="0"/>
    </c:view3D>
    <c:floor>
      <c:thickness val="0"/>
    </c:floor>
    <c:sideWall>
      <c:thickness val="0"/>
    </c:sideWall>
    <c:backWall>
      <c:thickness val="0"/>
    </c:backWall>
    <c:plotArea>
      <c:layout>
        <c:manualLayout>
          <c:layoutTarget val="inner"/>
          <c:xMode val="edge"/>
          <c:yMode val="edge"/>
          <c:x val="4.7042486278034999E-2"/>
          <c:y val="0.18235672061539099"/>
          <c:w val="0.85536723163841799"/>
          <c:h val="0.73349633251833801"/>
        </c:manualLayout>
      </c:layout>
      <c:pie3DChart>
        <c:varyColors val="1"/>
        <c:ser>
          <c:idx val="0"/>
          <c:order val="0"/>
          <c:tx>
            <c:strRef>
              <c:f>Sheet1!$A$2</c:f>
              <c:strCache>
                <c:ptCount val="1"/>
              </c:strCache>
            </c:strRef>
          </c:tx>
          <c:spPr>
            <a:solidFill>
              <a:schemeClr val="accent1"/>
            </a:solidFill>
            <a:ln w="9628">
              <a:solidFill>
                <a:schemeClr val="tx1"/>
              </a:solidFill>
              <a:prstDash val="solid"/>
            </a:ln>
          </c:spPr>
          <c:dPt>
            <c:idx val="0"/>
            <c:bubble3D val="0"/>
            <c:spPr>
              <a:solidFill>
                <a:srgbClr val="99FF66"/>
              </a:solidFill>
              <a:ln w="9628">
                <a:solidFill>
                  <a:schemeClr val="tx1"/>
                </a:solidFill>
                <a:prstDash val="solid"/>
              </a:ln>
            </c:spPr>
          </c:dPt>
          <c:dPt>
            <c:idx val="1"/>
            <c:bubble3D val="0"/>
            <c:spPr>
              <a:solidFill>
                <a:srgbClr val="FFFF00"/>
              </a:solidFill>
              <a:ln w="9628">
                <a:solidFill>
                  <a:schemeClr val="tx1"/>
                </a:solidFill>
                <a:prstDash val="solid"/>
              </a:ln>
            </c:spPr>
          </c:dPt>
          <c:dPt>
            <c:idx val="2"/>
            <c:bubble3D val="0"/>
            <c:spPr>
              <a:solidFill>
                <a:srgbClr val="FF0000"/>
              </a:solidFill>
              <a:ln w="9628">
                <a:solidFill>
                  <a:schemeClr val="tx1"/>
                </a:solidFill>
                <a:prstDash val="solid"/>
              </a:ln>
            </c:spPr>
          </c:dPt>
          <c:dPt>
            <c:idx val="3"/>
            <c:bubble3D val="0"/>
            <c:spPr>
              <a:solidFill>
                <a:srgbClr val="FF6600"/>
              </a:solidFill>
              <a:ln w="9628">
                <a:solidFill>
                  <a:schemeClr val="tx1"/>
                </a:solidFill>
                <a:prstDash val="solid"/>
              </a:ln>
            </c:spPr>
          </c:dPt>
          <c:dPt>
            <c:idx val="4"/>
            <c:bubble3D val="0"/>
            <c:spPr>
              <a:solidFill>
                <a:srgbClr val="0000CC"/>
              </a:solidFill>
              <a:ln w="9628">
                <a:solidFill>
                  <a:schemeClr val="tx1"/>
                </a:solidFill>
                <a:prstDash val="solid"/>
              </a:ln>
            </c:spPr>
          </c:dPt>
          <c:dPt>
            <c:idx val="6"/>
            <c:bubble3D val="0"/>
            <c:spPr>
              <a:solidFill>
                <a:srgbClr val="00B050"/>
              </a:solidFill>
              <a:ln w="9628">
                <a:solidFill>
                  <a:schemeClr val="tx1"/>
                </a:solidFill>
                <a:prstDash val="solid"/>
              </a:ln>
            </c:spPr>
          </c:dPt>
          <c:dPt>
            <c:idx val="7"/>
            <c:bubble3D val="0"/>
            <c:spPr>
              <a:solidFill>
                <a:srgbClr val="FF00FF"/>
              </a:solidFill>
              <a:ln w="9628">
                <a:solidFill>
                  <a:schemeClr val="tx1"/>
                </a:solidFill>
                <a:prstDash val="solid"/>
              </a:ln>
            </c:spPr>
          </c:dPt>
          <c:cat>
            <c:strRef>
              <c:f>Sheet1!$B$1:$E$1</c:f>
              <c:strCache>
                <c:ptCount val="4"/>
                <c:pt idx="0">
                  <c:v>SASE</c:v>
                </c:pt>
                <c:pt idx="1">
                  <c:v>Tuning+Set-up</c:v>
                </c:pt>
                <c:pt idx="2">
                  <c:v>Down</c:v>
                </c:pt>
                <c:pt idx="3">
                  <c:v>Blitz</c:v>
                </c:pt>
              </c:strCache>
            </c:strRef>
          </c:cat>
          <c:val>
            <c:numRef>
              <c:f>Sheet1!$B$2:$E$2</c:f>
              <c:numCache>
                <c:formatCode>General</c:formatCode>
                <c:ptCount val="4"/>
                <c:pt idx="0">
                  <c:v>3426.35</c:v>
                </c:pt>
                <c:pt idx="1">
                  <c:v>616.84999999999889</c:v>
                </c:pt>
                <c:pt idx="2">
                  <c:v>145.30000000000001</c:v>
                </c:pt>
              </c:numCache>
            </c:numRef>
          </c:val>
        </c:ser>
        <c:dLbls>
          <c:showLegendKey val="0"/>
          <c:showVal val="0"/>
          <c:showCatName val="0"/>
          <c:showSerName val="0"/>
          <c:showPercent val="0"/>
          <c:showBubbleSize val="0"/>
          <c:showLeaderLines val="1"/>
        </c:dLbls>
      </c:pie3DChart>
      <c:spPr>
        <a:noFill/>
        <a:ln w="19256">
          <a:noFill/>
        </a:ln>
      </c:spPr>
    </c:plotArea>
    <c:plotVisOnly val="1"/>
    <c:dispBlanksAs val="zero"/>
    <c:showDLblsOverMax val="0"/>
  </c:chart>
  <c:spPr>
    <a:noFill/>
    <a:ln>
      <a:noFill/>
    </a:ln>
  </c:spPr>
  <c:txPr>
    <a:bodyPr/>
    <a:lstStyle/>
    <a:p>
      <a:pPr>
        <a:defRPr sz="1346" b="1" i="0" u="none" strike="noStrike" baseline="0">
          <a:solidFill>
            <a:schemeClr val="tx1"/>
          </a:solidFill>
          <a:latin typeface="Arial"/>
          <a:ea typeface="Arial"/>
          <a:cs typeface="Aria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75"/>
      <c:rAngAx val="0"/>
      <c:perspective val="0"/>
    </c:view3D>
    <c:floor>
      <c:thickness val="0"/>
    </c:floor>
    <c:sideWall>
      <c:thickness val="0"/>
    </c:sideWall>
    <c:backWall>
      <c:thickness val="0"/>
    </c:backWall>
    <c:plotArea>
      <c:layout>
        <c:manualLayout>
          <c:layoutTarget val="inner"/>
          <c:xMode val="edge"/>
          <c:yMode val="edge"/>
          <c:x val="7.3446277946371694E-2"/>
          <c:y val="0.15339565997958901"/>
          <c:w val="0.85536723163841799"/>
          <c:h val="0.73349633251833801"/>
        </c:manualLayout>
      </c:layout>
      <c:pie3DChart>
        <c:varyColors val="1"/>
        <c:ser>
          <c:idx val="0"/>
          <c:order val="0"/>
          <c:tx>
            <c:strRef>
              <c:f>Sheet1!$A$2</c:f>
              <c:strCache>
                <c:ptCount val="1"/>
              </c:strCache>
            </c:strRef>
          </c:tx>
          <c:spPr>
            <a:solidFill>
              <a:schemeClr val="accent1"/>
            </a:solidFill>
            <a:ln w="9628">
              <a:solidFill>
                <a:schemeClr val="tx1"/>
              </a:solidFill>
              <a:prstDash val="solid"/>
            </a:ln>
          </c:spPr>
          <c:dPt>
            <c:idx val="0"/>
            <c:bubble3D val="0"/>
            <c:spPr>
              <a:solidFill>
                <a:srgbClr val="92D050"/>
              </a:solidFill>
              <a:ln w="9628">
                <a:solidFill>
                  <a:schemeClr val="tx1"/>
                </a:solidFill>
                <a:prstDash val="solid"/>
              </a:ln>
            </c:spPr>
          </c:dPt>
          <c:dPt>
            <c:idx val="1"/>
            <c:bubble3D val="0"/>
            <c:spPr>
              <a:solidFill>
                <a:schemeClr val="accent1">
                  <a:lumMod val="40000"/>
                  <a:lumOff val="60000"/>
                </a:schemeClr>
              </a:solidFill>
              <a:ln w="9628">
                <a:solidFill>
                  <a:schemeClr val="tx1"/>
                </a:solidFill>
                <a:prstDash val="solid"/>
              </a:ln>
            </c:spPr>
          </c:dPt>
          <c:dPt>
            <c:idx val="2"/>
            <c:bubble3D val="0"/>
            <c:spPr>
              <a:solidFill>
                <a:schemeClr val="accent1">
                  <a:lumMod val="75000"/>
                </a:schemeClr>
              </a:solidFill>
              <a:ln w="9628">
                <a:solidFill>
                  <a:schemeClr val="tx1"/>
                </a:solidFill>
                <a:prstDash val="solid"/>
              </a:ln>
            </c:spPr>
          </c:dPt>
          <c:dPt>
            <c:idx val="3"/>
            <c:bubble3D val="0"/>
            <c:spPr>
              <a:solidFill>
                <a:srgbClr val="3366FF"/>
              </a:solidFill>
              <a:ln w="9628">
                <a:solidFill>
                  <a:schemeClr val="tx1"/>
                </a:solidFill>
                <a:prstDash val="solid"/>
              </a:ln>
            </c:spPr>
          </c:dPt>
          <c:dPt>
            <c:idx val="4"/>
            <c:bubble3D val="0"/>
            <c:spPr>
              <a:solidFill>
                <a:schemeClr val="bg1"/>
              </a:solidFill>
              <a:ln w="9628">
                <a:solidFill>
                  <a:schemeClr val="tx1"/>
                </a:solidFill>
                <a:prstDash val="solid"/>
              </a:ln>
            </c:spPr>
          </c:dPt>
          <c:dPt>
            <c:idx val="5"/>
            <c:bubble3D val="0"/>
            <c:spPr>
              <a:solidFill>
                <a:schemeClr val="tx1"/>
              </a:solidFill>
              <a:ln w="9628">
                <a:solidFill>
                  <a:schemeClr val="tx1"/>
                </a:solidFill>
                <a:prstDash val="solid"/>
              </a:ln>
            </c:spPr>
          </c:dPt>
          <c:dPt>
            <c:idx val="6"/>
            <c:bubble3D val="0"/>
            <c:spPr>
              <a:solidFill>
                <a:srgbClr val="FF0000"/>
              </a:solidFill>
              <a:ln w="9628">
                <a:solidFill>
                  <a:schemeClr val="tx1"/>
                </a:solidFill>
                <a:prstDash val="solid"/>
              </a:ln>
            </c:spPr>
          </c:dPt>
          <c:dPt>
            <c:idx val="7"/>
            <c:bubble3D val="0"/>
            <c:spPr>
              <a:solidFill>
                <a:schemeClr val="tx2">
                  <a:lumMod val="65000"/>
                </a:schemeClr>
              </a:solidFill>
              <a:ln w="9628">
                <a:solidFill>
                  <a:schemeClr val="tx1"/>
                </a:solidFill>
                <a:prstDash val="solid"/>
              </a:ln>
            </c:spPr>
          </c:dPt>
          <c:dPt>
            <c:idx val="8"/>
            <c:bubble3D val="0"/>
            <c:spPr>
              <a:solidFill>
                <a:schemeClr val="tx1">
                  <a:lumMod val="75000"/>
                  <a:lumOff val="25000"/>
                </a:schemeClr>
              </a:solidFill>
              <a:ln w="9628">
                <a:solidFill>
                  <a:schemeClr val="tx1"/>
                </a:solidFill>
                <a:prstDash val="solid"/>
              </a:ln>
            </c:spPr>
          </c:dPt>
          <c:cat>
            <c:strRef>
              <c:f>Sheet1!$B$1:$G$1</c:f>
              <c:strCache>
                <c:ptCount val="3"/>
                <c:pt idx="0">
                  <c:v>User </c:v>
                </c:pt>
                <c:pt idx="1">
                  <c:v>MDE+PDE</c:v>
                </c:pt>
                <c:pt idx="2">
                  <c:v>ARD</c:v>
                </c:pt>
              </c:strCache>
            </c:strRef>
          </c:cat>
          <c:val>
            <c:numRef>
              <c:f>Sheet1!$B$2:$G$2</c:f>
              <c:numCache>
                <c:formatCode>General</c:formatCode>
                <c:ptCount val="6"/>
                <c:pt idx="0">
                  <c:v>2269</c:v>
                </c:pt>
                <c:pt idx="1">
                  <c:v>3239.25</c:v>
                </c:pt>
                <c:pt idx="2">
                  <c:v>1322.7</c:v>
                </c:pt>
              </c:numCache>
            </c:numRef>
          </c:val>
        </c:ser>
        <c:dLbls>
          <c:showLegendKey val="0"/>
          <c:showVal val="0"/>
          <c:showCatName val="0"/>
          <c:showSerName val="0"/>
          <c:showPercent val="0"/>
          <c:showBubbleSize val="0"/>
          <c:showLeaderLines val="1"/>
        </c:dLbls>
      </c:pie3DChart>
      <c:spPr>
        <a:noFill/>
        <a:ln w="19256">
          <a:noFill/>
        </a:ln>
      </c:spPr>
    </c:plotArea>
    <c:plotVisOnly val="1"/>
    <c:dispBlanksAs val="zero"/>
    <c:showDLblsOverMax val="0"/>
  </c:chart>
  <c:spPr>
    <a:noFill/>
    <a:ln>
      <a:noFill/>
    </a:ln>
  </c:spPr>
  <c:txPr>
    <a:bodyPr/>
    <a:lstStyle/>
    <a:p>
      <a:pPr>
        <a:defRPr sz="1346" b="1" i="0" u="none" strike="noStrike" baseline="0">
          <a:solidFill>
            <a:schemeClr val="tx1"/>
          </a:solidFill>
          <a:latin typeface="Arial"/>
          <a:ea typeface="Arial"/>
          <a:cs typeface="Aria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175"/>
      <c:rAngAx val="0"/>
      <c:perspective val="0"/>
    </c:view3D>
    <c:floor>
      <c:thickness val="0"/>
    </c:floor>
    <c:sideWall>
      <c:thickness val="0"/>
    </c:sideWall>
    <c:backWall>
      <c:thickness val="0"/>
    </c:backWall>
    <c:plotArea>
      <c:layout>
        <c:manualLayout>
          <c:layoutTarget val="inner"/>
          <c:xMode val="edge"/>
          <c:yMode val="edge"/>
          <c:x val="4.7042486278034999E-2"/>
          <c:y val="0.18235672061539099"/>
          <c:w val="0.85536723163841799"/>
          <c:h val="0.73349633251833801"/>
        </c:manualLayout>
      </c:layout>
      <c:pie3DChart>
        <c:varyColors val="1"/>
        <c:ser>
          <c:idx val="0"/>
          <c:order val="0"/>
          <c:tx>
            <c:strRef>
              <c:f>Sheet1!$A$2</c:f>
              <c:strCache>
                <c:ptCount val="1"/>
              </c:strCache>
            </c:strRef>
          </c:tx>
          <c:spPr>
            <a:solidFill>
              <a:schemeClr val="accent1"/>
            </a:solidFill>
            <a:ln w="9628">
              <a:solidFill>
                <a:schemeClr val="tx1"/>
              </a:solidFill>
              <a:prstDash val="solid"/>
            </a:ln>
          </c:spPr>
          <c:dPt>
            <c:idx val="0"/>
            <c:bubble3D val="0"/>
            <c:spPr>
              <a:solidFill>
                <a:srgbClr val="99FF66"/>
              </a:solidFill>
              <a:ln w="9628">
                <a:solidFill>
                  <a:schemeClr val="tx1"/>
                </a:solidFill>
                <a:prstDash val="solid"/>
              </a:ln>
            </c:spPr>
          </c:dPt>
          <c:dPt>
            <c:idx val="1"/>
            <c:bubble3D val="0"/>
            <c:spPr>
              <a:solidFill>
                <a:srgbClr val="FFFF00"/>
              </a:solidFill>
              <a:ln w="9628">
                <a:solidFill>
                  <a:schemeClr val="tx1"/>
                </a:solidFill>
                <a:prstDash val="solid"/>
              </a:ln>
            </c:spPr>
          </c:dPt>
          <c:dPt>
            <c:idx val="2"/>
            <c:bubble3D val="0"/>
            <c:spPr>
              <a:solidFill>
                <a:schemeClr val="accent2"/>
              </a:solidFill>
              <a:ln w="9628">
                <a:solidFill>
                  <a:schemeClr val="tx1"/>
                </a:solidFill>
                <a:prstDash val="solid"/>
              </a:ln>
            </c:spPr>
          </c:dPt>
          <c:dPt>
            <c:idx val="3"/>
            <c:bubble3D val="0"/>
            <c:spPr>
              <a:solidFill>
                <a:srgbClr val="FF0000"/>
              </a:solidFill>
              <a:ln w="9628">
                <a:solidFill>
                  <a:schemeClr val="tx1"/>
                </a:solidFill>
                <a:prstDash val="solid"/>
              </a:ln>
            </c:spPr>
          </c:dPt>
          <c:dPt>
            <c:idx val="4"/>
            <c:bubble3D val="0"/>
            <c:spPr>
              <a:solidFill>
                <a:srgbClr val="0000CC"/>
              </a:solidFill>
              <a:ln w="9628">
                <a:solidFill>
                  <a:schemeClr val="tx1"/>
                </a:solidFill>
                <a:prstDash val="solid"/>
              </a:ln>
            </c:spPr>
          </c:dPt>
          <c:dPt>
            <c:idx val="6"/>
            <c:bubble3D val="0"/>
            <c:spPr>
              <a:solidFill>
                <a:srgbClr val="00B050"/>
              </a:solidFill>
              <a:ln w="9628">
                <a:solidFill>
                  <a:schemeClr val="tx1"/>
                </a:solidFill>
                <a:prstDash val="solid"/>
              </a:ln>
            </c:spPr>
          </c:dPt>
          <c:dPt>
            <c:idx val="7"/>
            <c:bubble3D val="0"/>
            <c:spPr>
              <a:solidFill>
                <a:srgbClr val="FF00FF"/>
              </a:solidFill>
              <a:ln w="9628">
                <a:solidFill>
                  <a:schemeClr val="tx1"/>
                </a:solidFill>
                <a:prstDash val="solid"/>
              </a:ln>
            </c:spPr>
          </c:dPt>
          <c:cat>
            <c:strRef>
              <c:f>Sheet1!$B$1:$E$1</c:f>
              <c:strCache>
                <c:ptCount val="4"/>
                <c:pt idx="0">
                  <c:v>SASE</c:v>
                </c:pt>
                <c:pt idx="1">
                  <c:v>Tuning+Set-up</c:v>
                </c:pt>
                <c:pt idx="2">
                  <c:v>Stand-by</c:v>
                </c:pt>
                <c:pt idx="3">
                  <c:v>Down</c:v>
                </c:pt>
              </c:strCache>
            </c:strRef>
          </c:cat>
          <c:val>
            <c:numRef>
              <c:f>Sheet1!$B$2:$E$2</c:f>
              <c:numCache>
                <c:formatCode>General</c:formatCode>
                <c:ptCount val="4"/>
                <c:pt idx="0">
                  <c:v>1820.65</c:v>
                </c:pt>
                <c:pt idx="1">
                  <c:v>338.65</c:v>
                </c:pt>
                <c:pt idx="2">
                  <c:v>52.15</c:v>
                </c:pt>
                <c:pt idx="3">
                  <c:v>57.55</c:v>
                </c:pt>
              </c:numCache>
            </c:numRef>
          </c:val>
        </c:ser>
        <c:dLbls>
          <c:showLegendKey val="0"/>
          <c:showVal val="0"/>
          <c:showCatName val="0"/>
          <c:showSerName val="0"/>
          <c:showPercent val="0"/>
          <c:showBubbleSize val="0"/>
          <c:showLeaderLines val="1"/>
        </c:dLbls>
      </c:pie3DChart>
      <c:spPr>
        <a:noFill/>
        <a:ln w="19256">
          <a:noFill/>
        </a:ln>
      </c:spPr>
    </c:plotArea>
    <c:plotVisOnly val="1"/>
    <c:dispBlanksAs val="zero"/>
    <c:showDLblsOverMax val="0"/>
  </c:chart>
  <c:spPr>
    <a:noFill/>
    <a:ln>
      <a:noFill/>
    </a:ln>
  </c:spPr>
  <c:txPr>
    <a:bodyPr/>
    <a:lstStyle/>
    <a:p>
      <a:pPr>
        <a:defRPr sz="1346" b="1" i="0" u="none" strike="noStrike" baseline="0">
          <a:solidFill>
            <a:schemeClr val="tx1"/>
          </a:solidFill>
          <a:latin typeface="Arial"/>
          <a:ea typeface="Arial"/>
          <a:cs typeface="Aria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0537296991047529E-2"/>
          <c:y val="7.1289777388114331E-2"/>
          <c:w val="0.9416689762608742"/>
          <c:h val="0.89138820901354676"/>
        </c:manualLayout>
      </c:layout>
      <c:barChart>
        <c:barDir val="col"/>
        <c:grouping val="clustered"/>
        <c:varyColors val="0"/>
        <c:ser>
          <c:idx val="0"/>
          <c:order val="0"/>
          <c:tx>
            <c:strRef>
              <c:f>Sheet1!$B$1</c:f>
              <c:strCache>
                <c:ptCount val="1"/>
                <c:pt idx="0">
                  <c:v>Downtime</c:v>
                </c:pt>
              </c:strCache>
            </c:strRef>
          </c:tx>
          <c:spPr>
            <a:solidFill>
              <a:srgbClr val="00A5EB"/>
            </a:solidFill>
            <a:ln>
              <a:solidFill>
                <a:srgbClr val="000000"/>
              </a:solidFill>
            </a:ln>
          </c:spPr>
          <c:invertIfNegative val="0"/>
          <c:dPt>
            <c:idx val="1"/>
            <c:invertIfNegative val="0"/>
            <c:bubble3D val="0"/>
            <c:spPr>
              <a:solidFill>
                <a:srgbClr val="F0A285"/>
              </a:solidFill>
              <a:ln>
                <a:solidFill>
                  <a:srgbClr val="000000"/>
                </a:solidFill>
              </a:ln>
            </c:spPr>
          </c:dPt>
          <c:dPt>
            <c:idx val="4"/>
            <c:invertIfNegative val="0"/>
            <c:bubble3D val="0"/>
            <c:spPr>
              <a:solidFill>
                <a:srgbClr val="F0A285"/>
              </a:solidFill>
              <a:ln>
                <a:solidFill>
                  <a:srgbClr val="000000"/>
                </a:solidFill>
              </a:ln>
            </c:spPr>
          </c:dPt>
          <c:dPt>
            <c:idx val="7"/>
            <c:invertIfNegative val="0"/>
            <c:bubble3D val="0"/>
            <c:spPr>
              <a:solidFill>
                <a:srgbClr val="F0A285"/>
              </a:solidFill>
              <a:ln>
                <a:solidFill>
                  <a:srgbClr val="000000"/>
                </a:solidFill>
              </a:ln>
            </c:spPr>
          </c:dPt>
          <c:dPt>
            <c:idx val="10"/>
            <c:invertIfNegative val="0"/>
            <c:bubble3D val="0"/>
            <c:spPr>
              <a:solidFill>
                <a:srgbClr val="F0A285"/>
              </a:solidFill>
              <a:ln>
                <a:solidFill>
                  <a:srgbClr val="000000"/>
                </a:solidFill>
              </a:ln>
            </c:spPr>
          </c:dPt>
          <c:dPt>
            <c:idx val="13"/>
            <c:invertIfNegative val="0"/>
            <c:bubble3D val="0"/>
            <c:spPr>
              <a:solidFill>
                <a:srgbClr val="F0A285"/>
              </a:solidFill>
              <a:ln>
                <a:solidFill>
                  <a:srgbClr val="000000"/>
                </a:solidFill>
              </a:ln>
            </c:spPr>
          </c:dPt>
          <c:dPt>
            <c:idx val="16"/>
            <c:invertIfNegative val="0"/>
            <c:bubble3D val="0"/>
            <c:spPr>
              <a:solidFill>
                <a:srgbClr val="F0A285"/>
              </a:solidFill>
              <a:ln>
                <a:solidFill>
                  <a:srgbClr val="000000"/>
                </a:solidFill>
              </a:ln>
            </c:spPr>
          </c:dPt>
          <c:dPt>
            <c:idx val="19"/>
            <c:invertIfNegative val="0"/>
            <c:bubble3D val="0"/>
            <c:spPr>
              <a:solidFill>
                <a:srgbClr val="F0A285"/>
              </a:solidFill>
              <a:ln>
                <a:solidFill>
                  <a:srgbClr val="000000"/>
                </a:solidFill>
              </a:ln>
            </c:spPr>
          </c:dPt>
          <c:dPt>
            <c:idx val="22"/>
            <c:invertIfNegative val="0"/>
            <c:bubble3D val="0"/>
            <c:spPr>
              <a:solidFill>
                <a:srgbClr val="F0A285"/>
              </a:solidFill>
              <a:ln>
                <a:solidFill>
                  <a:srgbClr val="000000"/>
                </a:solidFill>
              </a:ln>
            </c:spPr>
          </c:dPt>
          <c:dPt>
            <c:idx val="25"/>
            <c:invertIfNegative val="0"/>
            <c:bubble3D val="0"/>
            <c:spPr>
              <a:solidFill>
                <a:srgbClr val="F0A285"/>
              </a:solidFill>
              <a:ln>
                <a:solidFill>
                  <a:srgbClr val="000000"/>
                </a:solidFill>
              </a:ln>
            </c:spPr>
          </c:dPt>
          <c:dPt>
            <c:idx val="28"/>
            <c:invertIfNegative val="0"/>
            <c:bubble3D val="0"/>
            <c:spPr>
              <a:solidFill>
                <a:srgbClr val="F0A285"/>
              </a:solidFill>
              <a:ln>
                <a:solidFill>
                  <a:srgbClr val="000000"/>
                </a:solidFill>
              </a:ln>
            </c:spPr>
          </c:dPt>
          <c:dPt>
            <c:idx val="31"/>
            <c:invertIfNegative val="0"/>
            <c:bubble3D val="0"/>
            <c:spPr>
              <a:solidFill>
                <a:srgbClr val="F0A285"/>
              </a:solidFill>
              <a:ln>
                <a:solidFill>
                  <a:srgbClr val="000000"/>
                </a:solidFill>
              </a:ln>
            </c:spPr>
          </c:dPt>
          <c:dPt>
            <c:idx val="34"/>
            <c:invertIfNegative val="0"/>
            <c:bubble3D val="0"/>
            <c:spPr>
              <a:solidFill>
                <a:srgbClr val="F0A285"/>
              </a:solidFill>
              <a:ln>
                <a:solidFill>
                  <a:srgbClr val="000000"/>
                </a:solidFill>
              </a:ln>
            </c:spPr>
          </c:dPt>
          <c:dPt>
            <c:idx val="37"/>
            <c:invertIfNegative val="0"/>
            <c:bubble3D val="0"/>
            <c:spPr>
              <a:solidFill>
                <a:srgbClr val="F0A285"/>
              </a:solidFill>
              <a:ln>
                <a:solidFill>
                  <a:srgbClr val="000000"/>
                </a:solidFill>
              </a:ln>
            </c:spPr>
          </c:dPt>
          <c:dPt>
            <c:idx val="40"/>
            <c:invertIfNegative val="0"/>
            <c:bubble3D val="0"/>
            <c:spPr>
              <a:solidFill>
                <a:srgbClr val="F0A285"/>
              </a:solidFill>
              <a:ln>
                <a:solidFill>
                  <a:srgbClr val="000000"/>
                </a:solidFill>
              </a:ln>
            </c:spPr>
          </c:dPt>
          <c:dPt>
            <c:idx val="41"/>
            <c:invertIfNegative val="0"/>
            <c:bubble3D val="0"/>
            <c:spPr>
              <a:solidFill>
                <a:srgbClr val="F0A285"/>
              </a:solidFill>
              <a:ln>
                <a:solidFill>
                  <a:srgbClr val="000000"/>
                </a:solidFill>
              </a:ln>
            </c:spPr>
          </c:dPt>
          <c:dPt>
            <c:idx val="43"/>
            <c:invertIfNegative val="0"/>
            <c:bubble3D val="0"/>
            <c:spPr>
              <a:solidFill>
                <a:srgbClr val="F0A285"/>
              </a:solidFill>
              <a:ln>
                <a:solidFill>
                  <a:srgbClr val="000000"/>
                </a:solidFill>
              </a:ln>
            </c:spPr>
          </c:dPt>
          <c:dPt>
            <c:idx val="44"/>
            <c:invertIfNegative val="0"/>
            <c:bubble3D val="0"/>
            <c:spPr>
              <a:solidFill>
                <a:srgbClr val="F0A285"/>
              </a:solidFill>
              <a:ln>
                <a:solidFill>
                  <a:srgbClr val="000000"/>
                </a:solidFill>
              </a:ln>
            </c:spPr>
          </c:dPt>
          <c:dPt>
            <c:idx val="46"/>
            <c:invertIfNegative val="0"/>
            <c:bubble3D val="0"/>
            <c:spPr>
              <a:solidFill>
                <a:srgbClr val="F0A285"/>
              </a:solidFill>
              <a:ln>
                <a:solidFill>
                  <a:srgbClr val="000000"/>
                </a:solidFill>
              </a:ln>
            </c:spPr>
          </c:dPt>
          <c:dPt>
            <c:idx val="47"/>
            <c:invertIfNegative val="0"/>
            <c:bubble3D val="0"/>
            <c:spPr>
              <a:solidFill>
                <a:srgbClr val="F0A285"/>
              </a:solidFill>
              <a:ln>
                <a:solidFill>
                  <a:srgbClr val="000000"/>
                </a:solidFill>
              </a:ln>
            </c:spPr>
          </c:dPt>
          <c:dPt>
            <c:idx val="49"/>
            <c:invertIfNegative val="0"/>
            <c:bubble3D val="0"/>
            <c:spPr>
              <a:solidFill>
                <a:srgbClr val="F0A285"/>
              </a:solidFill>
              <a:ln>
                <a:solidFill>
                  <a:srgbClr val="000000"/>
                </a:solidFill>
              </a:ln>
            </c:spPr>
          </c:dPt>
          <c:dPt>
            <c:idx val="50"/>
            <c:invertIfNegative val="0"/>
            <c:bubble3D val="0"/>
            <c:spPr>
              <a:solidFill>
                <a:srgbClr val="F0A285"/>
              </a:solidFill>
              <a:ln>
                <a:solidFill>
                  <a:srgbClr val="000000"/>
                </a:solidFill>
              </a:ln>
            </c:spPr>
          </c:dPt>
          <c:dPt>
            <c:idx val="52"/>
            <c:invertIfNegative val="0"/>
            <c:bubble3D val="0"/>
            <c:spPr>
              <a:solidFill>
                <a:srgbClr val="F0A285"/>
              </a:solidFill>
              <a:ln>
                <a:solidFill>
                  <a:srgbClr val="000000"/>
                </a:solidFill>
              </a:ln>
            </c:spPr>
          </c:dPt>
          <c:dPt>
            <c:idx val="53"/>
            <c:invertIfNegative val="0"/>
            <c:bubble3D val="0"/>
            <c:spPr>
              <a:solidFill>
                <a:srgbClr val="F0A285"/>
              </a:solidFill>
              <a:ln>
                <a:solidFill>
                  <a:srgbClr val="000000"/>
                </a:solidFill>
              </a:ln>
            </c:spPr>
          </c:dPt>
          <c:dPt>
            <c:idx val="55"/>
            <c:invertIfNegative val="0"/>
            <c:bubble3D val="0"/>
            <c:spPr>
              <a:solidFill>
                <a:srgbClr val="F0A285"/>
              </a:solidFill>
              <a:ln>
                <a:solidFill>
                  <a:srgbClr val="000000"/>
                </a:solidFill>
              </a:ln>
            </c:spPr>
          </c:dPt>
          <c:dPt>
            <c:idx val="56"/>
            <c:invertIfNegative val="0"/>
            <c:bubble3D val="0"/>
            <c:spPr>
              <a:solidFill>
                <a:srgbClr val="F0A285"/>
              </a:solidFill>
              <a:ln>
                <a:solidFill>
                  <a:srgbClr val="000000"/>
                </a:solidFill>
              </a:ln>
            </c:spPr>
          </c:dPt>
          <c:dPt>
            <c:idx val="58"/>
            <c:invertIfNegative val="0"/>
            <c:bubble3D val="0"/>
            <c:spPr>
              <a:solidFill>
                <a:srgbClr val="F0A285"/>
              </a:solidFill>
              <a:ln>
                <a:solidFill>
                  <a:srgbClr val="000000"/>
                </a:solidFill>
              </a:ln>
            </c:spPr>
          </c:dPt>
          <c:dPt>
            <c:idx val="59"/>
            <c:invertIfNegative val="0"/>
            <c:bubble3D val="0"/>
            <c:spPr>
              <a:solidFill>
                <a:srgbClr val="F0A285"/>
              </a:solidFill>
              <a:ln>
                <a:solidFill>
                  <a:srgbClr val="000000"/>
                </a:solidFill>
              </a:ln>
            </c:spPr>
          </c:dPt>
          <c:dPt>
            <c:idx val="61"/>
            <c:invertIfNegative val="0"/>
            <c:bubble3D val="0"/>
            <c:spPr>
              <a:solidFill>
                <a:srgbClr val="F0A285"/>
              </a:solidFill>
              <a:ln>
                <a:solidFill>
                  <a:srgbClr val="000000"/>
                </a:solidFill>
              </a:ln>
            </c:spPr>
          </c:dPt>
          <c:dPt>
            <c:idx val="62"/>
            <c:invertIfNegative val="0"/>
            <c:bubble3D val="0"/>
            <c:spPr>
              <a:solidFill>
                <a:srgbClr val="F0A285"/>
              </a:solidFill>
              <a:ln>
                <a:solidFill>
                  <a:srgbClr val="000000"/>
                </a:solidFill>
              </a:ln>
            </c:spPr>
          </c:dPt>
          <c:dPt>
            <c:idx val="65"/>
            <c:invertIfNegative val="0"/>
            <c:bubble3D val="0"/>
            <c:spPr>
              <a:solidFill>
                <a:srgbClr val="F0A285"/>
              </a:solidFill>
              <a:ln>
                <a:solidFill>
                  <a:srgbClr val="000000"/>
                </a:solidFill>
              </a:ln>
            </c:spPr>
          </c:dPt>
          <c:dPt>
            <c:idx val="67"/>
            <c:invertIfNegative val="0"/>
            <c:bubble3D val="0"/>
            <c:spPr>
              <a:solidFill>
                <a:srgbClr val="F0A285"/>
              </a:solidFill>
              <a:ln>
                <a:solidFill>
                  <a:srgbClr val="000000"/>
                </a:solidFill>
              </a:ln>
            </c:spPr>
          </c:dPt>
          <c:dPt>
            <c:idx val="68"/>
            <c:invertIfNegative val="0"/>
            <c:bubble3D val="0"/>
            <c:spPr>
              <a:solidFill>
                <a:srgbClr val="F0A285"/>
              </a:solidFill>
              <a:ln>
                <a:solidFill>
                  <a:srgbClr val="000000"/>
                </a:solidFill>
              </a:ln>
            </c:spPr>
          </c:dPt>
          <c:dPt>
            <c:idx val="70"/>
            <c:invertIfNegative val="0"/>
            <c:bubble3D val="0"/>
            <c:spPr>
              <a:solidFill>
                <a:srgbClr val="F0A285"/>
              </a:solidFill>
              <a:ln>
                <a:solidFill>
                  <a:srgbClr val="000000"/>
                </a:solidFill>
              </a:ln>
            </c:spPr>
          </c:dPt>
          <c:dPt>
            <c:idx val="71"/>
            <c:invertIfNegative val="0"/>
            <c:bubble3D val="0"/>
            <c:spPr>
              <a:solidFill>
                <a:srgbClr val="F0A285"/>
              </a:solidFill>
              <a:ln>
                <a:solidFill>
                  <a:srgbClr val="000000"/>
                </a:solidFill>
              </a:ln>
            </c:spPr>
          </c:dPt>
          <c:dPt>
            <c:idx val="73"/>
            <c:invertIfNegative val="0"/>
            <c:bubble3D val="0"/>
            <c:spPr>
              <a:solidFill>
                <a:srgbClr val="F0A285"/>
              </a:solidFill>
              <a:ln>
                <a:solidFill>
                  <a:srgbClr val="000000"/>
                </a:solidFill>
              </a:ln>
            </c:spPr>
          </c:dPt>
          <c:dPt>
            <c:idx val="79"/>
            <c:invertIfNegative val="0"/>
            <c:bubble3D val="0"/>
            <c:spPr>
              <a:solidFill>
                <a:srgbClr val="F0A285"/>
              </a:solidFill>
              <a:ln>
                <a:solidFill>
                  <a:srgbClr val="000000"/>
                </a:solidFill>
              </a:ln>
            </c:spPr>
          </c:dPt>
          <c:dPt>
            <c:idx val="82"/>
            <c:invertIfNegative val="0"/>
            <c:bubble3D val="0"/>
            <c:spPr>
              <a:solidFill>
                <a:srgbClr val="F0A285"/>
              </a:solidFill>
              <a:ln>
                <a:solidFill>
                  <a:srgbClr val="000000"/>
                </a:solidFill>
              </a:ln>
            </c:spPr>
          </c:dPt>
          <c:dPt>
            <c:idx val="85"/>
            <c:invertIfNegative val="0"/>
            <c:bubble3D val="0"/>
            <c:spPr>
              <a:solidFill>
                <a:srgbClr val="F0A285"/>
              </a:solidFill>
              <a:ln>
                <a:solidFill>
                  <a:srgbClr val="000000"/>
                </a:solidFill>
              </a:ln>
            </c:spPr>
          </c:dPt>
          <c:dPt>
            <c:idx val="91"/>
            <c:invertIfNegative val="0"/>
            <c:bubble3D val="0"/>
            <c:spPr>
              <a:solidFill>
                <a:srgbClr val="F0A285"/>
              </a:solidFill>
              <a:ln>
                <a:solidFill>
                  <a:srgbClr val="000000"/>
                </a:solidFill>
              </a:ln>
            </c:spPr>
          </c:dPt>
          <c:dPt>
            <c:idx val="94"/>
            <c:invertIfNegative val="0"/>
            <c:bubble3D val="0"/>
            <c:spPr>
              <a:solidFill>
                <a:srgbClr val="F0A285"/>
              </a:solidFill>
              <a:ln>
                <a:solidFill>
                  <a:srgbClr val="000000"/>
                </a:solidFill>
              </a:ln>
            </c:spPr>
          </c:dPt>
          <c:dPt>
            <c:idx val="97"/>
            <c:invertIfNegative val="0"/>
            <c:bubble3D val="0"/>
            <c:spPr>
              <a:solidFill>
                <a:srgbClr val="F0A285"/>
              </a:solidFill>
              <a:ln>
                <a:solidFill>
                  <a:srgbClr val="000000"/>
                </a:solidFill>
              </a:ln>
            </c:spPr>
          </c:dPt>
          <c:dPt>
            <c:idx val="100"/>
            <c:invertIfNegative val="0"/>
            <c:bubble3D val="0"/>
            <c:spPr>
              <a:solidFill>
                <a:srgbClr val="F0A285"/>
              </a:solidFill>
              <a:ln>
                <a:solidFill>
                  <a:srgbClr val="000000"/>
                </a:solidFill>
              </a:ln>
            </c:spPr>
          </c:dPt>
          <c:dPt>
            <c:idx val="103"/>
            <c:invertIfNegative val="0"/>
            <c:bubble3D val="0"/>
            <c:spPr>
              <a:solidFill>
                <a:srgbClr val="F0A285"/>
              </a:solidFill>
              <a:ln>
                <a:solidFill>
                  <a:srgbClr val="000000"/>
                </a:solidFill>
              </a:ln>
            </c:spPr>
          </c:dPt>
          <c:dPt>
            <c:idx val="106"/>
            <c:invertIfNegative val="0"/>
            <c:bubble3D val="0"/>
            <c:spPr>
              <a:solidFill>
                <a:srgbClr val="F0A285"/>
              </a:solidFill>
              <a:ln>
                <a:solidFill>
                  <a:srgbClr val="000000"/>
                </a:solidFill>
              </a:ln>
            </c:spPr>
          </c:dPt>
          <c:dPt>
            <c:idx val="109"/>
            <c:invertIfNegative val="0"/>
            <c:bubble3D val="0"/>
            <c:spPr>
              <a:solidFill>
                <a:srgbClr val="F0A285"/>
              </a:solidFill>
              <a:ln>
                <a:solidFill>
                  <a:srgbClr val="000000"/>
                </a:solidFill>
              </a:ln>
            </c:spPr>
          </c:dPt>
          <c:dPt>
            <c:idx val="112"/>
            <c:invertIfNegative val="0"/>
            <c:bubble3D val="0"/>
            <c:spPr>
              <a:solidFill>
                <a:srgbClr val="F0A285"/>
              </a:solidFill>
              <a:ln>
                <a:solidFill>
                  <a:srgbClr val="000000"/>
                </a:solidFill>
              </a:ln>
            </c:spPr>
          </c:dPt>
          <c:dPt>
            <c:idx val="115"/>
            <c:invertIfNegative val="0"/>
            <c:bubble3D val="0"/>
            <c:spPr>
              <a:solidFill>
                <a:srgbClr val="F0A285"/>
              </a:solidFill>
              <a:ln>
                <a:solidFill>
                  <a:srgbClr val="000000"/>
                </a:solidFill>
              </a:ln>
            </c:spPr>
          </c:dPt>
          <c:dPt>
            <c:idx val="118"/>
            <c:invertIfNegative val="0"/>
            <c:bubble3D val="0"/>
            <c:spPr>
              <a:solidFill>
                <a:srgbClr val="F0A285"/>
              </a:solidFill>
              <a:ln>
                <a:solidFill>
                  <a:srgbClr val="000000"/>
                </a:solidFill>
              </a:ln>
            </c:spPr>
          </c:dPt>
          <c:dPt>
            <c:idx val="121"/>
            <c:invertIfNegative val="0"/>
            <c:bubble3D val="0"/>
            <c:spPr>
              <a:solidFill>
                <a:srgbClr val="F0A285"/>
              </a:solidFill>
              <a:ln>
                <a:solidFill>
                  <a:srgbClr val="000000"/>
                </a:solidFill>
              </a:ln>
            </c:spPr>
          </c:dPt>
          <c:dPt>
            <c:idx val="124"/>
            <c:invertIfNegative val="0"/>
            <c:bubble3D val="0"/>
            <c:spPr>
              <a:solidFill>
                <a:srgbClr val="F0A285"/>
              </a:solidFill>
              <a:ln>
                <a:solidFill>
                  <a:srgbClr val="000000"/>
                </a:solidFill>
              </a:ln>
            </c:spPr>
          </c:dPt>
          <c:dPt>
            <c:idx val="127"/>
            <c:invertIfNegative val="0"/>
            <c:bubble3D val="0"/>
            <c:spPr>
              <a:solidFill>
                <a:srgbClr val="F0A285"/>
              </a:solidFill>
              <a:ln>
                <a:solidFill>
                  <a:srgbClr val="000000"/>
                </a:solidFill>
              </a:ln>
            </c:spPr>
          </c:dPt>
          <c:dPt>
            <c:idx val="130"/>
            <c:invertIfNegative val="0"/>
            <c:bubble3D val="0"/>
            <c:spPr>
              <a:solidFill>
                <a:srgbClr val="F0A285"/>
              </a:solidFill>
              <a:ln>
                <a:solidFill>
                  <a:srgbClr val="000000"/>
                </a:solidFill>
              </a:ln>
            </c:spPr>
          </c:dPt>
          <c:dPt>
            <c:idx val="136"/>
            <c:invertIfNegative val="0"/>
            <c:bubble3D val="0"/>
            <c:spPr>
              <a:solidFill>
                <a:srgbClr val="F0A285"/>
              </a:solidFill>
              <a:ln>
                <a:solidFill>
                  <a:srgbClr val="000000"/>
                </a:solidFill>
              </a:ln>
            </c:spPr>
          </c:dPt>
          <c:dPt>
            <c:idx val="139"/>
            <c:invertIfNegative val="0"/>
            <c:bubble3D val="0"/>
            <c:spPr>
              <a:solidFill>
                <a:srgbClr val="F0A285"/>
              </a:solidFill>
              <a:ln>
                <a:solidFill>
                  <a:srgbClr val="000000"/>
                </a:solidFill>
              </a:ln>
            </c:spPr>
          </c:dPt>
          <c:dPt>
            <c:idx val="142"/>
            <c:invertIfNegative val="0"/>
            <c:bubble3D val="0"/>
            <c:spPr>
              <a:solidFill>
                <a:srgbClr val="F0A285"/>
              </a:solidFill>
              <a:ln>
                <a:solidFill>
                  <a:srgbClr val="000000"/>
                </a:solidFill>
              </a:ln>
            </c:spPr>
          </c:dPt>
          <c:dPt>
            <c:idx val="145"/>
            <c:invertIfNegative val="0"/>
            <c:bubble3D val="0"/>
            <c:spPr>
              <a:solidFill>
                <a:srgbClr val="F0A285"/>
              </a:solidFill>
              <a:ln>
                <a:solidFill>
                  <a:srgbClr val="000000"/>
                </a:solidFill>
              </a:ln>
            </c:spPr>
          </c:dPt>
          <c:dPt>
            <c:idx val="148"/>
            <c:invertIfNegative val="0"/>
            <c:bubble3D val="0"/>
            <c:spPr>
              <a:solidFill>
                <a:srgbClr val="F0A285"/>
              </a:solidFill>
              <a:ln>
                <a:solidFill>
                  <a:srgbClr val="000000"/>
                </a:solidFill>
              </a:ln>
            </c:spPr>
          </c:dPt>
          <c:cat>
            <c:numRef>
              <c:f>Sheet1!$A$2:$A$156</c:f>
              <c:numCache>
                <c:formatCode>General</c:formatCode>
                <c:ptCount val="155"/>
                <c:pt idx="0">
                  <c:v>1</c:v>
                </c:pt>
                <c:pt idx="3">
                  <c:v>2</c:v>
                </c:pt>
                <c:pt idx="6">
                  <c:v>3</c:v>
                </c:pt>
                <c:pt idx="9">
                  <c:v>4</c:v>
                </c:pt>
                <c:pt idx="12">
                  <c:v>5</c:v>
                </c:pt>
                <c:pt idx="15">
                  <c:v>6</c:v>
                </c:pt>
                <c:pt idx="18">
                  <c:v>7</c:v>
                </c:pt>
                <c:pt idx="21">
                  <c:v>8</c:v>
                </c:pt>
                <c:pt idx="24">
                  <c:v>9</c:v>
                </c:pt>
                <c:pt idx="27">
                  <c:v>10</c:v>
                </c:pt>
                <c:pt idx="30">
                  <c:v>11</c:v>
                </c:pt>
                <c:pt idx="33">
                  <c:v>12</c:v>
                </c:pt>
                <c:pt idx="36">
                  <c:v>13</c:v>
                </c:pt>
                <c:pt idx="39">
                  <c:v>14</c:v>
                </c:pt>
                <c:pt idx="42">
                  <c:v>15</c:v>
                </c:pt>
                <c:pt idx="45">
                  <c:v>16</c:v>
                </c:pt>
                <c:pt idx="48">
                  <c:v>17</c:v>
                </c:pt>
                <c:pt idx="51">
                  <c:v>18</c:v>
                </c:pt>
                <c:pt idx="54">
                  <c:v>19</c:v>
                </c:pt>
                <c:pt idx="57">
                  <c:v>20</c:v>
                </c:pt>
                <c:pt idx="60">
                  <c:v>21</c:v>
                </c:pt>
                <c:pt idx="63">
                  <c:v>22</c:v>
                </c:pt>
                <c:pt idx="66">
                  <c:v>23</c:v>
                </c:pt>
                <c:pt idx="69">
                  <c:v>24</c:v>
                </c:pt>
                <c:pt idx="72">
                  <c:v>25</c:v>
                </c:pt>
                <c:pt idx="75">
                  <c:v>26</c:v>
                </c:pt>
                <c:pt idx="78">
                  <c:v>27</c:v>
                </c:pt>
                <c:pt idx="81">
                  <c:v>28</c:v>
                </c:pt>
                <c:pt idx="84">
                  <c:v>29</c:v>
                </c:pt>
                <c:pt idx="87">
                  <c:v>30</c:v>
                </c:pt>
                <c:pt idx="90">
                  <c:v>31</c:v>
                </c:pt>
                <c:pt idx="93">
                  <c:v>32</c:v>
                </c:pt>
                <c:pt idx="96">
                  <c:v>33</c:v>
                </c:pt>
                <c:pt idx="99">
                  <c:v>34</c:v>
                </c:pt>
                <c:pt idx="102">
                  <c:v>35</c:v>
                </c:pt>
                <c:pt idx="105">
                  <c:v>36</c:v>
                </c:pt>
                <c:pt idx="108">
                  <c:v>37</c:v>
                </c:pt>
                <c:pt idx="111">
                  <c:v>38</c:v>
                </c:pt>
                <c:pt idx="114">
                  <c:v>39</c:v>
                </c:pt>
                <c:pt idx="117">
                  <c:v>40</c:v>
                </c:pt>
                <c:pt idx="120">
                  <c:v>41</c:v>
                </c:pt>
                <c:pt idx="123">
                  <c:v>42</c:v>
                </c:pt>
                <c:pt idx="126">
                  <c:v>43</c:v>
                </c:pt>
                <c:pt idx="129">
                  <c:v>44</c:v>
                </c:pt>
                <c:pt idx="132">
                  <c:v>45</c:v>
                </c:pt>
                <c:pt idx="135">
                  <c:v>46</c:v>
                </c:pt>
                <c:pt idx="138">
                  <c:v>47</c:v>
                </c:pt>
                <c:pt idx="141">
                  <c:v>48</c:v>
                </c:pt>
                <c:pt idx="144">
                  <c:v>49</c:v>
                </c:pt>
                <c:pt idx="147">
                  <c:v>50</c:v>
                </c:pt>
                <c:pt idx="150">
                  <c:v>51</c:v>
                </c:pt>
                <c:pt idx="153">
                  <c:v>52</c:v>
                </c:pt>
              </c:numCache>
            </c:numRef>
          </c:cat>
          <c:val>
            <c:numRef>
              <c:f>Sheet1!$B$2:$B$156</c:f>
              <c:numCache>
                <c:formatCode>General</c:formatCode>
                <c:ptCount val="155"/>
                <c:pt idx="0">
                  <c:v>0</c:v>
                </c:pt>
                <c:pt idx="1">
                  <c:v>0</c:v>
                </c:pt>
                <c:pt idx="3">
                  <c:v>0</c:v>
                </c:pt>
                <c:pt idx="4">
                  <c:v>0</c:v>
                </c:pt>
                <c:pt idx="6">
                  <c:v>0</c:v>
                </c:pt>
                <c:pt idx="7">
                  <c:v>0</c:v>
                </c:pt>
                <c:pt idx="9">
                  <c:v>0</c:v>
                </c:pt>
                <c:pt idx="10">
                  <c:v>0</c:v>
                </c:pt>
                <c:pt idx="12">
                  <c:v>1.470588235294118</c:v>
                </c:pt>
                <c:pt idx="13">
                  <c:v>1.7241379310344831</c:v>
                </c:pt>
                <c:pt idx="15">
                  <c:v>4.4642857142857144</c:v>
                </c:pt>
                <c:pt idx="16">
                  <c:v>5.0794747753973741</c:v>
                </c:pt>
                <c:pt idx="18">
                  <c:v>4.382716049382716</c:v>
                </c:pt>
                <c:pt idx="19">
                  <c:v>4.4272948822095861</c:v>
                </c:pt>
                <c:pt idx="21">
                  <c:v>0.56547619047619002</c:v>
                </c:pt>
                <c:pt idx="22">
                  <c:v>0.775467042650687</c:v>
                </c:pt>
                <c:pt idx="24">
                  <c:v>6.9642857142857144</c:v>
                </c:pt>
                <c:pt idx="25">
                  <c:v>2.0484171322160152</c:v>
                </c:pt>
                <c:pt idx="27">
                  <c:v>3.6904761904761911</c:v>
                </c:pt>
                <c:pt idx="28">
                  <c:v>3.3243486073674751</c:v>
                </c:pt>
                <c:pt idx="30">
                  <c:v>3.043478260869565</c:v>
                </c:pt>
                <c:pt idx="31">
                  <c:v>0.192740122068744</c:v>
                </c:pt>
                <c:pt idx="33">
                  <c:v>3.2440476190476191</c:v>
                </c:pt>
                <c:pt idx="34">
                  <c:v>0.42826552462526801</c:v>
                </c:pt>
                <c:pt idx="36">
                  <c:v>1.24223602484472</c:v>
                </c:pt>
                <c:pt idx="37">
                  <c:v>0.31180400890868598</c:v>
                </c:pt>
                <c:pt idx="39">
                  <c:v>2.4702380952380949</c:v>
                </c:pt>
                <c:pt idx="40">
                  <c:v>2.009073233959819</c:v>
                </c:pt>
                <c:pt idx="42">
                  <c:v>1.9940476190476191</c:v>
                </c:pt>
                <c:pt idx="43">
                  <c:v>1.3805522208883549</c:v>
                </c:pt>
                <c:pt idx="45">
                  <c:v>3.4821428571428572</c:v>
                </c:pt>
                <c:pt idx="46">
                  <c:v>3.4715821812595999</c:v>
                </c:pt>
                <c:pt idx="48">
                  <c:v>1.6434108527131781</c:v>
                </c:pt>
                <c:pt idx="49">
                  <c:v>0.76362374175633496</c:v>
                </c:pt>
                <c:pt idx="51">
                  <c:v>7.9761904761904772</c:v>
                </c:pt>
                <c:pt idx="52">
                  <c:v>7.6135898485468676</c:v>
                </c:pt>
                <c:pt idx="54">
                  <c:v>20</c:v>
                </c:pt>
                <c:pt idx="55">
                  <c:v>19.793103448275861</c:v>
                </c:pt>
                <c:pt idx="57">
                  <c:v>2.2530864197530862</c:v>
                </c:pt>
                <c:pt idx="58">
                  <c:v>1.7543859649122799</c:v>
                </c:pt>
                <c:pt idx="60">
                  <c:v>0.65476190476190499</c:v>
                </c:pt>
                <c:pt idx="61">
                  <c:v>1.0992907801418439</c:v>
                </c:pt>
                <c:pt idx="63">
                  <c:v>1.19047619047619</c:v>
                </c:pt>
                <c:pt idx="64">
                  <c:v>0.77728962487326803</c:v>
                </c:pt>
                <c:pt idx="66">
                  <c:v>6.5773809523809534</c:v>
                </c:pt>
                <c:pt idx="67">
                  <c:v>5.438813349814585</c:v>
                </c:pt>
                <c:pt idx="69">
                  <c:v>9.5574677320221273</c:v>
                </c:pt>
                <c:pt idx="70">
                  <c:v>10.25166543301258</c:v>
                </c:pt>
                <c:pt idx="72">
                  <c:v>1.1029411764705881</c:v>
                </c:pt>
                <c:pt idx="73">
                  <c:v>2.1599532983070642</c:v>
                </c:pt>
                <c:pt idx="75">
                  <c:v>0</c:v>
                </c:pt>
                <c:pt idx="76">
                  <c:v>0</c:v>
                </c:pt>
                <c:pt idx="78">
                  <c:v>0</c:v>
                </c:pt>
                <c:pt idx="79">
                  <c:v>0</c:v>
                </c:pt>
                <c:pt idx="81">
                  <c:v>0</c:v>
                </c:pt>
                <c:pt idx="82">
                  <c:v>0</c:v>
                </c:pt>
                <c:pt idx="84">
                  <c:v>17.053571428571431</c:v>
                </c:pt>
                <c:pt idx="85">
                  <c:v>24.531201967414699</c:v>
                </c:pt>
                <c:pt idx="87">
                  <c:v>0</c:v>
                </c:pt>
                <c:pt idx="88">
                  <c:v>0</c:v>
                </c:pt>
                <c:pt idx="90">
                  <c:v>1.071428571428571</c:v>
                </c:pt>
                <c:pt idx="91">
                  <c:v>3.2572298325722979</c:v>
                </c:pt>
                <c:pt idx="93">
                  <c:v>0.922619047619048</c:v>
                </c:pt>
                <c:pt idx="94">
                  <c:v>5.8616647127784298E-2</c:v>
                </c:pt>
                <c:pt idx="96">
                  <c:v>0.74404761904761896</c:v>
                </c:pt>
                <c:pt idx="97">
                  <c:v>0.28517110266159701</c:v>
                </c:pt>
                <c:pt idx="99">
                  <c:v>2.3809523809523809</c:v>
                </c:pt>
                <c:pt idx="100">
                  <c:v>0</c:v>
                </c:pt>
                <c:pt idx="102">
                  <c:v>6.8750000000000009</c:v>
                </c:pt>
                <c:pt idx="103">
                  <c:v>2.1982951996410951</c:v>
                </c:pt>
                <c:pt idx="105">
                  <c:v>3.6080178173719371</c:v>
                </c:pt>
                <c:pt idx="106">
                  <c:v>4.0844424047728323</c:v>
                </c:pt>
                <c:pt idx="108">
                  <c:v>0.80357142857142905</c:v>
                </c:pt>
                <c:pt idx="109">
                  <c:v>0.759416767922236</c:v>
                </c:pt>
                <c:pt idx="111">
                  <c:v>0.476190476190476</c:v>
                </c:pt>
                <c:pt idx="112">
                  <c:v>1.899128268991283</c:v>
                </c:pt>
                <c:pt idx="114">
                  <c:v>4.382716049382716</c:v>
                </c:pt>
                <c:pt idx="115">
                  <c:v>6.5674891146589252</c:v>
                </c:pt>
                <c:pt idx="117">
                  <c:v>2.7380952380952381</c:v>
                </c:pt>
                <c:pt idx="118">
                  <c:v>2.8654217643271092</c:v>
                </c:pt>
                <c:pt idx="120">
                  <c:v>1.5408320493066261</c:v>
                </c:pt>
                <c:pt idx="121">
                  <c:v>1.30071229482812</c:v>
                </c:pt>
                <c:pt idx="123">
                  <c:v>3.6904761904761911</c:v>
                </c:pt>
                <c:pt idx="124">
                  <c:v>3.8069544364508392</c:v>
                </c:pt>
                <c:pt idx="126">
                  <c:v>0.20833333333333301</c:v>
                </c:pt>
                <c:pt idx="127">
                  <c:v>6.0204695966285401E-2</c:v>
                </c:pt>
                <c:pt idx="129">
                  <c:v>5.95238095238095E-2</c:v>
                </c:pt>
                <c:pt idx="130">
                  <c:v>7.4962518740629702E-2</c:v>
                </c:pt>
                <c:pt idx="132">
                  <c:v>1.0526315789473679</c:v>
                </c:pt>
                <c:pt idx="133">
                  <c:v>0</c:v>
                </c:pt>
                <c:pt idx="135">
                  <c:v>11.66666666666667</c:v>
                </c:pt>
                <c:pt idx="136">
                  <c:v>1.4647664291369751</c:v>
                </c:pt>
                <c:pt idx="138">
                  <c:v>7.0238095238095237</c:v>
                </c:pt>
                <c:pt idx="139">
                  <c:v>2.8813559322033901</c:v>
                </c:pt>
                <c:pt idx="141">
                  <c:v>1.25</c:v>
                </c:pt>
                <c:pt idx="142">
                  <c:v>0.52501544163063596</c:v>
                </c:pt>
                <c:pt idx="144">
                  <c:v>1.9940476190476191</c:v>
                </c:pt>
                <c:pt idx="145">
                  <c:v>2.3968446601941751</c:v>
                </c:pt>
                <c:pt idx="147">
                  <c:v>2.3809523809523809</c:v>
                </c:pt>
                <c:pt idx="148">
                  <c:v>0.72916666666666696</c:v>
                </c:pt>
                <c:pt idx="150">
                  <c:v>0.20833333333333301</c:v>
                </c:pt>
                <c:pt idx="151">
                  <c:v>0</c:v>
                </c:pt>
                <c:pt idx="153">
                  <c:v>0</c:v>
                </c:pt>
                <c:pt idx="154">
                  <c:v>0</c:v>
                </c:pt>
              </c:numCache>
            </c:numRef>
          </c:val>
        </c:ser>
        <c:dLbls>
          <c:showLegendKey val="0"/>
          <c:showVal val="0"/>
          <c:showCatName val="0"/>
          <c:showSerName val="0"/>
          <c:showPercent val="0"/>
          <c:showBubbleSize val="0"/>
        </c:dLbls>
        <c:gapWidth val="150"/>
        <c:axId val="202804608"/>
        <c:axId val="202818688"/>
      </c:barChart>
      <c:catAx>
        <c:axId val="202804608"/>
        <c:scaling>
          <c:orientation val="minMax"/>
        </c:scaling>
        <c:delete val="1"/>
        <c:axPos val="b"/>
        <c:numFmt formatCode="General" sourceLinked="1"/>
        <c:majorTickMark val="out"/>
        <c:minorTickMark val="none"/>
        <c:tickLblPos val="nextTo"/>
        <c:crossAx val="202818688"/>
        <c:crosses val="autoZero"/>
        <c:auto val="1"/>
        <c:lblAlgn val="ctr"/>
        <c:lblOffset val="100"/>
        <c:noMultiLvlLbl val="0"/>
      </c:catAx>
      <c:valAx>
        <c:axId val="202818688"/>
        <c:scaling>
          <c:orientation val="minMax"/>
          <c:max val="25"/>
          <c:min val="0"/>
        </c:scaling>
        <c:delete val="0"/>
        <c:axPos val="l"/>
        <c:majorGridlines/>
        <c:numFmt formatCode="General" sourceLinked="0"/>
        <c:majorTickMark val="out"/>
        <c:minorTickMark val="none"/>
        <c:tickLblPos val="nextTo"/>
        <c:crossAx val="202804608"/>
        <c:crosses val="autoZero"/>
        <c:crossBetween val="between"/>
        <c:majorUnit val="5"/>
      </c:valAx>
    </c:plotArea>
    <c:plotVisOnly val="1"/>
    <c:dispBlanksAs val="gap"/>
    <c:showDLblsOverMax val="0"/>
  </c:chart>
  <c:txPr>
    <a:bodyPr/>
    <a:lstStyle/>
    <a:p>
      <a:pPr>
        <a:defRPr sz="1800"/>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Downtime</c:v>
                </c:pt>
              </c:strCache>
            </c:strRef>
          </c:tx>
          <c:spPr>
            <a:solidFill>
              <a:srgbClr val="00A5EB"/>
            </a:solidFill>
            <a:ln>
              <a:solidFill>
                <a:srgbClr val="000000"/>
              </a:solidFill>
            </a:ln>
          </c:spPr>
          <c:invertIfNegative val="0"/>
          <c:dPt>
            <c:idx val="1"/>
            <c:invertIfNegative val="0"/>
            <c:bubble3D val="0"/>
            <c:spPr>
              <a:solidFill>
                <a:srgbClr val="F0A285"/>
              </a:solidFill>
              <a:ln>
                <a:solidFill>
                  <a:srgbClr val="000000"/>
                </a:solidFill>
              </a:ln>
            </c:spPr>
          </c:dPt>
          <c:dPt>
            <c:idx val="4"/>
            <c:invertIfNegative val="0"/>
            <c:bubble3D val="0"/>
            <c:spPr>
              <a:solidFill>
                <a:srgbClr val="F0A285"/>
              </a:solidFill>
              <a:ln>
                <a:solidFill>
                  <a:srgbClr val="000000"/>
                </a:solidFill>
              </a:ln>
            </c:spPr>
          </c:dPt>
          <c:dPt>
            <c:idx val="7"/>
            <c:invertIfNegative val="0"/>
            <c:bubble3D val="0"/>
            <c:spPr>
              <a:solidFill>
                <a:srgbClr val="F0A285"/>
              </a:solidFill>
              <a:ln>
                <a:solidFill>
                  <a:srgbClr val="000000"/>
                </a:solidFill>
              </a:ln>
            </c:spPr>
          </c:dPt>
          <c:dPt>
            <c:idx val="10"/>
            <c:invertIfNegative val="0"/>
            <c:bubble3D val="0"/>
            <c:spPr>
              <a:solidFill>
                <a:srgbClr val="F0A285"/>
              </a:solidFill>
              <a:ln>
                <a:solidFill>
                  <a:srgbClr val="000000"/>
                </a:solidFill>
              </a:ln>
            </c:spPr>
          </c:dPt>
          <c:dPt>
            <c:idx val="13"/>
            <c:invertIfNegative val="0"/>
            <c:bubble3D val="0"/>
            <c:spPr>
              <a:solidFill>
                <a:srgbClr val="F0A285"/>
              </a:solidFill>
              <a:ln>
                <a:solidFill>
                  <a:srgbClr val="000000"/>
                </a:solidFill>
              </a:ln>
            </c:spPr>
          </c:dPt>
          <c:dPt>
            <c:idx val="16"/>
            <c:invertIfNegative val="0"/>
            <c:bubble3D val="0"/>
            <c:spPr>
              <a:solidFill>
                <a:srgbClr val="F0A285"/>
              </a:solidFill>
              <a:ln>
                <a:solidFill>
                  <a:srgbClr val="000000"/>
                </a:solidFill>
              </a:ln>
            </c:spPr>
          </c:dPt>
          <c:dPt>
            <c:idx val="19"/>
            <c:invertIfNegative val="0"/>
            <c:bubble3D val="0"/>
            <c:spPr>
              <a:solidFill>
                <a:srgbClr val="F0A285"/>
              </a:solidFill>
              <a:ln>
                <a:solidFill>
                  <a:srgbClr val="000000"/>
                </a:solidFill>
              </a:ln>
            </c:spPr>
          </c:dPt>
          <c:dPt>
            <c:idx val="22"/>
            <c:invertIfNegative val="0"/>
            <c:bubble3D val="0"/>
            <c:spPr>
              <a:solidFill>
                <a:srgbClr val="F0A285"/>
              </a:solidFill>
              <a:ln>
                <a:solidFill>
                  <a:srgbClr val="000000"/>
                </a:solidFill>
              </a:ln>
            </c:spPr>
          </c:dPt>
          <c:dPt>
            <c:idx val="25"/>
            <c:invertIfNegative val="0"/>
            <c:bubble3D val="0"/>
            <c:spPr>
              <a:solidFill>
                <a:srgbClr val="F0A285"/>
              </a:solidFill>
              <a:ln>
                <a:solidFill>
                  <a:srgbClr val="000000"/>
                </a:solidFill>
              </a:ln>
            </c:spPr>
          </c:dPt>
          <c:dPt>
            <c:idx val="28"/>
            <c:invertIfNegative val="0"/>
            <c:bubble3D val="0"/>
            <c:spPr>
              <a:solidFill>
                <a:srgbClr val="F0A285"/>
              </a:solidFill>
              <a:ln>
                <a:solidFill>
                  <a:srgbClr val="000000"/>
                </a:solidFill>
              </a:ln>
            </c:spPr>
          </c:dPt>
          <c:dPt>
            <c:idx val="31"/>
            <c:invertIfNegative val="0"/>
            <c:bubble3D val="0"/>
            <c:spPr>
              <a:solidFill>
                <a:srgbClr val="F0A285"/>
              </a:solidFill>
              <a:ln>
                <a:solidFill>
                  <a:srgbClr val="000000"/>
                </a:solidFill>
              </a:ln>
            </c:spPr>
          </c:dPt>
          <c:dPt>
            <c:idx val="34"/>
            <c:invertIfNegative val="0"/>
            <c:bubble3D val="0"/>
            <c:spPr>
              <a:solidFill>
                <a:srgbClr val="F0A285"/>
              </a:solidFill>
              <a:ln>
                <a:solidFill>
                  <a:srgbClr val="000000"/>
                </a:solidFill>
              </a:ln>
            </c:spPr>
          </c:dPt>
          <c:dPt>
            <c:idx val="37"/>
            <c:invertIfNegative val="0"/>
            <c:bubble3D val="0"/>
            <c:spPr>
              <a:solidFill>
                <a:srgbClr val="F0A285"/>
              </a:solidFill>
              <a:ln>
                <a:solidFill>
                  <a:srgbClr val="000000"/>
                </a:solidFill>
              </a:ln>
            </c:spPr>
          </c:dPt>
          <c:dPt>
            <c:idx val="40"/>
            <c:invertIfNegative val="0"/>
            <c:bubble3D val="0"/>
            <c:spPr>
              <a:solidFill>
                <a:srgbClr val="F0A285"/>
              </a:solidFill>
              <a:ln>
                <a:solidFill>
                  <a:srgbClr val="000000"/>
                </a:solidFill>
              </a:ln>
            </c:spPr>
          </c:dPt>
          <c:dPt>
            <c:idx val="41"/>
            <c:invertIfNegative val="0"/>
            <c:bubble3D val="0"/>
            <c:spPr>
              <a:solidFill>
                <a:srgbClr val="F0A285"/>
              </a:solidFill>
              <a:ln>
                <a:solidFill>
                  <a:srgbClr val="000000"/>
                </a:solidFill>
              </a:ln>
            </c:spPr>
          </c:dPt>
          <c:dPt>
            <c:idx val="43"/>
            <c:invertIfNegative val="0"/>
            <c:bubble3D val="0"/>
            <c:spPr>
              <a:solidFill>
                <a:srgbClr val="F0A285"/>
              </a:solidFill>
              <a:ln>
                <a:solidFill>
                  <a:srgbClr val="000000"/>
                </a:solidFill>
              </a:ln>
            </c:spPr>
          </c:dPt>
          <c:dPt>
            <c:idx val="44"/>
            <c:invertIfNegative val="0"/>
            <c:bubble3D val="0"/>
            <c:spPr>
              <a:solidFill>
                <a:srgbClr val="F0A285"/>
              </a:solidFill>
              <a:ln>
                <a:solidFill>
                  <a:srgbClr val="000000"/>
                </a:solidFill>
              </a:ln>
            </c:spPr>
          </c:dPt>
          <c:dPt>
            <c:idx val="46"/>
            <c:invertIfNegative val="0"/>
            <c:bubble3D val="0"/>
            <c:spPr>
              <a:solidFill>
                <a:srgbClr val="F0A285"/>
              </a:solidFill>
              <a:ln>
                <a:solidFill>
                  <a:srgbClr val="000000"/>
                </a:solidFill>
              </a:ln>
            </c:spPr>
          </c:dPt>
          <c:dPt>
            <c:idx val="47"/>
            <c:invertIfNegative val="0"/>
            <c:bubble3D val="0"/>
            <c:spPr>
              <a:solidFill>
                <a:srgbClr val="F0A285"/>
              </a:solidFill>
              <a:ln>
                <a:solidFill>
                  <a:srgbClr val="000000"/>
                </a:solidFill>
              </a:ln>
            </c:spPr>
          </c:dPt>
          <c:dPt>
            <c:idx val="49"/>
            <c:invertIfNegative val="0"/>
            <c:bubble3D val="0"/>
            <c:spPr>
              <a:solidFill>
                <a:srgbClr val="F0A285"/>
              </a:solidFill>
              <a:ln>
                <a:solidFill>
                  <a:srgbClr val="000000"/>
                </a:solidFill>
              </a:ln>
            </c:spPr>
          </c:dPt>
          <c:dPt>
            <c:idx val="50"/>
            <c:invertIfNegative val="0"/>
            <c:bubble3D val="0"/>
            <c:spPr>
              <a:solidFill>
                <a:srgbClr val="F0A285"/>
              </a:solidFill>
              <a:ln>
                <a:solidFill>
                  <a:srgbClr val="000000"/>
                </a:solidFill>
              </a:ln>
            </c:spPr>
          </c:dPt>
          <c:dPt>
            <c:idx val="52"/>
            <c:invertIfNegative val="0"/>
            <c:bubble3D val="0"/>
            <c:spPr>
              <a:solidFill>
                <a:srgbClr val="F0A285"/>
              </a:solidFill>
              <a:ln>
                <a:solidFill>
                  <a:srgbClr val="000000"/>
                </a:solidFill>
              </a:ln>
            </c:spPr>
          </c:dPt>
          <c:dPt>
            <c:idx val="53"/>
            <c:invertIfNegative val="0"/>
            <c:bubble3D val="0"/>
            <c:spPr>
              <a:solidFill>
                <a:srgbClr val="F0A285"/>
              </a:solidFill>
              <a:ln>
                <a:solidFill>
                  <a:srgbClr val="000000"/>
                </a:solidFill>
              </a:ln>
            </c:spPr>
          </c:dPt>
          <c:dPt>
            <c:idx val="55"/>
            <c:invertIfNegative val="0"/>
            <c:bubble3D val="0"/>
            <c:spPr>
              <a:solidFill>
                <a:srgbClr val="F0A285"/>
              </a:solidFill>
              <a:ln>
                <a:solidFill>
                  <a:srgbClr val="000000"/>
                </a:solidFill>
              </a:ln>
            </c:spPr>
          </c:dPt>
          <c:dPt>
            <c:idx val="56"/>
            <c:invertIfNegative val="0"/>
            <c:bubble3D val="0"/>
            <c:spPr>
              <a:solidFill>
                <a:srgbClr val="F0A285"/>
              </a:solidFill>
              <a:ln>
                <a:solidFill>
                  <a:srgbClr val="000000"/>
                </a:solidFill>
              </a:ln>
            </c:spPr>
          </c:dPt>
          <c:dPt>
            <c:idx val="58"/>
            <c:invertIfNegative val="0"/>
            <c:bubble3D val="0"/>
            <c:spPr>
              <a:solidFill>
                <a:srgbClr val="F0A285"/>
              </a:solidFill>
              <a:ln>
                <a:solidFill>
                  <a:srgbClr val="000000"/>
                </a:solidFill>
              </a:ln>
            </c:spPr>
          </c:dPt>
          <c:dPt>
            <c:idx val="59"/>
            <c:invertIfNegative val="0"/>
            <c:bubble3D val="0"/>
            <c:spPr>
              <a:solidFill>
                <a:srgbClr val="F0A285"/>
              </a:solidFill>
              <a:ln>
                <a:solidFill>
                  <a:srgbClr val="000000"/>
                </a:solidFill>
              </a:ln>
            </c:spPr>
          </c:dPt>
          <c:dPt>
            <c:idx val="61"/>
            <c:invertIfNegative val="0"/>
            <c:bubble3D val="0"/>
            <c:spPr>
              <a:solidFill>
                <a:srgbClr val="F0A285"/>
              </a:solidFill>
              <a:ln>
                <a:solidFill>
                  <a:srgbClr val="000000"/>
                </a:solidFill>
              </a:ln>
            </c:spPr>
          </c:dPt>
          <c:dPt>
            <c:idx val="62"/>
            <c:invertIfNegative val="0"/>
            <c:bubble3D val="0"/>
            <c:spPr>
              <a:solidFill>
                <a:srgbClr val="F0A285"/>
              </a:solidFill>
              <a:ln>
                <a:solidFill>
                  <a:srgbClr val="000000"/>
                </a:solidFill>
              </a:ln>
            </c:spPr>
          </c:dPt>
          <c:dPt>
            <c:idx val="65"/>
            <c:invertIfNegative val="0"/>
            <c:bubble3D val="0"/>
            <c:spPr>
              <a:solidFill>
                <a:srgbClr val="F0A285"/>
              </a:solidFill>
              <a:ln>
                <a:solidFill>
                  <a:srgbClr val="000000"/>
                </a:solidFill>
              </a:ln>
            </c:spPr>
          </c:dPt>
          <c:dPt>
            <c:idx val="67"/>
            <c:invertIfNegative val="0"/>
            <c:bubble3D val="0"/>
            <c:spPr>
              <a:solidFill>
                <a:srgbClr val="F0A285"/>
              </a:solidFill>
              <a:ln>
                <a:solidFill>
                  <a:srgbClr val="000000"/>
                </a:solidFill>
              </a:ln>
            </c:spPr>
          </c:dPt>
          <c:dPt>
            <c:idx val="68"/>
            <c:invertIfNegative val="0"/>
            <c:bubble3D val="0"/>
            <c:spPr>
              <a:solidFill>
                <a:srgbClr val="F0A285"/>
              </a:solidFill>
              <a:ln>
                <a:solidFill>
                  <a:srgbClr val="000000"/>
                </a:solidFill>
              </a:ln>
            </c:spPr>
          </c:dPt>
          <c:dPt>
            <c:idx val="70"/>
            <c:invertIfNegative val="0"/>
            <c:bubble3D val="0"/>
            <c:spPr>
              <a:solidFill>
                <a:srgbClr val="F0A285"/>
              </a:solidFill>
              <a:ln>
                <a:solidFill>
                  <a:srgbClr val="000000"/>
                </a:solidFill>
              </a:ln>
            </c:spPr>
          </c:dPt>
          <c:dPt>
            <c:idx val="71"/>
            <c:invertIfNegative val="0"/>
            <c:bubble3D val="0"/>
            <c:spPr>
              <a:solidFill>
                <a:srgbClr val="F0A285"/>
              </a:solidFill>
              <a:ln>
                <a:solidFill>
                  <a:srgbClr val="000000"/>
                </a:solidFill>
              </a:ln>
            </c:spPr>
          </c:dPt>
          <c:dPt>
            <c:idx val="73"/>
            <c:invertIfNegative val="0"/>
            <c:bubble3D val="0"/>
            <c:spPr>
              <a:solidFill>
                <a:srgbClr val="F0A285"/>
              </a:solidFill>
              <a:ln>
                <a:solidFill>
                  <a:srgbClr val="000000"/>
                </a:solidFill>
              </a:ln>
            </c:spPr>
          </c:dPt>
          <c:dPt>
            <c:idx val="79"/>
            <c:invertIfNegative val="0"/>
            <c:bubble3D val="0"/>
            <c:spPr>
              <a:solidFill>
                <a:srgbClr val="F0A285"/>
              </a:solidFill>
              <a:ln>
                <a:solidFill>
                  <a:srgbClr val="000000"/>
                </a:solidFill>
              </a:ln>
            </c:spPr>
          </c:dPt>
          <c:dPt>
            <c:idx val="82"/>
            <c:invertIfNegative val="0"/>
            <c:bubble3D val="0"/>
            <c:spPr>
              <a:solidFill>
                <a:srgbClr val="F0A285"/>
              </a:solidFill>
              <a:ln>
                <a:solidFill>
                  <a:srgbClr val="000000"/>
                </a:solidFill>
              </a:ln>
            </c:spPr>
          </c:dPt>
          <c:dPt>
            <c:idx val="85"/>
            <c:invertIfNegative val="0"/>
            <c:bubble3D val="0"/>
            <c:spPr>
              <a:solidFill>
                <a:srgbClr val="F0A285"/>
              </a:solidFill>
              <a:ln>
                <a:solidFill>
                  <a:srgbClr val="000000"/>
                </a:solidFill>
              </a:ln>
            </c:spPr>
          </c:dPt>
          <c:dPt>
            <c:idx val="91"/>
            <c:invertIfNegative val="0"/>
            <c:bubble3D val="0"/>
            <c:spPr>
              <a:solidFill>
                <a:srgbClr val="F0A285"/>
              </a:solidFill>
              <a:ln>
                <a:solidFill>
                  <a:srgbClr val="000000"/>
                </a:solidFill>
              </a:ln>
            </c:spPr>
          </c:dPt>
          <c:dPt>
            <c:idx val="94"/>
            <c:invertIfNegative val="0"/>
            <c:bubble3D val="0"/>
            <c:spPr>
              <a:solidFill>
                <a:srgbClr val="F0A285"/>
              </a:solidFill>
              <a:ln>
                <a:solidFill>
                  <a:srgbClr val="000000"/>
                </a:solidFill>
              </a:ln>
            </c:spPr>
          </c:dPt>
          <c:dPt>
            <c:idx val="97"/>
            <c:invertIfNegative val="0"/>
            <c:bubble3D val="0"/>
            <c:spPr>
              <a:solidFill>
                <a:srgbClr val="F0A285"/>
              </a:solidFill>
              <a:ln>
                <a:solidFill>
                  <a:srgbClr val="000000"/>
                </a:solidFill>
              </a:ln>
            </c:spPr>
          </c:dPt>
          <c:dPt>
            <c:idx val="100"/>
            <c:invertIfNegative val="0"/>
            <c:bubble3D val="0"/>
            <c:spPr>
              <a:solidFill>
                <a:srgbClr val="F0A285"/>
              </a:solidFill>
              <a:ln>
                <a:solidFill>
                  <a:srgbClr val="000000"/>
                </a:solidFill>
              </a:ln>
            </c:spPr>
          </c:dPt>
          <c:dPt>
            <c:idx val="103"/>
            <c:invertIfNegative val="0"/>
            <c:bubble3D val="0"/>
            <c:spPr>
              <a:solidFill>
                <a:srgbClr val="F0A285"/>
              </a:solidFill>
              <a:ln>
                <a:solidFill>
                  <a:srgbClr val="000000"/>
                </a:solidFill>
              </a:ln>
            </c:spPr>
          </c:dPt>
          <c:dPt>
            <c:idx val="106"/>
            <c:invertIfNegative val="0"/>
            <c:bubble3D val="0"/>
            <c:spPr>
              <a:solidFill>
                <a:srgbClr val="F0A285"/>
              </a:solidFill>
              <a:ln>
                <a:solidFill>
                  <a:srgbClr val="000000"/>
                </a:solidFill>
              </a:ln>
            </c:spPr>
          </c:dPt>
          <c:dPt>
            <c:idx val="109"/>
            <c:invertIfNegative val="0"/>
            <c:bubble3D val="0"/>
            <c:spPr>
              <a:solidFill>
                <a:srgbClr val="F0A285"/>
              </a:solidFill>
              <a:ln>
                <a:solidFill>
                  <a:srgbClr val="000000"/>
                </a:solidFill>
              </a:ln>
            </c:spPr>
          </c:dPt>
          <c:dPt>
            <c:idx val="112"/>
            <c:invertIfNegative val="0"/>
            <c:bubble3D val="0"/>
            <c:spPr>
              <a:solidFill>
                <a:srgbClr val="F0A285"/>
              </a:solidFill>
              <a:ln>
                <a:solidFill>
                  <a:srgbClr val="000000"/>
                </a:solidFill>
              </a:ln>
            </c:spPr>
          </c:dPt>
          <c:dPt>
            <c:idx val="115"/>
            <c:invertIfNegative val="0"/>
            <c:bubble3D val="0"/>
            <c:spPr>
              <a:solidFill>
                <a:srgbClr val="F0A285"/>
              </a:solidFill>
              <a:ln>
                <a:solidFill>
                  <a:srgbClr val="000000"/>
                </a:solidFill>
              </a:ln>
            </c:spPr>
          </c:dPt>
          <c:dPt>
            <c:idx val="118"/>
            <c:invertIfNegative val="0"/>
            <c:bubble3D val="0"/>
            <c:spPr>
              <a:solidFill>
                <a:srgbClr val="F0A285"/>
              </a:solidFill>
              <a:ln>
                <a:solidFill>
                  <a:srgbClr val="000000"/>
                </a:solidFill>
              </a:ln>
            </c:spPr>
          </c:dPt>
          <c:dPt>
            <c:idx val="121"/>
            <c:invertIfNegative val="0"/>
            <c:bubble3D val="0"/>
            <c:spPr>
              <a:solidFill>
                <a:srgbClr val="F0A285"/>
              </a:solidFill>
              <a:ln>
                <a:solidFill>
                  <a:srgbClr val="000000"/>
                </a:solidFill>
              </a:ln>
            </c:spPr>
          </c:dPt>
          <c:dPt>
            <c:idx val="124"/>
            <c:invertIfNegative val="0"/>
            <c:bubble3D val="0"/>
            <c:spPr>
              <a:solidFill>
                <a:srgbClr val="F0A285"/>
              </a:solidFill>
              <a:ln>
                <a:solidFill>
                  <a:srgbClr val="000000"/>
                </a:solidFill>
              </a:ln>
            </c:spPr>
          </c:dPt>
          <c:dPt>
            <c:idx val="127"/>
            <c:invertIfNegative val="0"/>
            <c:bubble3D val="0"/>
            <c:spPr>
              <a:solidFill>
                <a:srgbClr val="F0A285"/>
              </a:solidFill>
              <a:ln>
                <a:solidFill>
                  <a:srgbClr val="000000"/>
                </a:solidFill>
              </a:ln>
            </c:spPr>
          </c:dPt>
          <c:dPt>
            <c:idx val="130"/>
            <c:invertIfNegative val="0"/>
            <c:bubble3D val="0"/>
            <c:spPr>
              <a:solidFill>
                <a:srgbClr val="F0A285"/>
              </a:solidFill>
              <a:ln>
                <a:solidFill>
                  <a:srgbClr val="000000"/>
                </a:solidFill>
              </a:ln>
            </c:spPr>
          </c:dPt>
          <c:dPt>
            <c:idx val="136"/>
            <c:invertIfNegative val="0"/>
            <c:bubble3D val="0"/>
            <c:spPr>
              <a:solidFill>
                <a:srgbClr val="F0A285"/>
              </a:solidFill>
              <a:ln>
                <a:solidFill>
                  <a:srgbClr val="000000"/>
                </a:solidFill>
              </a:ln>
            </c:spPr>
          </c:dPt>
          <c:dPt>
            <c:idx val="139"/>
            <c:invertIfNegative val="0"/>
            <c:bubble3D val="0"/>
            <c:spPr>
              <a:solidFill>
                <a:srgbClr val="F0A285"/>
              </a:solidFill>
              <a:ln>
                <a:solidFill>
                  <a:srgbClr val="000000"/>
                </a:solidFill>
              </a:ln>
            </c:spPr>
          </c:dPt>
          <c:dPt>
            <c:idx val="142"/>
            <c:invertIfNegative val="0"/>
            <c:bubble3D val="0"/>
            <c:spPr>
              <a:solidFill>
                <a:srgbClr val="F0A285"/>
              </a:solidFill>
              <a:ln>
                <a:solidFill>
                  <a:srgbClr val="000000"/>
                </a:solidFill>
              </a:ln>
            </c:spPr>
          </c:dPt>
          <c:dPt>
            <c:idx val="145"/>
            <c:invertIfNegative val="0"/>
            <c:bubble3D val="0"/>
            <c:spPr>
              <a:solidFill>
                <a:srgbClr val="F0A285"/>
              </a:solidFill>
              <a:ln>
                <a:solidFill>
                  <a:srgbClr val="000000"/>
                </a:solidFill>
              </a:ln>
            </c:spPr>
          </c:dPt>
          <c:dPt>
            <c:idx val="148"/>
            <c:invertIfNegative val="0"/>
            <c:bubble3D val="0"/>
            <c:spPr>
              <a:solidFill>
                <a:srgbClr val="F0A285"/>
              </a:solidFill>
              <a:ln>
                <a:solidFill>
                  <a:srgbClr val="000000"/>
                </a:solidFill>
              </a:ln>
            </c:spPr>
          </c:dPt>
          <c:cat>
            <c:numRef>
              <c:f>Sheet1!$A$2:$A$156</c:f>
              <c:numCache>
                <c:formatCode>General</c:formatCode>
                <c:ptCount val="155"/>
                <c:pt idx="0">
                  <c:v>1</c:v>
                </c:pt>
                <c:pt idx="3">
                  <c:v>2</c:v>
                </c:pt>
                <c:pt idx="6">
                  <c:v>3</c:v>
                </c:pt>
                <c:pt idx="9">
                  <c:v>4</c:v>
                </c:pt>
                <c:pt idx="12">
                  <c:v>5</c:v>
                </c:pt>
                <c:pt idx="15">
                  <c:v>6</c:v>
                </c:pt>
                <c:pt idx="18">
                  <c:v>7</c:v>
                </c:pt>
                <c:pt idx="21">
                  <c:v>8</c:v>
                </c:pt>
                <c:pt idx="24">
                  <c:v>9</c:v>
                </c:pt>
                <c:pt idx="27">
                  <c:v>10</c:v>
                </c:pt>
                <c:pt idx="30">
                  <c:v>11</c:v>
                </c:pt>
                <c:pt idx="33">
                  <c:v>12</c:v>
                </c:pt>
                <c:pt idx="36">
                  <c:v>13</c:v>
                </c:pt>
                <c:pt idx="39">
                  <c:v>14</c:v>
                </c:pt>
                <c:pt idx="42">
                  <c:v>15</c:v>
                </c:pt>
                <c:pt idx="45">
                  <c:v>16</c:v>
                </c:pt>
                <c:pt idx="48">
                  <c:v>17</c:v>
                </c:pt>
                <c:pt idx="51">
                  <c:v>18</c:v>
                </c:pt>
                <c:pt idx="54">
                  <c:v>19</c:v>
                </c:pt>
                <c:pt idx="57">
                  <c:v>20</c:v>
                </c:pt>
                <c:pt idx="60">
                  <c:v>21</c:v>
                </c:pt>
                <c:pt idx="63">
                  <c:v>22</c:v>
                </c:pt>
                <c:pt idx="66">
                  <c:v>23</c:v>
                </c:pt>
                <c:pt idx="69">
                  <c:v>24</c:v>
                </c:pt>
                <c:pt idx="72">
                  <c:v>25</c:v>
                </c:pt>
                <c:pt idx="75">
                  <c:v>26</c:v>
                </c:pt>
                <c:pt idx="78">
                  <c:v>27</c:v>
                </c:pt>
                <c:pt idx="81">
                  <c:v>28</c:v>
                </c:pt>
                <c:pt idx="84">
                  <c:v>29</c:v>
                </c:pt>
                <c:pt idx="87">
                  <c:v>30</c:v>
                </c:pt>
                <c:pt idx="90">
                  <c:v>31</c:v>
                </c:pt>
                <c:pt idx="93">
                  <c:v>32</c:v>
                </c:pt>
                <c:pt idx="96">
                  <c:v>33</c:v>
                </c:pt>
                <c:pt idx="99">
                  <c:v>34</c:v>
                </c:pt>
                <c:pt idx="102">
                  <c:v>35</c:v>
                </c:pt>
                <c:pt idx="105">
                  <c:v>36</c:v>
                </c:pt>
                <c:pt idx="108">
                  <c:v>37</c:v>
                </c:pt>
                <c:pt idx="111">
                  <c:v>38</c:v>
                </c:pt>
                <c:pt idx="114">
                  <c:v>39</c:v>
                </c:pt>
                <c:pt idx="117">
                  <c:v>40</c:v>
                </c:pt>
                <c:pt idx="120">
                  <c:v>41</c:v>
                </c:pt>
                <c:pt idx="123">
                  <c:v>42</c:v>
                </c:pt>
                <c:pt idx="126">
                  <c:v>43</c:v>
                </c:pt>
                <c:pt idx="129">
                  <c:v>44</c:v>
                </c:pt>
                <c:pt idx="132">
                  <c:v>45</c:v>
                </c:pt>
                <c:pt idx="135">
                  <c:v>46</c:v>
                </c:pt>
                <c:pt idx="138">
                  <c:v>47</c:v>
                </c:pt>
                <c:pt idx="141">
                  <c:v>48</c:v>
                </c:pt>
                <c:pt idx="144">
                  <c:v>49</c:v>
                </c:pt>
                <c:pt idx="147">
                  <c:v>50</c:v>
                </c:pt>
                <c:pt idx="150">
                  <c:v>51</c:v>
                </c:pt>
                <c:pt idx="153">
                  <c:v>52</c:v>
                </c:pt>
              </c:numCache>
            </c:numRef>
          </c:cat>
          <c:val>
            <c:numRef>
              <c:f>Sheet1!$B$2:$B$156</c:f>
              <c:numCache>
                <c:formatCode>General</c:formatCode>
                <c:ptCount val="155"/>
                <c:pt idx="0">
                  <c:v>0</c:v>
                </c:pt>
                <c:pt idx="1">
                  <c:v>0</c:v>
                </c:pt>
                <c:pt idx="3">
                  <c:v>0</c:v>
                </c:pt>
                <c:pt idx="4">
                  <c:v>0</c:v>
                </c:pt>
                <c:pt idx="6">
                  <c:v>0</c:v>
                </c:pt>
                <c:pt idx="7">
                  <c:v>0</c:v>
                </c:pt>
                <c:pt idx="9">
                  <c:v>0</c:v>
                </c:pt>
                <c:pt idx="10">
                  <c:v>0</c:v>
                </c:pt>
                <c:pt idx="12">
                  <c:v>1.470588235294118</c:v>
                </c:pt>
                <c:pt idx="13">
                  <c:v>1.7241379310344831</c:v>
                </c:pt>
                <c:pt idx="15">
                  <c:v>4.4642857142857144</c:v>
                </c:pt>
                <c:pt idx="16">
                  <c:v>5.0794747753973741</c:v>
                </c:pt>
                <c:pt idx="18">
                  <c:v>4.382716049382716</c:v>
                </c:pt>
                <c:pt idx="19">
                  <c:v>4.4272948822095861</c:v>
                </c:pt>
                <c:pt idx="21">
                  <c:v>0.56547619047619002</c:v>
                </c:pt>
                <c:pt idx="22">
                  <c:v>0.775467042650687</c:v>
                </c:pt>
                <c:pt idx="24">
                  <c:v>6.9642857142857144</c:v>
                </c:pt>
                <c:pt idx="25">
                  <c:v>2.0484171322160152</c:v>
                </c:pt>
                <c:pt idx="27">
                  <c:v>3.6904761904761911</c:v>
                </c:pt>
                <c:pt idx="28">
                  <c:v>3.3243486073674751</c:v>
                </c:pt>
                <c:pt idx="30">
                  <c:v>3.043478260869565</c:v>
                </c:pt>
                <c:pt idx="31">
                  <c:v>0.192740122068744</c:v>
                </c:pt>
                <c:pt idx="33">
                  <c:v>3.2440476190476191</c:v>
                </c:pt>
                <c:pt idx="34">
                  <c:v>0.42826552462526801</c:v>
                </c:pt>
                <c:pt idx="36">
                  <c:v>1.24223602484472</c:v>
                </c:pt>
                <c:pt idx="37">
                  <c:v>0.31180400890868598</c:v>
                </c:pt>
                <c:pt idx="39">
                  <c:v>2.4702380952380949</c:v>
                </c:pt>
                <c:pt idx="40">
                  <c:v>2.009073233959819</c:v>
                </c:pt>
                <c:pt idx="42">
                  <c:v>1.9940476190476191</c:v>
                </c:pt>
                <c:pt idx="43">
                  <c:v>1.3805522208883549</c:v>
                </c:pt>
                <c:pt idx="45">
                  <c:v>3.4821428571428572</c:v>
                </c:pt>
                <c:pt idx="46">
                  <c:v>3.4715821812595999</c:v>
                </c:pt>
                <c:pt idx="48">
                  <c:v>1.6434108527131781</c:v>
                </c:pt>
                <c:pt idx="49">
                  <c:v>0.76362374175633496</c:v>
                </c:pt>
                <c:pt idx="51">
                  <c:v>7.9761904761904772</c:v>
                </c:pt>
                <c:pt idx="52">
                  <c:v>7.6135898485468676</c:v>
                </c:pt>
                <c:pt idx="54">
                  <c:v>20</c:v>
                </c:pt>
                <c:pt idx="55">
                  <c:v>19.793103448275861</c:v>
                </c:pt>
                <c:pt idx="57">
                  <c:v>2.2530864197530862</c:v>
                </c:pt>
                <c:pt idx="58">
                  <c:v>1.7543859649122799</c:v>
                </c:pt>
                <c:pt idx="60">
                  <c:v>0.65476190476190499</c:v>
                </c:pt>
                <c:pt idx="61">
                  <c:v>1.0992907801418439</c:v>
                </c:pt>
                <c:pt idx="63">
                  <c:v>1.19047619047619</c:v>
                </c:pt>
                <c:pt idx="64">
                  <c:v>0.77728962487326803</c:v>
                </c:pt>
                <c:pt idx="66">
                  <c:v>6.5773809523809534</c:v>
                </c:pt>
                <c:pt idx="67">
                  <c:v>5.438813349814585</c:v>
                </c:pt>
                <c:pt idx="69">
                  <c:v>9.5574677320221273</c:v>
                </c:pt>
                <c:pt idx="70">
                  <c:v>10.25166543301258</c:v>
                </c:pt>
                <c:pt idx="72">
                  <c:v>1.1029411764705881</c:v>
                </c:pt>
                <c:pt idx="73">
                  <c:v>2.1599532983070642</c:v>
                </c:pt>
                <c:pt idx="75">
                  <c:v>0</c:v>
                </c:pt>
                <c:pt idx="76">
                  <c:v>0</c:v>
                </c:pt>
                <c:pt idx="78">
                  <c:v>0</c:v>
                </c:pt>
                <c:pt idx="79">
                  <c:v>0</c:v>
                </c:pt>
                <c:pt idx="81">
                  <c:v>0</c:v>
                </c:pt>
                <c:pt idx="82">
                  <c:v>0</c:v>
                </c:pt>
                <c:pt idx="84">
                  <c:v>17.053571428571431</c:v>
                </c:pt>
                <c:pt idx="85">
                  <c:v>24.531201967414699</c:v>
                </c:pt>
                <c:pt idx="87">
                  <c:v>0</c:v>
                </c:pt>
                <c:pt idx="88">
                  <c:v>0</c:v>
                </c:pt>
                <c:pt idx="90">
                  <c:v>1.071428571428571</c:v>
                </c:pt>
                <c:pt idx="91">
                  <c:v>3.2572298325722979</c:v>
                </c:pt>
                <c:pt idx="93">
                  <c:v>0.922619047619048</c:v>
                </c:pt>
                <c:pt idx="94">
                  <c:v>5.8616647127784298E-2</c:v>
                </c:pt>
                <c:pt idx="96">
                  <c:v>0.74404761904761896</c:v>
                </c:pt>
                <c:pt idx="97">
                  <c:v>0.28517110266159701</c:v>
                </c:pt>
                <c:pt idx="99">
                  <c:v>2.3809523809523809</c:v>
                </c:pt>
                <c:pt idx="100">
                  <c:v>0</c:v>
                </c:pt>
                <c:pt idx="102">
                  <c:v>6.8750000000000009</c:v>
                </c:pt>
                <c:pt idx="103">
                  <c:v>2.1982951996410951</c:v>
                </c:pt>
                <c:pt idx="105">
                  <c:v>3.6080178173719371</c:v>
                </c:pt>
                <c:pt idx="106">
                  <c:v>4.0844424047728323</c:v>
                </c:pt>
                <c:pt idx="108">
                  <c:v>0.80357142857142905</c:v>
                </c:pt>
                <c:pt idx="109">
                  <c:v>0.759416767922236</c:v>
                </c:pt>
                <c:pt idx="111">
                  <c:v>0.476190476190476</c:v>
                </c:pt>
                <c:pt idx="112">
                  <c:v>1.899128268991283</c:v>
                </c:pt>
                <c:pt idx="114">
                  <c:v>4.382716049382716</c:v>
                </c:pt>
                <c:pt idx="115">
                  <c:v>6.5674891146589252</c:v>
                </c:pt>
                <c:pt idx="117">
                  <c:v>2.7380952380952381</c:v>
                </c:pt>
                <c:pt idx="118">
                  <c:v>2.8654217643271092</c:v>
                </c:pt>
                <c:pt idx="120">
                  <c:v>1.5408320493066261</c:v>
                </c:pt>
                <c:pt idx="121">
                  <c:v>1.30071229482812</c:v>
                </c:pt>
                <c:pt idx="123">
                  <c:v>3.6904761904761911</c:v>
                </c:pt>
                <c:pt idx="124">
                  <c:v>3.8069544364508392</c:v>
                </c:pt>
                <c:pt idx="126">
                  <c:v>0.20833333333333301</c:v>
                </c:pt>
                <c:pt idx="127">
                  <c:v>6.0204695966285401E-2</c:v>
                </c:pt>
                <c:pt idx="129">
                  <c:v>5.95238095238095E-2</c:v>
                </c:pt>
                <c:pt idx="130">
                  <c:v>7.4962518740629702E-2</c:v>
                </c:pt>
                <c:pt idx="132">
                  <c:v>1.0526315789473679</c:v>
                </c:pt>
                <c:pt idx="133">
                  <c:v>0</c:v>
                </c:pt>
                <c:pt idx="135">
                  <c:v>11.66666666666667</c:v>
                </c:pt>
                <c:pt idx="136">
                  <c:v>1.4647664291369751</c:v>
                </c:pt>
                <c:pt idx="138">
                  <c:v>7.0238095238095237</c:v>
                </c:pt>
                <c:pt idx="139">
                  <c:v>2.8813559322033901</c:v>
                </c:pt>
                <c:pt idx="141">
                  <c:v>1.25</c:v>
                </c:pt>
                <c:pt idx="142">
                  <c:v>0.52501544163063596</c:v>
                </c:pt>
                <c:pt idx="144">
                  <c:v>1.9940476190476191</c:v>
                </c:pt>
                <c:pt idx="145">
                  <c:v>2.3968446601941751</c:v>
                </c:pt>
                <c:pt idx="147">
                  <c:v>2.3809523809523809</c:v>
                </c:pt>
                <c:pt idx="148">
                  <c:v>0.72916666666666696</c:v>
                </c:pt>
                <c:pt idx="150">
                  <c:v>0.20833333333333301</c:v>
                </c:pt>
                <c:pt idx="151">
                  <c:v>0</c:v>
                </c:pt>
                <c:pt idx="153">
                  <c:v>0</c:v>
                </c:pt>
                <c:pt idx="154">
                  <c:v>0</c:v>
                </c:pt>
              </c:numCache>
            </c:numRef>
          </c:val>
        </c:ser>
        <c:dLbls>
          <c:showLegendKey val="0"/>
          <c:showVal val="0"/>
          <c:showCatName val="0"/>
          <c:showSerName val="0"/>
          <c:showPercent val="0"/>
          <c:showBubbleSize val="0"/>
        </c:dLbls>
        <c:gapWidth val="150"/>
        <c:axId val="204752000"/>
        <c:axId val="204753536"/>
      </c:barChart>
      <c:catAx>
        <c:axId val="204752000"/>
        <c:scaling>
          <c:orientation val="minMax"/>
        </c:scaling>
        <c:delete val="1"/>
        <c:axPos val="b"/>
        <c:numFmt formatCode="General" sourceLinked="1"/>
        <c:majorTickMark val="out"/>
        <c:minorTickMark val="none"/>
        <c:tickLblPos val="nextTo"/>
        <c:crossAx val="204753536"/>
        <c:crosses val="autoZero"/>
        <c:auto val="1"/>
        <c:lblAlgn val="ctr"/>
        <c:lblOffset val="100"/>
        <c:noMultiLvlLbl val="0"/>
      </c:catAx>
      <c:valAx>
        <c:axId val="204753536"/>
        <c:scaling>
          <c:orientation val="minMax"/>
          <c:max val="10"/>
          <c:min val="0"/>
        </c:scaling>
        <c:delete val="0"/>
        <c:axPos val="l"/>
        <c:majorGridlines/>
        <c:numFmt formatCode="General" sourceLinked="0"/>
        <c:majorTickMark val="out"/>
        <c:minorTickMark val="none"/>
        <c:tickLblPos val="nextTo"/>
        <c:crossAx val="204752000"/>
        <c:crosses val="autoZero"/>
        <c:crossBetween val="between"/>
        <c:majorUnit val="2"/>
      </c:valAx>
    </c:plotArea>
    <c:plotVisOnly val="1"/>
    <c:dispBlanksAs val="gap"/>
    <c:showDLblsOverMax val="0"/>
  </c:chart>
  <c:txPr>
    <a:bodyPr/>
    <a:lstStyle/>
    <a:p>
      <a:pPr>
        <a:defRPr sz="1800"/>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barChart>
        <c:barDir val="col"/>
        <c:grouping val="stacked"/>
        <c:varyColors val="0"/>
        <c:ser>
          <c:idx val="0"/>
          <c:order val="0"/>
          <c:tx>
            <c:strRef>
              <c:f>Sheet1!$B$1</c:f>
              <c:strCache>
                <c:ptCount val="1"/>
                <c:pt idx="0">
                  <c:v>FLASH Linac</c:v>
                </c:pt>
              </c:strCache>
            </c:strRef>
          </c:tx>
          <c:invertIfNegative val="0"/>
          <c:cat>
            <c:strRef>
              <c:f>Sheet1!$A$2:$A$48</c:f>
              <c:strCache>
                <c:ptCount val="47"/>
                <c:pt idx="0">
                  <c:v>RF-Stations P11</c:v>
                </c:pt>
                <c:pt idx="1">
                  <c:v>RF-Stations P12</c:v>
                </c:pt>
                <c:pt idx="3">
                  <c:v>RF-gun P11</c:v>
                </c:pt>
                <c:pt idx="4">
                  <c:v>RF-gun P12</c:v>
                </c:pt>
                <c:pt idx="6">
                  <c:v>LLRF P11</c:v>
                </c:pt>
                <c:pt idx="7">
                  <c:v>LLRF P12</c:v>
                </c:pt>
                <c:pt idx="9">
                  <c:v>Magnets + Magnet controls P11</c:v>
                </c:pt>
                <c:pt idx="10">
                  <c:v>Magnets + Magnet controls P12</c:v>
                </c:pt>
                <c:pt idx="12">
                  <c:v>Controls P11</c:v>
                </c:pt>
                <c:pt idx="13">
                  <c:v>Controls P12</c:v>
                </c:pt>
                <c:pt idx="15">
                  <c:v>Timing P11</c:v>
                </c:pt>
                <c:pt idx="16">
                  <c:v>Timing P12</c:v>
                </c:pt>
                <c:pt idx="18">
                  <c:v>Cryogenics P11</c:v>
                </c:pt>
                <c:pt idx="19">
                  <c:v>Cryogenics P12</c:v>
                </c:pt>
                <c:pt idx="21">
                  <c:v>Power glitches + cuts P11</c:v>
                </c:pt>
                <c:pt idx="22">
                  <c:v>Power glitches + cuts P12</c:v>
                </c:pt>
                <c:pt idx="24">
                  <c:v>Water P11</c:v>
                </c:pt>
                <c:pt idx="25">
                  <c:v>Water P12</c:v>
                </c:pt>
                <c:pt idx="27">
                  <c:v>Air conditioning P11</c:v>
                </c:pt>
                <c:pt idx="28">
                  <c:v>Air conditioning P12</c:v>
                </c:pt>
                <c:pt idx="30">
                  <c:v>Injector Lasers P11</c:v>
                </c:pt>
                <c:pt idx="31">
                  <c:v>Injector Lasers P12</c:v>
                </c:pt>
                <c:pt idx="33">
                  <c:v>Kickers P11</c:v>
                </c:pt>
                <c:pt idx="34">
                  <c:v>Kickers P12</c:v>
                </c:pt>
                <c:pt idx="36">
                  <c:v>Vacuum components P11</c:v>
                </c:pt>
                <c:pt idx="37">
                  <c:v>Vacuum components P12</c:v>
                </c:pt>
                <c:pt idx="39">
                  <c:v>Operating P11</c:v>
                </c:pt>
                <c:pt idx="40">
                  <c:v>Operating P12</c:v>
                </c:pt>
                <c:pt idx="42">
                  <c:v>Others P11</c:v>
                </c:pt>
                <c:pt idx="43">
                  <c:v>Others P12</c:v>
                </c:pt>
                <c:pt idx="45">
                  <c:v>Photon beamlines P11</c:v>
                </c:pt>
                <c:pt idx="46">
                  <c:v>Photon beamlines P12</c:v>
                </c:pt>
              </c:strCache>
            </c:strRef>
          </c:cat>
          <c:val>
            <c:numRef>
              <c:f>Sheet1!$B$2:$B$48</c:f>
              <c:numCache>
                <c:formatCode>General</c:formatCode>
                <c:ptCount val="47"/>
                <c:pt idx="0">
                  <c:v>15.55</c:v>
                </c:pt>
                <c:pt idx="1">
                  <c:v>7.85</c:v>
                </c:pt>
                <c:pt idx="3">
                  <c:v>3.55</c:v>
                </c:pt>
                <c:pt idx="4">
                  <c:v>25.9</c:v>
                </c:pt>
                <c:pt idx="6">
                  <c:v>9.9499999999999993</c:v>
                </c:pt>
                <c:pt idx="7">
                  <c:v>10.199999999999999</c:v>
                </c:pt>
                <c:pt idx="9">
                  <c:v>18.8</c:v>
                </c:pt>
                <c:pt idx="10">
                  <c:v>2.2999999999999998</c:v>
                </c:pt>
                <c:pt idx="12">
                  <c:v>7.3</c:v>
                </c:pt>
                <c:pt idx="13">
                  <c:v>5.3</c:v>
                </c:pt>
                <c:pt idx="15">
                  <c:v>0</c:v>
                </c:pt>
                <c:pt idx="16">
                  <c:v>1.7</c:v>
                </c:pt>
                <c:pt idx="18">
                  <c:v>5.7</c:v>
                </c:pt>
                <c:pt idx="19">
                  <c:v>2.5</c:v>
                </c:pt>
                <c:pt idx="21">
                  <c:v>33.75</c:v>
                </c:pt>
                <c:pt idx="22">
                  <c:v>0.4</c:v>
                </c:pt>
                <c:pt idx="24">
                  <c:v>4</c:v>
                </c:pt>
                <c:pt idx="25">
                  <c:v>3.5</c:v>
                </c:pt>
                <c:pt idx="27">
                  <c:v>0</c:v>
                </c:pt>
                <c:pt idx="28">
                  <c:v>0</c:v>
                </c:pt>
                <c:pt idx="30">
                  <c:v>0</c:v>
                </c:pt>
                <c:pt idx="31">
                  <c:v>0</c:v>
                </c:pt>
                <c:pt idx="33">
                  <c:v>1.5</c:v>
                </c:pt>
                <c:pt idx="34">
                  <c:v>0</c:v>
                </c:pt>
                <c:pt idx="36">
                  <c:v>4.5999999999999996</c:v>
                </c:pt>
                <c:pt idx="37">
                  <c:v>0</c:v>
                </c:pt>
                <c:pt idx="39">
                  <c:v>7.7</c:v>
                </c:pt>
                <c:pt idx="40">
                  <c:v>5.8</c:v>
                </c:pt>
                <c:pt idx="42">
                  <c:v>3.35</c:v>
                </c:pt>
                <c:pt idx="43">
                  <c:v>3</c:v>
                </c:pt>
                <c:pt idx="45">
                  <c:v>1.4</c:v>
                </c:pt>
                <c:pt idx="46">
                  <c:v>2.35</c:v>
                </c:pt>
              </c:numCache>
            </c:numRef>
          </c:val>
        </c:ser>
        <c:ser>
          <c:idx val="1"/>
          <c:order val="1"/>
          <c:tx>
            <c:strRef>
              <c:f>Sheet1!$C$1</c:f>
              <c:strCache>
                <c:ptCount val="1"/>
                <c:pt idx="0">
                  <c:v>FLASH1</c:v>
                </c:pt>
              </c:strCache>
            </c:strRef>
          </c:tx>
          <c:invertIfNegative val="0"/>
          <c:cat>
            <c:strRef>
              <c:f>Sheet1!$A$2:$A$48</c:f>
              <c:strCache>
                <c:ptCount val="47"/>
                <c:pt idx="0">
                  <c:v>RF-Stations P11</c:v>
                </c:pt>
                <c:pt idx="1">
                  <c:v>RF-Stations P12</c:v>
                </c:pt>
                <c:pt idx="3">
                  <c:v>RF-gun P11</c:v>
                </c:pt>
                <c:pt idx="4">
                  <c:v>RF-gun P12</c:v>
                </c:pt>
                <c:pt idx="6">
                  <c:v>LLRF P11</c:v>
                </c:pt>
                <c:pt idx="7">
                  <c:v>LLRF P12</c:v>
                </c:pt>
                <c:pt idx="9">
                  <c:v>Magnets + Magnet controls P11</c:v>
                </c:pt>
                <c:pt idx="10">
                  <c:v>Magnets + Magnet controls P12</c:v>
                </c:pt>
                <c:pt idx="12">
                  <c:v>Controls P11</c:v>
                </c:pt>
                <c:pt idx="13">
                  <c:v>Controls P12</c:v>
                </c:pt>
                <c:pt idx="15">
                  <c:v>Timing P11</c:v>
                </c:pt>
                <c:pt idx="16">
                  <c:v>Timing P12</c:v>
                </c:pt>
                <c:pt idx="18">
                  <c:v>Cryogenics P11</c:v>
                </c:pt>
                <c:pt idx="19">
                  <c:v>Cryogenics P12</c:v>
                </c:pt>
                <c:pt idx="21">
                  <c:v>Power glitches + cuts P11</c:v>
                </c:pt>
                <c:pt idx="22">
                  <c:v>Power glitches + cuts P12</c:v>
                </c:pt>
                <c:pt idx="24">
                  <c:v>Water P11</c:v>
                </c:pt>
                <c:pt idx="25">
                  <c:v>Water P12</c:v>
                </c:pt>
                <c:pt idx="27">
                  <c:v>Air conditioning P11</c:v>
                </c:pt>
                <c:pt idx="28">
                  <c:v>Air conditioning P12</c:v>
                </c:pt>
                <c:pt idx="30">
                  <c:v>Injector Lasers P11</c:v>
                </c:pt>
                <c:pt idx="31">
                  <c:v>Injector Lasers P12</c:v>
                </c:pt>
                <c:pt idx="33">
                  <c:v>Kickers P11</c:v>
                </c:pt>
                <c:pt idx="34">
                  <c:v>Kickers P12</c:v>
                </c:pt>
                <c:pt idx="36">
                  <c:v>Vacuum components P11</c:v>
                </c:pt>
                <c:pt idx="37">
                  <c:v>Vacuum components P12</c:v>
                </c:pt>
                <c:pt idx="39">
                  <c:v>Operating P11</c:v>
                </c:pt>
                <c:pt idx="40">
                  <c:v>Operating P12</c:v>
                </c:pt>
                <c:pt idx="42">
                  <c:v>Others P11</c:v>
                </c:pt>
                <c:pt idx="43">
                  <c:v>Others P12</c:v>
                </c:pt>
                <c:pt idx="45">
                  <c:v>Photon beamlines P11</c:v>
                </c:pt>
                <c:pt idx="46">
                  <c:v>Photon beamlines P12</c:v>
                </c:pt>
              </c:strCache>
            </c:strRef>
          </c:cat>
          <c:val>
            <c:numRef>
              <c:f>Sheet1!$C$2:$C$48</c:f>
              <c:numCache>
                <c:formatCode>General</c:formatCode>
                <c:ptCount val="47"/>
                <c:pt idx="0">
                  <c:v>0</c:v>
                </c:pt>
                <c:pt idx="1">
                  <c:v>0</c:v>
                </c:pt>
                <c:pt idx="3">
                  <c:v>0</c:v>
                </c:pt>
                <c:pt idx="4">
                  <c:v>0</c:v>
                </c:pt>
                <c:pt idx="6">
                  <c:v>0</c:v>
                </c:pt>
                <c:pt idx="7">
                  <c:v>0</c:v>
                </c:pt>
                <c:pt idx="9">
                  <c:v>7.6</c:v>
                </c:pt>
                <c:pt idx="10">
                  <c:v>0.5</c:v>
                </c:pt>
                <c:pt idx="12">
                  <c:v>1.4</c:v>
                </c:pt>
                <c:pt idx="13">
                  <c:v>0.85</c:v>
                </c:pt>
                <c:pt idx="15">
                  <c:v>0</c:v>
                </c:pt>
                <c:pt idx="16">
                  <c:v>0</c:v>
                </c:pt>
                <c:pt idx="18">
                  <c:v>0</c:v>
                </c:pt>
                <c:pt idx="19">
                  <c:v>0</c:v>
                </c:pt>
                <c:pt idx="21">
                  <c:v>0</c:v>
                </c:pt>
                <c:pt idx="22">
                  <c:v>0</c:v>
                </c:pt>
                <c:pt idx="24">
                  <c:v>0</c:v>
                </c:pt>
                <c:pt idx="25">
                  <c:v>0</c:v>
                </c:pt>
                <c:pt idx="27">
                  <c:v>0</c:v>
                </c:pt>
                <c:pt idx="30">
                  <c:v>4.45</c:v>
                </c:pt>
                <c:pt idx="31">
                  <c:v>1.1000000000000001</c:v>
                </c:pt>
                <c:pt idx="33">
                  <c:v>0</c:v>
                </c:pt>
                <c:pt idx="34">
                  <c:v>0</c:v>
                </c:pt>
                <c:pt idx="36">
                  <c:v>0</c:v>
                </c:pt>
                <c:pt idx="39">
                  <c:v>3.85</c:v>
                </c:pt>
                <c:pt idx="40">
                  <c:v>0.8</c:v>
                </c:pt>
                <c:pt idx="42">
                  <c:v>0.2</c:v>
                </c:pt>
                <c:pt idx="43">
                  <c:v>0.55000000000000004</c:v>
                </c:pt>
                <c:pt idx="45">
                  <c:v>11.75</c:v>
                </c:pt>
                <c:pt idx="46">
                  <c:v>43.9</c:v>
                </c:pt>
              </c:numCache>
            </c:numRef>
          </c:val>
        </c:ser>
        <c:ser>
          <c:idx val="2"/>
          <c:order val="2"/>
          <c:tx>
            <c:strRef>
              <c:f>Sheet1!$D$1</c:f>
              <c:strCache>
                <c:ptCount val="1"/>
                <c:pt idx="0">
                  <c:v>FLASH2</c:v>
                </c:pt>
              </c:strCache>
            </c:strRef>
          </c:tx>
          <c:spPr>
            <a:solidFill>
              <a:srgbClr val="CCCC00"/>
            </a:solidFill>
          </c:spPr>
          <c:invertIfNegative val="0"/>
          <c:dPt>
            <c:idx val="12"/>
            <c:invertIfNegative val="0"/>
            <c:bubble3D val="0"/>
            <c:spPr>
              <a:solidFill>
                <a:srgbClr val="CCCC00"/>
              </a:solidFill>
              <a:ln>
                <a:solidFill>
                  <a:srgbClr val="FFFFFF"/>
                </a:solidFill>
              </a:ln>
            </c:spPr>
          </c:dPt>
          <c:cat>
            <c:strRef>
              <c:f>Sheet1!$A$2:$A$48</c:f>
              <c:strCache>
                <c:ptCount val="47"/>
                <c:pt idx="0">
                  <c:v>RF-Stations P11</c:v>
                </c:pt>
                <c:pt idx="1">
                  <c:v>RF-Stations P12</c:v>
                </c:pt>
                <c:pt idx="3">
                  <c:v>RF-gun P11</c:v>
                </c:pt>
                <c:pt idx="4">
                  <c:v>RF-gun P12</c:v>
                </c:pt>
                <c:pt idx="6">
                  <c:v>LLRF P11</c:v>
                </c:pt>
                <c:pt idx="7">
                  <c:v>LLRF P12</c:v>
                </c:pt>
                <c:pt idx="9">
                  <c:v>Magnets + Magnet controls P11</c:v>
                </c:pt>
                <c:pt idx="10">
                  <c:v>Magnets + Magnet controls P12</c:v>
                </c:pt>
                <c:pt idx="12">
                  <c:v>Controls P11</c:v>
                </c:pt>
                <c:pt idx="13">
                  <c:v>Controls P12</c:v>
                </c:pt>
                <c:pt idx="15">
                  <c:v>Timing P11</c:v>
                </c:pt>
                <c:pt idx="16">
                  <c:v>Timing P12</c:v>
                </c:pt>
                <c:pt idx="18">
                  <c:v>Cryogenics P11</c:v>
                </c:pt>
                <c:pt idx="19">
                  <c:v>Cryogenics P12</c:v>
                </c:pt>
                <c:pt idx="21">
                  <c:v>Power glitches + cuts P11</c:v>
                </c:pt>
                <c:pt idx="22">
                  <c:v>Power glitches + cuts P12</c:v>
                </c:pt>
                <c:pt idx="24">
                  <c:v>Water P11</c:v>
                </c:pt>
                <c:pt idx="25">
                  <c:v>Water P12</c:v>
                </c:pt>
                <c:pt idx="27">
                  <c:v>Air conditioning P11</c:v>
                </c:pt>
                <c:pt idx="28">
                  <c:v>Air conditioning P12</c:v>
                </c:pt>
                <c:pt idx="30">
                  <c:v>Injector Lasers P11</c:v>
                </c:pt>
                <c:pt idx="31">
                  <c:v>Injector Lasers P12</c:v>
                </c:pt>
                <c:pt idx="33">
                  <c:v>Kickers P11</c:v>
                </c:pt>
                <c:pt idx="34">
                  <c:v>Kickers P12</c:v>
                </c:pt>
                <c:pt idx="36">
                  <c:v>Vacuum components P11</c:v>
                </c:pt>
                <c:pt idx="37">
                  <c:v>Vacuum components P12</c:v>
                </c:pt>
                <c:pt idx="39">
                  <c:v>Operating P11</c:v>
                </c:pt>
                <c:pt idx="40">
                  <c:v>Operating P12</c:v>
                </c:pt>
                <c:pt idx="42">
                  <c:v>Others P11</c:v>
                </c:pt>
                <c:pt idx="43">
                  <c:v>Others P12</c:v>
                </c:pt>
                <c:pt idx="45">
                  <c:v>Photon beamlines P11</c:v>
                </c:pt>
                <c:pt idx="46">
                  <c:v>Photon beamlines P12</c:v>
                </c:pt>
              </c:strCache>
            </c:strRef>
          </c:cat>
          <c:val>
            <c:numRef>
              <c:f>Sheet1!$D$2:$D$48</c:f>
              <c:numCache>
                <c:formatCode>General</c:formatCode>
                <c:ptCount val="47"/>
                <c:pt idx="0">
                  <c:v>0</c:v>
                </c:pt>
                <c:pt idx="1">
                  <c:v>0</c:v>
                </c:pt>
                <c:pt idx="3">
                  <c:v>0</c:v>
                </c:pt>
                <c:pt idx="4">
                  <c:v>0</c:v>
                </c:pt>
                <c:pt idx="7">
                  <c:v>0</c:v>
                </c:pt>
                <c:pt idx="9">
                  <c:v>5.8</c:v>
                </c:pt>
                <c:pt idx="10">
                  <c:v>0.6</c:v>
                </c:pt>
                <c:pt idx="12">
                  <c:v>0.5</c:v>
                </c:pt>
                <c:pt idx="13">
                  <c:v>0</c:v>
                </c:pt>
                <c:pt idx="15">
                  <c:v>0</c:v>
                </c:pt>
                <c:pt idx="16">
                  <c:v>0</c:v>
                </c:pt>
                <c:pt idx="18">
                  <c:v>0</c:v>
                </c:pt>
                <c:pt idx="19">
                  <c:v>0</c:v>
                </c:pt>
                <c:pt idx="21">
                  <c:v>0</c:v>
                </c:pt>
                <c:pt idx="22">
                  <c:v>0</c:v>
                </c:pt>
                <c:pt idx="24">
                  <c:v>0</c:v>
                </c:pt>
                <c:pt idx="25">
                  <c:v>0</c:v>
                </c:pt>
                <c:pt idx="27">
                  <c:v>0.35</c:v>
                </c:pt>
                <c:pt idx="28">
                  <c:v>3.35</c:v>
                </c:pt>
                <c:pt idx="30">
                  <c:v>1.1499999999999999</c:v>
                </c:pt>
                <c:pt idx="31">
                  <c:v>2</c:v>
                </c:pt>
                <c:pt idx="33">
                  <c:v>1.1000000000000001</c:v>
                </c:pt>
                <c:pt idx="34">
                  <c:v>3.45</c:v>
                </c:pt>
                <c:pt idx="36">
                  <c:v>0</c:v>
                </c:pt>
                <c:pt idx="37">
                  <c:v>0</c:v>
                </c:pt>
                <c:pt idx="39">
                  <c:v>0.4</c:v>
                </c:pt>
                <c:pt idx="40">
                  <c:v>2.2000000000000002</c:v>
                </c:pt>
                <c:pt idx="42">
                  <c:v>0.3</c:v>
                </c:pt>
                <c:pt idx="43">
                  <c:v>1.9</c:v>
                </c:pt>
                <c:pt idx="45">
                  <c:v>0</c:v>
                </c:pt>
                <c:pt idx="46">
                  <c:v>2.2999999999999998</c:v>
                </c:pt>
              </c:numCache>
            </c:numRef>
          </c:val>
        </c:ser>
        <c:dLbls>
          <c:showLegendKey val="0"/>
          <c:showVal val="0"/>
          <c:showCatName val="0"/>
          <c:showSerName val="0"/>
          <c:showPercent val="0"/>
          <c:showBubbleSize val="0"/>
        </c:dLbls>
        <c:gapWidth val="55"/>
        <c:overlap val="100"/>
        <c:axId val="204945664"/>
        <c:axId val="205459456"/>
      </c:barChart>
      <c:catAx>
        <c:axId val="204945664"/>
        <c:scaling>
          <c:orientation val="minMax"/>
        </c:scaling>
        <c:delete val="1"/>
        <c:axPos val="b"/>
        <c:majorTickMark val="none"/>
        <c:minorTickMark val="none"/>
        <c:tickLblPos val="nextTo"/>
        <c:crossAx val="205459456"/>
        <c:crosses val="autoZero"/>
        <c:auto val="1"/>
        <c:lblAlgn val="ctr"/>
        <c:lblOffset val="100"/>
        <c:noMultiLvlLbl val="0"/>
      </c:catAx>
      <c:valAx>
        <c:axId val="205459456"/>
        <c:scaling>
          <c:orientation val="minMax"/>
          <c:max val="50"/>
        </c:scaling>
        <c:delete val="0"/>
        <c:axPos val="l"/>
        <c:majorGridlines/>
        <c:numFmt formatCode="General" sourceLinked="1"/>
        <c:majorTickMark val="none"/>
        <c:minorTickMark val="none"/>
        <c:tickLblPos val="nextTo"/>
        <c:crossAx val="20494566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64"/>
      <c:rAngAx val="0"/>
      <c:perspective val="0"/>
    </c:view3D>
    <c:floor>
      <c:thickness val="0"/>
    </c:floor>
    <c:sideWall>
      <c:thickness val="0"/>
    </c:sideWall>
    <c:backWall>
      <c:thickness val="0"/>
    </c:backWall>
    <c:plotArea>
      <c:layout>
        <c:manualLayout>
          <c:layoutTarget val="inner"/>
          <c:xMode val="edge"/>
          <c:yMode val="edge"/>
          <c:x val="7.3446277946371694E-2"/>
          <c:y val="0.15339565997958901"/>
          <c:w val="0.85536723163841799"/>
          <c:h val="0.73349633251833801"/>
        </c:manualLayout>
      </c:layout>
      <c:pie3DChart>
        <c:varyColors val="1"/>
        <c:ser>
          <c:idx val="0"/>
          <c:order val="0"/>
          <c:tx>
            <c:strRef>
              <c:f>Sheet1!$A$2</c:f>
              <c:strCache>
                <c:ptCount val="1"/>
              </c:strCache>
            </c:strRef>
          </c:tx>
          <c:spPr>
            <a:solidFill>
              <a:schemeClr val="accent1"/>
            </a:solidFill>
            <a:ln w="9628">
              <a:solidFill>
                <a:schemeClr val="tx1"/>
              </a:solidFill>
              <a:prstDash val="solid"/>
            </a:ln>
          </c:spPr>
          <c:dPt>
            <c:idx val="0"/>
            <c:bubble3D val="0"/>
            <c:spPr>
              <a:solidFill>
                <a:srgbClr val="92D050"/>
              </a:solidFill>
              <a:ln w="9628">
                <a:solidFill>
                  <a:schemeClr val="tx1"/>
                </a:solidFill>
                <a:prstDash val="solid"/>
              </a:ln>
            </c:spPr>
          </c:dPt>
          <c:dPt>
            <c:idx val="1"/>
            <c:bubble3D val="0"/>
            <c:spPr>
              <a:solidFill>
                <a:schemeClr val="accent1">
                  <a:lumMod val="40000"/>
                  <a:lumOff val="60000"/>
                </a:schemeClr>
              </a:solidFill>
              <a:ln w="9628">
                <a:solidFill>
                  <a:schemeClr val="tx1"/>
                </a:solidFill>
                <a:prstDash val="solid"/>
              </a:ln>
            </c:spPr>
          </c:dPt>
          <c:dPt>
            <c:idx val="2"/>
            <c:bubble3D val="0"/>
            <c:spPr>
              <a:solidFill>
                <a:schemeClr val="accent1">
                  <a:lumMod val="75000"/>
                </a:schemeClr>
              </a:solidFill>
              <a:ln w="9628">
                <a:solidFill>
                  <a:schemeClr val="tx1"/>
                </a:solidFill>
                <a:prstDash val="solid"/>
              </a:ln>
            </c:spPr>
          </c:dPt>
          <c:dPt>
            <c:idx val="3"/>
            <c:bubble3D val="0"/>
            <c:spPr>
              <a:solidFill>
                <a:srgbClr val="3366FF"/>
              </a:solidFill>
              <a:ln w="9628">
                <a:solidFill>
                  <a:schemeClr val="tx1"/>
                </a:solidFill>
                <a:prstDash val="solid"/>
              </a:ln>
            </c:spPr>
          </c:dPt>
          <c:dPt>
            <c:idx val="4"/>
            <c:bubble3D val="0"/>
            <c:spPr>
              <a:solidFill>
                <a:schemeClr val="bg1"/>
              </a:solidFill>
              <a:ln w="9628">
                <a:solidFill>
                  <a:schemeClr val="tx1"/>
                </a:solidFill>
                <a:prstDash val="solid"/>
              </a:ln>
            </c:spPr>
          </c:dPt>
          <c:dPt>
            <c:idx val="5"/>
            <c:bubble3D val="0"/>
            <c:spPr>
              <a:solidFill>
                <a:schemeClr val="tx1"/>
              </a:solidFill>
              <a:ln w="9628">
                <a:solidFill>
                  <a:schemeClr val="tx1"/>
                </a:solidFill>
                <a:prstDash val="solid"/>
              </a:ln>
            </c:spPr>
          </c:dPt>
          <c:dPt>
            <c:idx val="6"/>
            <c:bubble3D val="0"/>
            <c:spPr>
              <a:solidFill>
                <a:srgbClr val="FF0000"/>
              </a:solidFill>
              <a:ln w="9628">
                <a:solidFill>
                  <a:schemeClr val="tx1"/>
                </a:solidFill>
                <a:prstDash val="solid"/>
              </a:ln>
            </c:spPr>
          </c:dPt>
          <c:dPt>
            <c:idx val="7"/>
            <c:bubble3D val="0"/>
            <c:spPr>
              <a:solidFill>
                <a:schemeClr val="tx2">
                  <a:lumMod val="65000"/>
                </a:schemeClr>
              </a:solidFill>
              <a:ln w="9628">
                <a:solidFill>
                  <a:schemeClr val="tx1"/>
                </a:solidFill>
                <a:prstDash val="solid"/>
              </a:ln>
            </c:spPr>
          </c:dPt>
          <c:dPt>
            <c:idx val="8"/>
            <c:bubble3D val="0"/>
            <c:spPr>
              <a:solidFill>
                <a:schemeClr val="tx1">
                  <a:lumMod val="75000"/>
                  <a:lumOff val="25000"/>
                </a:schemeClr>
              </a:solidFill>
              <a:ln w="9628">
                <a:solidFill>
                  <a:schemeClr val="tx1"/>
                </a:solidFill>
                <a:prstDash val="solid"/>
              </a:ln>
            </c:spPr>
          </c:dPt>
          <c:cat>
            <c:strRef>
              <c:f>Sheet1!$B$1:$G$1</c:f>
              <c:strCache>
                <c:ptCount val="3"/>
                <c:pt idx="0">
                  <c:v>User </c:v>
                </c:pt>
                <c:pt idx="1">
                  <c:v>MDE+PDE</c:v>
                </c:pt>
                <c:pt idx="2">
                  <c:v>ARD</c:v>
                </c:pt>
              </c:strCache>
            </c:strRef>
          </c:cat>
          <c:val>
            <c:numRef>
              <c:f>Sheet1!$B$2:$G$2</c:f>
              <c:numCache>
                <c:formatCode>General</c:formatCode>
                <c:ptCount val="6"/>
                <c:pt idx="0">
                  <c:v>4188.5</c:v>
                </c:pt>
                <c:pt idx="1">
                  <c:v>2109.8000000000002</c:v>
                </c:pt>
                <c:pt idx="2">
                  <c:v>804.65</c:v>
                </c:pt>
              </c:numCache>
            </c:numRef>
          </c:val>
        </c:ser>
        <c:dLbls>
          <c:showLegendKey val="0"/>
          <c:showVal val="0"/>
          <c:showCatName val="0"/>
          <c:showSerName val="0"/>
          <c:showPercent val="0"/>
          <c:showBubbleSize val="0"/>
          <c:showLeaderLines val="1"/>
        </c:dLbls>
      </c:pie3DChart>
      <c:spPr>
        <a:noFill/>
        <a:ln w="19256">
          <a:noFill/>
        </a:ln>
      </c:spPr>
    </c:plotArea>
    <c:plotVisOnly val="1"/>
    <c:dispBlanksAs val="zero"/>
    <c:showDLblsOverMax val="0"/>
  </c:chart>
  <c:spPr>
    <a:noFill/>
    <a:ln>
      <a:noFill/>
    </a:ln>
  </c:spPr>
  <c:txPr>
    <a:bodyPr/>
    <a:lstStyle/>
    <a:p>
      <a:pPr>
        <a:defRPr sz="1346" b="1" i="0" u="none" strike="noStrike" baseline="0">
          <a:solidFill>
            <a:schemeClr val="tx1"/>
          </a:solidFill>
          <a:latin typeface="Arial"/>
          <a:ea typeface="Arial"/>
          <a:cs typeface="Arial"/>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175"/>
      <c:rAngAx val="0"/>
      <c:perspective val="0"/>
    </c:view3D>
    <c:floor>
      <c:thickness val="0"/>
    </c:floor>
    <c:sideWall>
      <c:thickness val="0"/>
    </c:sideWall>
    <c:backWall>
      <c:thickness val="0"/>
    </c:backWall>
    <c:plotArea>
      <c:layout>
        <c:manualLayout>
          <c:layoutTarget val="inner"/>
          <c:xMode val="edge"/>
          <c:yMode val="edge"/>
          <c:x val="4.7042486278034999E-2"/>
          <c:y val="0.18235672061539099"/>
          <c:w val="0.85536723163841799"/>
          <c:h val="0.73349633251833801"/>
        </c:manualLayout>
      </c:layout>
      <c:pie3DChart>
        <c:varyColors val="1"/>
        <c:ser>
          <c:idx val="0"/>
          <c:order val="0"/>
          <c:tx>
            <c:strRef>
              <c:f>Sheet1!$A$2</c:f>
              <c:strCache>
                <c:ptCount val="1"/>
              </c:strCache>
            </c:strRef>
          </c:tx>
          <c:spPr>
            <a:solidFill>
              <a:schemeClr val="accent1"/>
            </a:solidFill>
            <a:ln w="9628">
              <a:solidFill>
                <a:schemeClr val="tx1"/>
              </a:solidFill>
              <a:prstDash val="solid"/>
            </a:ln>
          </c:spPr>
          <c:dPt>
            <c:idx val="0"/>
            <c:bubble3D val="0"/>
            <c:spPr>
              <a:solidFill>
                <a:srgbClr val="99FF66"/>
              </a:solidFill>
              <a:ln w="9628">
                <a:solidFill>
                  <a:schemeClr val="tx1"/>
                </a:solidFill>
                <a:prstDash val="solid"/>
              </a:ln>
            </c:spPr>
          </c:dPt>
          <c:dPt>
            <c:idx val="1"/>
            <c:bubble3D val="0"/>
            <c:spPr>
              <a:solidFill>
                <a:srgbClr val="FFFF00"/>
              </a:solidFill>
              <a:ln w="9628">
                <a:solidFill>
                  <a:schemeClr val="tx1"/>
                </a:solidFill>
                <a:prstDash val="solid"/>
              </a:ln>
            </c:spPr>
          </c:dPt>
          <c:dPt>
            <c:idx val="2"/>
            <c:bubble3D val="0"/>
            <c:spPr>
              <a:solidFill>
                <a:srgbClr val="FF0000"/>
              </a:solidFill>
              <a:ln w="9628">
                <a:solidFill>
                  <a:schemeClr val="tx1"/>
                </a:solidFill>
                <a:prstDash val="solid"/>
              </a:ln>
            </c:spPr>
          </c:dPt>
          <c:dPt>
            <c:idx val="3"/>
            <c:bubble3D val="0"/>
            <c:spPr>
              <a:solidFill>
                <a:srgbClr val="FF6600"/>
              </a:solidFill>
              <a:ln w="9628">
                <a:solidFill>
                  <a:schemeClr val="tx1"/>
                </a:solidFill>
                <a:prstDash val="solid"/>
              </a:ln>
            </c:spPr>
          </c:dPt>
          <c:dPt>
            <c:idx val="4"/>
            <c:bubble3D val="0"/>
            <c:spPr>
              <a:solidFill>
                <a:srgbClr val="0000CC"/>
              </a:solidFill>
              <a:ln w="9628">
                <a:solidFill>
                  <a:schemeClr val="tx1"/>
                </a:solidFill>
                <a:prstDash val="solid"/>
              </a:ln>
            </c:spPr>
          </c:dPt>
          <c:dPt>
            <c:idx val="6"/>
            <c:bubble3D val="0"/>
            <c:spPr>
              <a:solidFill>
                <a:srgbClr val="00B050"/>
              </a:solidFill>
              <a:ln w="9628">
                <a:solidFill>
                  <a:schemeClr val="tx1"/>
                </a:solidFill>
                <a:prstDash val="solid"/>
              </a:ln>
            </c:spPr>
          </c:dPt>
          <c:dPt>
            <c:idx val="7"/>
            <c:bubble3D val="0"/>
            <c:spPr>
              <a:solidFill>
                <a:srgbClr val="FF00FF"/>
              </a:solidFill>
              <a:ln w="9628">
                <a:solidFill>
                  <a:schemeClr val="tx1"/>
                </a:solidFill>
                <a:prstDash val="solid"/>
              </a:ln>
            </c:spPr>
          </c:dPt>
          <c:cat>
            <c:strRef>
              <c:f>Sheet1!$B$1:$E$1</c:f>
              <c:strCache>
                <c:ptCount val="4"/>
                <c:pt idx="0">
                  <c:v>SASE</c:v>
                </c:pt>
                <c:pt idx="1">
                  <c:v>Tuning+Set-up</c:v>
                </c:pt>
                <c:pt idx="2">
                  <c:v>Down</c:v>
                </c:pt>
                <c:pt idx="3">
                  <c:v>Blitz</c:v>
                </c:pt>
              </c:strCache>
            </c:strRef>
          </c:cat>
          <c:val>
            <c:numRef>
              <c:f>Sheet1!$B$2:$E$2</c:f>
              <c:numCache>
                <c:formatCode>General</c:formatCode>
                <c:ptCount val="4"/>
                <c:pt idx="0">
                  <c:v>3426.35</c:v>
                </c:pt>
                <c:pt idx="1">
                  <c:v>616.84999999999889</c:v>
                </c:pt>
                <c:pt idx="2">
                  <c:v>145.30000000000001</c:v>
                </c:pt>
              </c:numCache>
            </c:numRef>
          </c:val>
        </c:ser>
        <c:dLbls>
          <c:showLegendKey val="0"/>
          <c:showVal val="0"/>
          <c:showCatName val="0"/>
          <c:showSerName val="0"/>
          <c:showPercent val="0"/>
          <c:showBubbleSize val="0"/>
          <c:showLeaderLines val="1"/>
        </c:dLbls>
      </c:pie3DChart>
      <c:spPr>
        <a:noFill/>
        <a:ln w="19256">
          <a:noFill/>
        </a:ln>
      </c:spPr>
    </c:plotArea>
    <c:plotVisOnly val="1"/>
    <c:dispBlanksAs val="zero"/>
    <c:showDLblsOverMax val="0"/>
  </c:chart>
  <c:spPr>
    <a:noFill/>
    <a:ln>
      <a:noFill/>
    </a:ln>
  </c:spPr>
  <c:txPr>
    <a:bodyPr/>
    <a:lstStyle/>
    <a:p>
      <a:pPr>
        <a:defRPr sz="1346" b="1" i="0" u="none" strike="noStrike" baseline="0">
          <a:solidFill>
            <a:schemeClr val="tx1"/>
          </a:solidFill>
          <a:latin typeface="Arial"/>
          <a:ea typeface="Arial"/>
          <a:cs typeface="Arial"/>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de-DE"/>
          </a:p>
        </p:txBody>
      </p:sp>
      <p:sp>
        <p:nvSpPr>
          <p:cNvPr id="3" name="Datumsplatzhalter 2"/>
          <p:cNvSpPr>
            <a:spLocks noGrp="1"/>
          </p:cNvSpPr>
          <p:nvPr>
            <p:ph type="dt" sz="quarter" idx="1"/>
          </p:nvPr>
        </p:nvSpPr>
        <p:spPr>
          <a:xfrm>
            <a:off x="4021294" y="0"/>
            <a:ext cx="3076363" cy="513508"/>
          </a:xfrm>
          <a:prstGeom prst="rect">
            <a:avLst/>
          </a:prstGeom>
        </p:spPr>
        <p:txBody>
          <a:bodyPr vert="horz" lIns="99048" tIns="49524" rIns="99048" bIns="49524" rtlCol="0"/>
          <a:lstStyle>
            <a:lvl1pPr algn="r">
              <a:defRPr sz="1300"/>
            </a:lvl1pPr>
          </a:lstStyle>
          <a:p>
            <a:fld id="{FC75E6C4-5F43-4FF9-96D4-21B8157BE639}" type="datetimeFigureOut">
              <a:rPr lang="de-DE" smtClean="0"/>
              <a:t>11.02.2019</a:t>
            </a:fld>
            <a:endParaRPr lang="de-DE"/>
          </a:p>
        </p:txBody>
      </p:sp>
      <p:sp>
        <p:nvSpPr>
          <p:cNvPr id="4" name="Fußzeilenplatzhalter 3"/>
          <p:cNvSpPr>
            <a:spLocks noGrp="1"/>
          </p:cNvSpPr>
          <p:nvPr>
            <p:ph type="ftr" sz="quarter" idx="2"/>
          </p:nvPr>
        </p:nvSpPr>
        <p:spPr>
          <a:xfrm>
            <a:off x="0" y="9721107"/>
            <a:ext cx="3076363" cy="513507"/>
          </a:xfrm>
          <a:prstGeom prst="rect">
            <a:avLst/>
          </a:prstGeom>
        </p:spPr>
        <p:txBody>
          <a:bodyPr vert="horz" lIns="99048" tIns="49524" rIns="99048" bIns="49524" rtlCol="0" anchor="b"/>
          <a:lstStyle>
            <a:lvl1pPr algn="l">
              <a:defRPr sz="1300"/>
            </a:lvl1pPr>
          </a:lstStyle>
          <a:p>
            <a:endParaRPr lang="de-DE"/>
          </a:p>
        </p:txBody>
      </p:sp>
      <p:sp>
        <p:nvSpPr>
          <p:cNvPr id="5" name="Foliennummernplatzhalter 4"/>
          <p:cNvSpPr>
            <a:spLocks noGrp="1"/>
          </p:cNvSpPr>
          <p:nvPr>
            <p:ph type="sldNum" sz="quarter" idx="3"/>
          </p:nvPr>
        </p:nvSpPr>
        <p:spPr>
          <a:xfrm>
            <a:off x="4021294" y="9721107"/>
            <a:ext cx="3076363" cy="513507"/>
          </a:xfrm>
          <a:prstGeom prst="rect">
            <a:avLst/>
          </a:prstGeom>
        </p:spPr>
        <p:txBody>
          <a:bodyPr vert="horz" lIns="99048" tIns="49524" rIns="99048" bIns="49524" rtlCol="0" anchor="b"/>
          <a:lstStyle>
            <a:lvl1pPr algn="r">
              <a:defRPr sz="1300"/>
            </a:lvl1pPr>
          </a:lstStyle>
          <a:p>
            <a:fld id="{53E8B182-0F75-451D-B88B-ABD1C205B431}" type="slidenum">
              <a:rPr lang="de-DE" smtClean="0"/>
              <a:t>‹#›</a:t>
            </a:fld>
            <a:endParaRPr lang="de-DE"/>
          </a:p>
        </p:txBody>
      </p:sp>
    </p:spTree>
    <p:extLst>
      <p:ext uri="{BB962C8B-B14F-4D97-AF65-F5344CB8AC3E}">
        <p14:creationId xmlns:p14="http://schemas.microsoft.com/office/powerpoint/2010/main" val="3918096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de-DE"/>
          </a:p>
        </p:txBody>
      </p:sp>
      <p:sp>
        <p:nvSpPr>
          <p:cNvPr id="3" name="Datumsplatzhalter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801BD367-6A7A-405A-BFB1-15817186491F}" type="datetimeFigureOut">
              <a:rPr lang="de-DE" smtClean="0"/>
              <a:t>11.02.2019</a:t>
            </a:fld>
            <a:endParaRPr lang="de-DE"/>
          </a:p>
        </p:txBody>
      </p:sp>
      <p:sp>
        <p:nvSpPr>
          <p:cNvPr id="4" name="Folienbildplatzhalter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9048" tIns="49524" rIns="99048" bIns="49524" rtlCol="0" anchor="ctr"/>
          <a:lstStyle/>
          <a:p>
            <a:endParaRPr lang="de-DE"/>
          </a:p>
        </p:txBody>
      </p:sp>
      <p:sp>
        <p:nvSpPr>
          <p:cNvPr id="5" name="Notizenplatzhalter 4"/>
          <p:cNvSpPr>
            <a:spLocks noGrp="1"/>
          </p:cNvSpPr>
          <p:nvPr>
            <p:ph type="body" sz="quarter" idx="3"/>
          </p:nvPr>
        </p:nvSpPr>
        <p:spPr>
          <a:xfrm>
            <a:off x="709930" y="4925408"/>
            <a:ext cx="5679440" cy="4624704"/>
          </a:xfrm>
          <a:prstGeom prst="rect">
            <a:avLst/>
          </a:prstGeom>
        </p:spPr>
        <p:txBody>
          <a:bodyPr vert="horz" lIns="99048" tIns="49524" rIns="99048" bIns="49524" rtlCol="0"/>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ußzeilenplatzhalter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lang="de-DE"/>
          </a:p>
        </p:txBody>
      </p:sp>
      <p:sp>
        <p:nvSpPr>
          <p:cNvPr id="7" name="Foliennummernplatzhalter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BE7B5255-5329-45F9-87F3-A2F9FB4734DF}" type="slidenum">
              <a:rPr lang="de-DE" smtClean="0"/>
              <a:t>‹#›</a:t>
            </a:fld>
            <a:endParaRPr lang="de-DE"/>
          </a:p>
        </p:txBody>
      </p:sp>
    </p:spTree>
    <p:extLst>
      <p:ext uri="{BB962C8B-B14F-4D97-AF65-F5344CB8AC3E}">
        <p14:creationId xmlns:p14="http://schemas.microsoft.com/office/powerpoint/2010/main" val="1927676706"/>
      </p:ext>
    </p:extLst>
  </p:cSld>
  <p:clrMap bg1="lt1" tx1="dk1" bg2="lt2" tx2="dk2" accent1="accent1" accent2="accent2" accent3="accent3" accent4="accent4" accent5="accent5" accent6="accent6" hlink="hlink" folHlink="folHlink"/>
  <p:notesStyle>
    <a:lvl1pPr marL="177800" indent="-177800" algn="l" defTabSz="914400" rtl="0" eaLnBrk="1" latinLnBrk="0" hangingPunct="1">
      <a:buFont typeface="Arial" panose="020B0604020202020204" pitchFamily="34" charset="0"/>
      <a:buChar char="•"/>
      <a:defRPr sz="1200" kern="1200">
        <a:solidFill>
          <a:schemeClr val="tx1"/>
        </a:solidFill>
        <a:latin typeface="+mn-lt"/>
        <a:ea typeface="+mn-ea"/>
        <a:cs typeface="+mn-cs"/>
      </a:defRPr>
    </a:lvl1pPr>
    <a:lvl2pPr marL="355600" indent="-177800" algn="l" defTabSz="914400" rtl="0" eaLnBrk="1" latinLnBrk="0" hangingPunct="1">
      <a:buFont typeface="Arial" panose="020B0604020202020204" pitchFamily="34" charset="0"/>
      <a:buChar char="•"/>
      <a:defRPr sz="1200" kern="1200">
        <a:solidFill>
          <a:schemeClr val="tx1"/>
        </a:solidFill>
        <a:latin typeface="+mn-lt"/>
        <a:ea typeface="+mn-ea"/>
        <a:cs typeface="+mn-cs"/>
      </a:defRPr>
    </a:lvl2pPr>
    <a:lvl3pPr marL="542925" indent="-187325" algn="l" defTabSz="914400" rtl="0" eaLnBrk="1" latinLnBrk="0" hangingPunct="1">
      <a:buFont typeface="Arial" panose="020B0604020202020204" pitchFamily="34" charset="0"/>
      <a:buChar char="•"/>
      <a:tabLst/>
      <a:defRPr sz="1200" kern="1200">
        <a:solidFill>
          <a:schemeClr val="tx1"/>
        </a:solidFill>
        <a:latin typeface="+mn-lt"/>
        <a:ea typeface="+mn-ea"/>
        <a:cs typeface="+mn-cs"/>
      </a:defRPr>
    </a:lvl3pPr>
    <a:lvl4pPr marL="720725" indent="-177800" algn="l" defTabSz="914400" rtl="0" eaLnBrk="1" latinLnBrk="0" hangingPunct="1">
      <a:buFont typeface="Arial" panose="020B0604020202020204" pitchFamily="34" charset="0"/>
      <a:buChar char="•"/>
      <a:defRPr sz="1200" kern="1200">
        <a:solidFill>
          <a:schemeClr val="tx1"/>
        </a:solidFill>
        <a:latin typeface="+mn-lt"/>
        <a:ea typeface="+mn-ea"/>
        <a:cs typeface="+mn-cs"/>
      </a:defRPr>
    </a:lvl4pPr>
    <a:lvl5pPr marL="898525" indent="-177800" algn="l" defTabSz="914400" rtl="0" eaLnBrk="1" latinLnBrk="0" hangingPunct="1">
      <a:buFont typeface="Arial" panose="020B0604020202020204"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800" marR="0" indent="-177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smtClean="0"/>
          </a:p>
        </p:txBody>
      </p:sp>
      <p:sp>
        <p:nvSpPr>
          <p:cNvPr id="4" name="Slide Number Placeholder 3"/>
          <p:cNvSpPr>
            <a:spLocks noGrp="1"/>
          </p:cNvSpPr>
          <p:nvPr>
            <p:ph type="sldNum" sz="quarter" idx="10"/>
          </p:nvPr>
        </p:nvSpPr>
        <p:spPr/>
        <p:txBody>
          <a:bodyPr/>
          <a:lstStyle/>
          <a:p>
            <a:fld id="{BE7B5255-5329-45F9-87F3-A2F9FB4734DF}" type="slidenum">
              <a:rPr lang="de-DE" smtClean="0"/>
              <a:t>3</a:t>
            </a:fld>
            <a:endParaRPr lang="de-DE"/>
          </a:p>
        </p:txBody>
      </p:sp>
    </p:spTree>
    <p:extLst>
      <p:ext uri="{BB962C8B-B14F-4D97-AF65-F5344CB8AC3E}">
        <p14:creationId xmlns:p14="http://schemas.microsoft.com/office/powerpoint/2010/main" val="22607159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7B5255-5329-45F9-87F3-A2F9FB4734DF}" type="slidenum">
              <a:rPr lang="de-DE" smtClean="0"/>
              <a:t>20</a:t>
            </a:fld>
            <a:endParaRPr lang="de-DE"/>
          </a:p>
        </p:txBody>
      </p:sp>
    </p:spTree>
    <p:extLst>
      <p:ext uri="{BB962C8B-B14F-4D97-AF65-F5344CB8AC3E}">
        <p14:creationId xmlns:p14="http://schemas.microsoft.com/office/powerpoint/2010/main" val="23914251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800" marR="0" lvl="1" indent="-177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10"/>
          </p:nvPr>
        </p:nvSpPr>
        <p:spPr/>
        <p:txBody>
          <a:bodyPr/>
          <a:lstStyle/>
          <a:p>
            <a:fld id="{BE7B5255-5329-45F9-87F3-A2F9FB4734DF}" type="slidenum">
              <a:rPr lang="de-DE" smtClean="0"/>
              <a:t>21</a:t>
            </a:fld>
            <a:endParaRPr lang="de-DE"/>
          </a:p>
        </p:txBody>
      </p:sp>
    </p:spTree>
    <p:extLst>
      <p:ext uri="{BB962C8B-B14F-4D97-AF65-F5344CB8AC3E}">
        <p14:creationId xmlns:p14="http://schemas.microsoft.com/office/powerpoint/2010/main" val="4117862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7B5255-5329-45F9-87F3-A2F9FB4734DF}" type="slidenum">
              <a:rPr lang="de-DE" smtClean="0"/>
              <a:t>4</a:t>
            </a:fld>
            <a:endParaRPr lang="de-DE"/>
          </a:p>
        </p:txBody>
      </p:sp>
    </p:spTree>
    <p:extLst>
      <p:ext uri="{BB962C8B-B14F-4D97-AF65-F5344CB8AC3E}">
        <p14:creationId xmlns:p14="http://schemas.microsoft.com/office/powerpoint/2010/main" val="31130197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smtClean="0"/>
              <a:t>This </a:t>
            </a:r>
            <a:r>
              <a:rPr lang="de-DE" dirty="0" err="1" smtClean="0"/>
              <a:t>year</a:t>
            </a:r>
            <a:r>
              <a:rPr lang="de-DE" dirty="0" smtClean="0"/>
              <a:t> 2 power </a:t>
            </a:r>
            <a:r>
              <a:rPr lang="de-DE" dirty="0" err="1" smtClean="0"/>
              <a:t>cuts</a:t>
            </a:r>
            <a:r>
              <a:rPr lang="de-DE" dirty="0" smtClean="0"/>
              <a:t> -&gt; ~10h </a:t>
            </a:r>
            <a:r>
              <a:rPr lang="de-DE" dirty="0" err="1" smtClean="0"/>
              <a:t>already</a:t>
            </a:r>
            <a:endParaRPr lang="en-US" dirty="0"/>
          </a:p>
        </p:txBody>
      </p:sp>
      <p:sp>
        <p:nvSpPr>
          <p:cNvPr id="4" name="Slide Number Placeholder 3"/>
          <p:cNvSpPr>
            <a:spLocks noGrp="1"/>
          </p:cNvSpPr>
          <p:nvPr>
            <p:ph type="sldNum" sz="quarter" idx="10"/>
          </p:nvPr>
        </p:nvSpPr>
        <p:spPr/>
        <p:txBody>
          <a:bodyPr/>
          <a:lstStyle/>
          <a:p>
            <a:fld id="{BE7B5255-5329-45F9-87F3-A2F9FB4734DF}" type="slidenum">
              <a:rPr lang="de-DE" smtClean="0"/>
              <a:t>8</a:t>
            </a:fld>
            <a:endParaRPr lang="de-DE"/>
          </a:p>
        </p:txBody>
      </p:sp>
    </p:spTree>
    <p:extLst>
      <p:ext uri="{BB962C8B-B14F-4D97-AF65-F5344CB8AC3E}">
        <p14:creationId xmlns:p14="http://schemas.microsoft.com/office/powerpoint/2010/main" val="30591486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BE7B5255-5329-45F9-87F3-A2F9FB4734DF}" type="slidenum">
              <a:rPr lang="de-DE" smtClean="0"/>
              <a:t>10</a:t>
            </a:fld>
            <a:endParaRPr lang="de-DE"/>
          </a:p>
        </p:txBody>
      </p:sp>
    </p:spTree>
    <p:extLst>
      <p:ext uri="{BB962C8B-B14F-4D97-AF65-F5344CB8AC3E}">
        <p14:creationId xmlns:p14="http://schemas.microsoft.com/office/powerpoint/2010/main" val="20236994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7B5255-5329-45F9-87F3-A2F9FB4734DF}" type="slidenum">
              <a:rPr lang="de-DE" smtClean="0"/>
              <a:t>11</a:t>
            </a:fld>
            <a:endParaRPr lang="de-DE"/>
          </a:p>
        </p:txBody>
      </p:sp>
    </p:spTree>
    <p:extLst>
      <p:ext uri="{BB962C8B-B14F-4D97-AF65-F5344CB8AC3E}">
        <p14:creationId xmlns:p14="http://schemas.microsoft.com/office/powerpoint/2010/main" val="11920276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Stability becomes more and more an issue</a:t>
            </a:r>
          </a:p>
          <a:p>
            <a:endParaRPr lang="en-US" dirty="0"/>
          </a:p>
        </p:txBody>
      </p:sp>
      <p:sp>
        <p:nvSpPr>
          <p:cNvPr id="4" name="Slide Number Placeholder 3"/>
          <p:cNvSpPr>
            <a:spLocks noGrp="1"/>
          </p:cNvSpPr>
          <p:nvPr>
            <p:ph type="sldNum" sz="quarter" idx="10"/>
          </p:nvPr>
        </p:nvSpPr>
        <p:spPr/>
        <p:txBody>
          <a:bodyPr/>
          <a:lstStyle/>
          <a:p>
            <a:fld id="{BE7B5255-5329-45F9-87F3-A2F9FB4734DF}" type="slidenum">
              <a:rPr lang="de-DE" smtClean="0"/>
              <a:t>12</a:t>
            </a:fld>
            <a:endParaRPr lang="de-DE"/>
          </a:p>
        </p:txBody>
      </p:sp>
    </p:spTree>
    <p:extLst>
      <p:ext uri="{BB962C8B-B14F-4D97-AF65-F5344CB8AC3E}">
        <p14:creationId xmlns:p14="http://schemas.microsoft.com/office/powerpoint/2010/main" val="11920276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b="1" dirty="0" smtClean="0">
                <a:solidFill>
                  <a:schemeClr val="tx1"/>
                </a:solidFill>
              </a:rPr>
              <a:t>This </a:t>
            </a:r>
            <a:r>
              <a:rPr lang="de-DE" b="1" dirty="0" err="1" smtClean="0">
                <a:solidFill>
                  <a:schemeClr val="tx1"/>
                </a:solidFill>
              </a:rPr>
              <a:t>means</a:t>
            </a:r>
            <a:r>
              <a:rPr lang="de-DE" b="1" dirty="0" smtClean="0">
                <a:solidFill>
                  <a:schemeClr val="tx1"/>
                </a:solidFill>
              </a:rPr>
              <a:t> a </a:t>
            </a:r>
            <a:r>
              <a:rPr lang="de-DE" b="1" dirty="0" err="1" smtClean="0">
                <a:solidFill>
                  <a:schemeClr val="tx1"/>
                </a:solidFill>
              </a:rPr>
              <a:t>typical</a:t>
            </a:r>
            <a:r>
              <a:rPr lang="de-DE" b="1" dirty="0" smtClean="0">
                <a:solidFill>
                  <a:schemeClr val="tx1"/>
                </a:solidFill>
              </a:rPr>
              <a:t> </a:t>
            </a:r>
            <a:r>
              <a:rPr lang="de-DE" b="1" dirty="0" err="1" smtClean="0">
                <a:solidFill>
                  <a:schemeClr val="tx1"/>
                </a:solidFill>
              </a:rPr>
              <a:t>run</a:t>
            </a:r>
            <a:r>
              <a:rPr lang="de-DE" b="1" dirty="0" smtClean="0">
                <a:solidFill>
                  <a:schemeClr val="tx1"/>
                </a:solidFill>
              </a:rPr>
              <a:t> </a:t>
            </a:r>
            <a:r>
              <a:rPr lang="de-DE" b="1" dirty="0" err="1" smtClean="0">
                <a:solidFill>
                  <a:schemeClr val="tx1"/>
                </a:solidFill>
              </a:rPr>
              <a:t>without</a:t>
            </a:r>
            <a:r>
              <a:rPr lang="de-DE" b="1" dirty="0" smtClean="0">
                <a:solidFill>
                  <a:schemeClr val="tx1"/>
                </a:solidFill>
              </a:rPr>
              <a:t> </a:t>
            </a:r>
            <a:r>
              <a:rPr lang="de-DE" b="1" dirty="0" err="1" smtClean="0">
                <a:solidFill>
                  <a:schemeClr val="tx1"/>
                </a:solidFill>
              </a:rPr>
              <a:t>changing</a:t>
            </a:r>
            <a:r>
              <a:rPr lang="de-DE" b="1" dirty="0" smtClean="0">
                <a:solidFill>
                  <a:schemeClr val="tx1"/>
                </a:solidFill>
              </a:rPr>
              <a:t> </a:t>
            </a:r>
            <a:r>
              <a:rPr lang="de-DE" b="1" dirty="0" err="1" smtClean="0">
                <a:solidFill>
                  <a:schemeClr val="tx1"/>
                </a:solidFill>
              </a:rPr>
              <a:t>the</a:t>
            </a:r>
            <a:r>
              <a:rPr lang="de-DE" b="1" dirty="0" smtClean="0">
                <a:solidFill>
                  <a:schemeClr val="tx1"/>
                </a:solidFill>
              </a:rPr>
              <a:t> </a:t>
            </a:r>
            <a:r>
              <a:rPr lang="de-DE" b="1" dirty="0" err="1" smtClean="0">
                <a:solidFill>
                  <a:schemeClr val="tx1"/>
                </a:solidFill>
              </a:rPr>
              <a:t>users</a:t>
            </a:r>
            <a:r>
              <a:rPr lang="de-DE" b="1" dirty="0" smtClean="0">
                <a:solidFill>
                  <a:schemeClr val="tx1"/>
                </a:solidFill>
              </a:rPr>
              <a:t> </a:t>
            </a:r>
            <a:r>
              <a:rPr lang="de-DE" b="1" dirty="0" err="1" smtClean="0">
                <a:solidFill>
                  <a:schemeClr val="tx1"/>
                </a:solidFill>
              </a:rPr>
              <a:t>lasting</a:t>
            </a:r>
            <a:r>
              <a:rPr lang="de-DE" b="1" dirty="0" smtClean="0">
                <a:solidFill>
                  <a:schemeClr val="tx1"/>
                </a:solidFill>
              </a:rPr>
              <a:t> 2 </a:t>
            </a:r>
            <a:r>
              <a:rPr lang="de-DE" b="1" dirty="0" err="1" smtClean="0">
                <a:solidFill>
                  <a:schemeClr val="tx1"/>
                </a:solidFill>
              </a:rPr>
              <a:t>days</a:t>
            </a:r>
            <a:r>
              <a:rPr lang="de-DE" b="1" dirty="0" smtClean="0">
                <a:solidFill>
                  <a:schemeClr val="tx1"/>
                </a:solidFill>
              </a:rPr>
              <a:t>:</a:t>
            </a:r>
          </a:p>
          <a:p>
            <a:endParaRPr lang="de-DE" b="1" dirty="0" smtClean="0">
              <a:solidFill>
                <a:schemeClr val="tx1"/>
              </a:solidFill>
            </a:endParaRPr>
          </a:p>
          <a:p>
            <a:r>
              <a:rPr lang="de-DE" b="1" dirty="0" smtClean="0">
                <a:solidFill>
                  <a:schemeClr val="tx1"/>
                </a:solidFill>
              </a:rPr>
              <a:t>Setup: ~ 7h (</a:t>
            </a:r>
            <a:r>
              <a:rPr lang="de-DE" b="1" dirty="0" err="1" smtClean="0">
                <a:solidFill>
                  <a:schemeClr val="tx1"/>
                </a:solidFill>
              </a:rPr>
              <a:t>mainly</a:t>
            </a:r>
            <a:r>
              <a:rPr lang="de-DE" b="1" dirty="0" smtClean="0">
                <a:solidFill>
                  <a:schemeClr val="tx1"/>
                </a:solidFill>
              </a:rPr>
              <a:t> in </a:t>
            </a:r>
            <a:r>
              <a:rPr lang="de-DE" b="1" dirty="0" err="1" smtClean="0">
                <a:solidFill>
                  <a:schemeClr val="tx1"/>
                </a:solidFill>
              </a:rPr>
              <a:t>the</a:t>
            </a:r>
            <a:r>
              <a:rPr lang="de-DE" b="1" dirty="0" smtClean="0">
                <a:solidFill>
                  <a:schemeClr val="tx1"/>
                </a:solidFill>
              </a:rPr>
              <a:t> </a:t>
            </a:r>
            <a:r>
              <a:rPr lang="de-DE" b="1" dirty="0" err="1" smtClean="0">
                <a:solidFill>
                  <a:schemeClr val="tx1"/>
                </a:solidFill>
              </a:rPr>
              <a:t>beginning</a:t>
            </a:r>
            <a:r>
              <a:rPr lang="de-DE" b="1" dirty="0" smtClean="0">
                <a:solidFill>
                  <a:schemeClr val="tx1"/>
                </a:solidFill>
              </a:rPr>
              <a:t>)</a:t>
            </a:r>
          </a:p>
          <a:p>
            <a:r>
              <a:rPr lang="de-DE" b="1" dirty="0" smtClean="0">
                <a:solidFill>
                  <a:schemeClr val="tx1"/>
                </a:solidFill>
              </a:rPr>
              <a:t>Down: ~ 1.5 h</a:t>
            </a:r>
          </a:p>
          <a:p>
            <a:r>
              <a:rPr lang="de-DE" b="1" dirty="0" smtClean="0">
                <a:solidFill>
                  <a:schemeClr val="tx1"/>
                </a:solidFill>
              </a:rPr>
              <a:t>SASE </a:t>
            </a:r>
            <a:r>
              <a:rPr lang="de-DE" b="1" dirty="0" err="1" smtClean="0">
                <a:solidFill>
                  <a:schemeClr val="tx1"/>
                </a:solidFill>
              </a:rPr>
              <a:t>delivery</a:t>
            </a:r>
            <a:r>
              <a:rPr lang="de-DE" b="1" dirty="0" smtClean="0">
                <a:solidFill>
                  <a:schemeClr val="tx1"/>
                </a:solidFill>
              </a:rPr>
              <a:t>; ~ 39.5h</a:t>
            </a:r>
          </a:p>
          <a:p>
            <a:endParaRPr lang="en-US" dirty="0"/>
          </a:p>
        </p:txBody>
      </p:sp>
      <p:sp>
        <p:nvSpPr>
          <p:cNvPr id="4" name="Slide Number Placeholder 3"/>
          <p:cNvSpPr>
            <a:spLocks noGrp="1"/>
          </p:cNvSpPr>
          <p:nvPr>
            <p:ph type="sldNum" sz="quarter" idx="10"/>
          </p:nvPr>
        </p:nvSpPr>
        <p:spPr/>
        <p:txBody>
          <a:bodyPr/>
          <a:lstStyle/>
          <a:p>
            <a:fld id="{BE7B5255-5329-45F9-87F3-A2F9FB4734DF}" type="slidenum">
              <a:rPr lang="de-DE" smtClean="0"/>
              <a:t>13</a:t>
            </a:fld>
            <a:endParaRPr lang="de-DE"/>
          </a:p>
        </p:txBody>
      </p:sp>
    </p:spTree>
    <p:extLst>
      <p:ext uri="{BB962C8B-B14F-4D97-AF65-F5344CB8AC3E}">
        <p14:creationId xmlns:p14="http://schemas.microsoft.com/office/powerpoint/2010/main" val="2069141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800" marR="0" lvl="1" indent="-177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10"/>
          </p:nvPr>
        </p:nvSpPr>
        <p:spPr/>
        <p:txBody>
          <a:bodyPr/>
          <a:lstStyle/>
          <a:p>
            <a:fld id="{BE7B5255-5329-45F9-87F3-A2F9FB4734DF}" type="slidenum">
              <a:rPr lang="de-DE" smtClean="0"/>
              <a:t>14</a:t>
            </a:fld>
            <a:endParaRPr lang="de-DE"/>
          </a:p>
        </p:txBody>
      </p:sp>
    </p:spTree>
    <p:extLst>
      <p:ext uri="{BB962C8B-B14F-4D97-AF65-F5344CB8AC3E}">
        <p14:creationId xmlns:p14="http://schemas.microsoft.com/office/powerpoint/2010/main" val="41178627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800" marR="0" lvl="1" indent="-177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10"/>
          </p:nvPr>
        </p:nvSpPr>
        <p:spPr/>
        <p:txBody>
          <a:bodyPr/>
          <a:lstStyle/>
          <a:p>
            <a:fld id="{BE7B5255-5329-45F9-87F3-A2F9FB4734DF}" type="slidenum">
              <a:rPr lang="de-DE" smtClean="0"/>
              <a:t>17</a:t>
            </a:fld>
            <a:endParaRPr lang="de-DE"/>
          </a:p>
        </p:txBody>
      </p:sp>
    </p:spTree>
    <p:extLst>
      <p:ext uri="{BB962C8B-B14F-4D97-AF65-F5344CB8AC3E}">
        <p14:creationId xmlns:p14="http://schemas.microsoft.com/office/powerpoint/2010/main" val="41178627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sp>
        <p:nvSpPr>
          <p:cNvPr id="2" name="Title 1"/>
          <p:cNvSpPr>
            <a:spLocks noGrp="1"/>
          </p:cNvSpPr>
          <p:nvPr>
            <p:ph type="ctrTitle"/>
          </p:nvPr>
        </p:nvSpPr>
        <p:spPr>
          <a:xfrm>
            <a:off x="407988" y="349611"/>
            <a:ext cx="11376025" cy="1855254"/>
          </a:xfrm>
        </p:spPr>
        <p:txBody>
          <a:bodyPr anchor="t"/>
          <a:lstStyle>
            <a:lvl1pPr algn="l">
              <a:lnSpc>
                <a:spcPct val="100000"/>
              </a:lnSpc>
              <a:defRPr sz="6000"/>
            </a:lvl1pPr>
          </a:lstStyle>
          <a:p>
            <a:r>
              <a:rPr lang="en-US" noProof="0" smtClean="0"/>
              <a:t>Click to edit Master title style</a:t>
            </a:r>
            <a:endParaRPr lang="en-US" noProof="0" dirty="0"/>
          </a:p>
        </p:txBody>
      </p:sp>
      <p:sp>
        <p:nvSpPr>
          <p:cNvPr id="3" name="Subtitle 2"/>
          <p:cNvSpPr>
            <a:spLocks noGrp="1"/>
          </p:cNvSpPr>
          <p:nvPr>
            <p:ph type="subTitle" idx="1"/>
          </p:nvPr>
        </p:nvSpPr>
        <p:spPr>
          <a:xfrm>
            <a:off x="407987" y="2335014"/>
            <a:ext cx="11376025" cy="1525787"/>
          </a:xfrm>
        </p:spPr>
        <p:txBody>
          <a:bodyPr/>
          <a:lstStyle>
            <a:lvl1pPr marL="0" indent="0" algn="l">
              <a:buNone/>
              <a:defRPr sz="1800" b="1">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US" noProof="0" dirty="0"/>
          </a:p>
        </p:txBody>
      </p:sp>
      <p:sp>
        <p:nvSpPr>
          <p:cNvPr id="12" name="Textplatzhalter 11"/>
          <p:cNvSpPr>
            <a:spLocks noGrp="1"/>
          </p:cNvSpPr>
          <p:nvPr>
            <p:ph type="body" sz="quarter" idx="10"/>
          </p:nvPr>
        </p:nvSpPr>
        <p:spPr>
          <a:xfrm>
            <a:off x="414396" y="4096780"/>
            <a:ext cx="11369549" cy="700373"/>
          </a:xfrm>
        </p:spPr>
        <p:txBody>
          <a:bodyPr/>
          <a:lstStyle>
            <a:lvl1pPr marL="0" indent="0">
              <a:spcAft>
                <a:spcPts val="0"/>
              </a:spcAft>
              <a:buNone/>
              <a:defRPr sz="1400"/>
            </a:lvl1pPr>
          </a:lstStyle>
          <a:p>
            <a:pPr lvl="0"/>
            <a:r>
              <a:rPr lang="en-US" noProof="0" smtClean="0"/>
              <a:t>Click to edit Master text styles</a:t>
            </a:r>
          </a:p>
        </p:txBody>
      </p:sp>
      <p:pic>
        <p:nvPicPr>
          <p:cNvPr id="9" name="Grafik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33032" y="5669579"/>
            <a:ext cx="793750" cy="794719"/>
          </a:xfrm>
          <a:prstGeom prst="rect">
            <a:avLst/>
          </a:prstGeom>
        </p:spPr>
      </p:pic>
      <p:pic>
        <p:nvPicPr>
          <p:cNvPr id="10" name="Grafik 9">
            <a:extLst>
              <a:ext uri="{FF2B5EF4-FFF2-40B4-BE49-F238E27FC236}">
                <a16:creationId xmlns="" xmlns:a16="http://schemas.microsoft.com/office/drawing/2014/main" id="{B98CB5A4-07FA-4ADB-94BA-D0065C909A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07612" y="6287602"/>
            <a:ext cx="1802188" cy="132766"/>
          </a:xfrm>
          <a:prstGeom prst="rect">
            <a:avLst/>
          </a:prstGeom>
        </p:spPr>
      </p:pic>
    </p:spTree>
    <p:extLst>
      <p:ext uri="{BB962C8B-B14F-4D97-AF65-F5344CB8AC3E}">
        <p14:creationId xmlns:p14="http://schemas.microsoft.com/office/powerpoint/2010/main" val="8394195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Text and 2 Objects 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US" noProof="0" dirty="0"/>
          </a:p>
        </p:txBody>
      </p:sp>
      <p:sp>
        <p:nvSpPr>
          <p:cNvPr id="5" name="Footer Placeholder 4"/>
          <p:cNvSpPr>
            <a:spLocks noGrp="1"/>
          </p:cNvSpPr>
          <p:nvPr>
            <p:ph type="ftr" sz="quarter" idx="11"/>
          </p:nvPr>
        </p:nvSpPr>
        <p:spPr/>
        <p:txBody>
          <a:bodyPr/>
          <a:lstStyle/>
          <a:p>
            <a:r>
              <a:rPr lang="sv-SE" noProof="0" smtClean="0"/>
              <a:t>Betriebsseminar | Travemünde, Feb-21, 2018 | Juliane Rönsch-Schulenburg</a:t>
            </a:r>
            <a:endParaRPr lang="en-US" noProof="0" dirty="0"/>
          </a:p>
        </p:txBody>
      </p:sp>
      <p:sp>
        <p:nvSpPr>
          <p:cNvPr id="8" name="Textplatzhalter 7"/>
          <p:cNvSpPr>
            <a:spLocks noGrp="1"/>
          </p:cNvSpPr>
          <p:nvPr>
            <p:ph type="body" sz="quarter" idx="13"/>
          </p:nvPr>
        </p:nvSpPr>
        <p:spPr>
          <a:xfrm>
            <a:off x="407987" y="817500"/>
            <a:ext cx="11376025" cy="379252"/>
          </a:xfrm>
        </p:spPr>
        <p:txBody>
          <a:bodyPr/>
          <a:lstStyle>
            <a:lvl1pPr marL="0" indent="0">
              <a:spcAft>
                <a:spcPts val="0"/>
              </a:spcAft>
              <a:buNone/>
              <a:defRPr b="1">
                <a:solidFill>
                  <a:schemeClr val="accent2"/>
                </a:solidFill>
              </a:defRPr>
            </a:lvl1pPr>
            <a:lvl2pPr marL="266700" indent="0">
              <a:buNone/>
              <a:defRPr/>
            </a:lvl2pPr>
          </a:lstStyle>
          <a:p>
            <a:pPr lvl="0"/>
            <a:r>
              <a:rPr lang="en-US" noProof="0" smtClean="0"/>
              <a:t>Click to edit Master text styles</a:t>
            </a:r>
          </a:p>
        </p:txBody>
      </p:sp>
      <p:sp>
        <p:nvSpPr>
          <p:cNvPr id="7" name="Textplatzhalter 6"/>
          <p:cNvSpPr>
            <a:spLocks noGrp="1"/>
          </p:cNvSpPr>
          <p:nvPr>
            <p:ph type="body" sz="quarter" idx="15"/>
          </p:nvPr>
        </p:nvSpPr>
        <p:spPr>
          <a:xfrm>
            <a:off x="407988" y="1406427"/>
            <a:ext cx="7524750" cy="2454374"/>
          </a:xfrm>
        </p:spPr>
        <p:txBody>
          <a:bodyPr/>
          <a:lstStyle/>
          <a:p>
            <a:pPr lvl="0"/>
            <a:r>
              <a:rPr lang="en-US" noProof="0" smtClean="0"/>
              <a:t>Click to edit Master text styles</a:t>
            </a:r>
          </a:p>
        </p:txBody>
      </p:sp>
      <p:sp>
        <p:nvSpPr>
          <p:cNvPr id="9" name="Textplatzhalter 6"/>
          <p:cNvSpPr>
            <a:spLocks noGrp="1"/>
          </p:cNvSpPr>
          <p:nvPr>
            <p:ph type="body" sz="quarter" idx="16"/>
          </p:nvPr>
        </p:nvSpPr>
        <p:spPr>
          <a:xfrm>
            <a:off x="407988" y="3963533"/>
            <a:ext cx="7524750" cy="2454374"/>
          </a:xfrm>
        </p:spPr>
        <p:txBody>
          <a:bodyPr/>
          <a:lstStyle/>
          <a:p>
            <a:pPr lvl="0"/>
            <a:r>
              <a:rPr lang="en-US" noProof="0" smtClean="0"/>
              <a:t>Click to edit Master text styles</a:t>
            </a:r>
          </a:p>
        </p:txBody>
      </p:sp>
      <p:sp>
        <p:nvSpPr>
          <p:cNvPr id="12" name="Inhaltsplatzhalter 5">
            <a:extLst>
              <a:ext uri="{FF2B5EF4-FFF2-40B4-BE49-F238E27FC236}">
                <a16:creationId xmlns="" xmlns:a16="http://schemas.microsoft.com/office/drawing/2014/main" id="{9C675125-65B7-4F5B-AEF0-C38D81E746CF}"/>
              </a:ext>
            </a:extLst>
          </p:cNvPr>
          <p:cNvSpPr>
            <a:spLocks noGrp="1"/>
          </p:cNvSpPr>
          <p:nvPr>
            <p:ph sz="quarter" idx="18" hasCustomPrompt="1"/>
          </p:nvPr>
        </p:nvSpPr>
        <p:spPr>
          <a:xfrm>
            <a:off x="8075612" y="1449388"/>
            <a:ext cx="3708399" cy="2411412"/>
          </a:xfrm>
          <a:solidFill>
            <a:schemeClr val="bg1">
              <a:lumMod val="95000"/>
            </a:schemeClr>
          </a:solidFill>
        </p:spPr>
        <p:txBody>
          <a:bodyPr lIns="72000" tIns="36000" rIns="72000" bIns="36000"/>
          <a:lstStyle>
            <a:lvl1pPr marL="0" indent="0">
              <a:buNone/>
              <a:defRPr/>
            </a:lvl1pPr>
          </a:lstStyle>
          <a:p>
            <a:pPr lvl="0"/>
            <a:r>
              <a:rPr lang="de-DE" dirty="0" err="1"/>
              <a:t>Object</a:t>
            </a:r>
            <a:r>
              <a:rPr lang="de-DE" dirty="0"/>
              <a:t> </a:t>
            </a:r>
          </a:p>
        </p:txBody>
      </p:sp>
      <p:sp>
        <p:nvSpPr>
          <p:cNvPr id="13" name="Inhaltsplatzhalter 5">
            <a:extLst>
              <a:ext uri="{FF2B5EF4-FFF2-40B4-BE49-F238E27FC236}">
                <a16:creationId xmlns="" xmlns:a16="http://schemas.microsoft.com/office/drawing/2014/main" id="{23FA31D8-E476-4ADE-8ED0-89F2667028D2}"/>
              </a:ext>
            </a:extLst>
          </p:cNvPr>
          <p:cNvSpPr>
            <a:spLocks noGrp="1"/>
          </p:cNvSpPr>
          <p:nvPr>
            <p:ph sz="quarter" idx="19" hasCustomPrompt="1"/>
          </p:nvPr>
        </p:nvSpPr>
        <p:spPr>
          <a:xfrm>
            <a:off x="8075612" y="4005263"/>
            <a:ext cx="3708399" cy="2411412"/>
          </a:xfrm>
          <a:solidFill>
            <a:schemeClr val="bg1">
              <a:lumMod val="95000"/>
            </a:schemeClr>
          </a:solidFill>
        </p:spPr>
        <p:txBody>
          <a:bodyPr lIns="72000" tIns="36000" rIns="72000" bIns="36000"/>
          <a:lstStyle>
            <a:lvl1pPr marL="0" indent="0">
              <a:buNone/>
              <a:defRPr/>
            </a:lvl1pPr>
          </a:lstStyle>
          <a:p>
            <a:pPr lvl="0"/>
            <a:r>
              <a:rPr lang="de-DE" dirty="0" err="1"/>
              <a:t>Object</a:t>
            </a:r>
            <a:r>
              <a:rPr lang="de-DE" dirty="0"/>
              <a:t> </a:t>
            </a:r>
          </a:p>
        </p:txBody>
      </p:sp>
    </p:spTree>
    <p:extLst>
      <p:ext uri="{BB962C8B-B14F-4D97-AF65-F5344CB8AC3E}">
        <p14:creationId xmlns:p14="http://schemas.microsoft.com/office/powerpoint/2010/main" val="916810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Text and 4 Pictur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US" noProof="0" dirty="0"/>
          </a:p>
        </p:txBody>
      </p:sp>
      <p:sp>
        <p:nvSpPr>
          <p:cNvPr id="5" name="Footer Placeholder 4"/>
          <p:cNvSpPr>
            <a:spLocks noGrp="1"/>
          </p:cNvSpPr>
          <p:nvPr>
            <p:ph type="ftr" sz="quarter" idx="11"/>
          </p:nvPr>
        </p:nvSpPr>
        <p:spPr/>
        <p:txBody>
          <a:bodyPr/>
          <a:lstStyle/>
          <a:p>
            <a:r>
              <a:rPr lang="sv-SE" noProof="0" smtClean="0"/>
              <a:t>Betriebsseminar | Travemünde, Feb-21, 2018 | Juliane Rönsch-Schulenburg</a:t>
            </a:r>
            <a:endParaRPr lang="en-US" noProof="0" dirty="0"/>
          </a:p>
        </p:txBody>
      </p:sp>
      <p:sp>
        <p:nvSpPr>
          <p:cNvPr id="8" name="Textplatzhalter 7"/>
          <p:cNvSpPr>
            <a:spLocks noGrp="1"/>
          </p:cNvSpPr>
          <p:nvPr>
            <p:ph type="body" sz="quarter" idx="13"/>
          </p:nvPr>
        </p:nvSpPr>
        <p:spPr>
          <a:xfrm>
            <a:off x="407987" y="817500"/>
            <a:ext cx="11376025" cy="379252"/>
          </a:xfrm>
        </p:spPr>
        <p:txBody>
          <a:bodyPr/>
          <a:lstStyle>
            <a:lvl1pPr marL="0" indent="0">
              <a:spcAft>
                <a:spcPts val="0"/>
              </a:spcAft>
              <a:buNone/>
              <a:defRPr b="1">
                <a:solidFill>
                  <a:schemeClr val="accent2"/>
                </a:solidFill>
              </a:defRPr>
            </a:lvl1pPr>
            <a:lvl2pPr marL="266700" indent="0">
              <a:buNone/>
              <a:defRPr/>
            </a:lvl2pPr>
          </a:lstStyle>
          <a:p>
            <a:pPr lvl="0"/>
            <a:r>
              <a:rPr lang="en-US" noProof="0" smtClean="0"/>
              <a:t>Click to edit Master text styles</a:t>
            </a:r>
          </a:p>
        </p:txBody>
      </p:sp>
      <p:sp>
        <p:nvSpPr>
          <p:cNvPr id="7" name="Textplatzhalter 6"/>
          <p:cNvSpPr>
            <a:spLocks noGrp="1"/>
          </p:cNvSpPr>
          <p:nvPr>
            <p:ph type="body" sz="quarter" idx="15"/>
          </p:nvPr>
        </p:nvSpPr>
        <p:spPr>
          <a:xfrm>
            <a:off x="407989" y="1406427"/>
            <a:ext cx="3708400" cy="2454374"/>
          </a:xfrm>
        </p:spPr>
        <p:txBody>
          <a:bodyPr/>
          <a:lstStyle/>
          <a:p>
            <a:pPr lvl="0"/>
            <a:r>
              <a:rPr lang="en-US" noProof="0" smtClean="0"/>
              <a:t>Click to edit Master text styles</a:t>
            </a:r>
          </a:p>
        </p:txBody>
      </p:sp>
      <p:sp>
        <p:nvSpPr>
          <p:cNvPr id="9" name="Textplatzhalter 6"/>
          <p:cNvSpPr>
            <a:spLocks noGrp="1"/>
          </p:cNvSpPr>
          <p:nvPr>
            <p:ph type="body" sz="quarter" idx="16"/>
          </p:nvPr>
        </p:nvSpPr>
        <p:spPr>
          <a:xfrm>
            <a:off x="407989" y="3963533"/>
            <a:ext cx="3708400" cy="2454374"/>
          </a:xfrm>
        </p:spPr>
        <p:txBody>
          <a:bodyPr/>
          <a:lstStyle/>
          <a:p>
            <a:pPr lvl="0"/>
            <a:r>
              <a:rPr lang="en-US" noProof="0" smtClean="0"/>
              <a:t>Click to edit Master text styles</a:t>
            </a:r>
          </a:p>
        </p:txBody>
      </p:sp>
      <p:sp>
        <p:nvSpPr>
          <p:cNvPr id="10" name="Bildplatzhalter 6"/>
          <p:cNvSpPr>
            <a:spLocks noGrp="1"/>
          </p:cNvSpPr>
          <p:nvPr>
            <p:ph type="pic" sz="quarter" idx="14"/>
          </p:nvPr>
        </p:nvSpPr>
        <p:spPr>
          <a:xfrm>
            <a:off x="4259262" y="1449389"/>
            <a:ext cx="3673475" cy="2411412"/>
          </a:xfrm>
          <a:solidFill>
            <a:schemeClr val="bg1">
              <a:lumMod val="95000"/>
            </a:schemeClr>
          </a:solidFill>
        </p:spPr>
        <p:txBody>
          <a:bodyPr anchor="ctr"/>
          <a:lstStyle>
            <a:lvl1pPr marL="0" indent="0" algn="ctr">
              <a:buNone/>
              <a:defRPr/>
            </a:lvl1pPr>
          </a:lstStyle>
          <a:p>
            <a:r>
              <a:rPr lang="en-US" noProof="0" smtClean="0"/>
              <a:t>Click icon to add picture</a:t>
            </a:r>
            <a:endParaRPr lang="en-US" noProof="0"/>
          </a:p>
        </p:txBody>
      </p:sp>
      <p:sp>
        <p:nvSpPr>
          <p:cNvPr id="11" name="Bildplatzhalter 6"/>
          <p:cNvSpPr>
            <a:spLocks noGrp="1"/>
          </p:cNvSpPr>
          <p:nvPr>
            <p:ph type="pic" sz="quarter" idx="17"/>
          </p:nvPr>
        </p:nvSpPr>
        <p:spPr>
          <a:xfrm>
            <a:off x="4259263" y="4005263"/>
            <a:ext cx="3673475" cy="2412644"/>
          </a:xfrm>
          <a:solidFill>
            <a:schemeClr val="bg1">
              <a:lumMod val="95000"/>
            </a:schemeClr>
          </a:solidFill>
        </p:spPr>
        <p:txBody>
          <a:bodyPr anchor="ctr"/>
          <a:lstStyle>
            <a:lvl1pPr marL="0" indent="0" algn="ctr">
              <a:buNone/>
              <a:defRPr/>
            </a:lvl1pPr>
          </a:lstStyle>
          <a:p>
            <a:r>
              <a:rPr lang="en-US" noProof="0" smtClean="0"/>
              <a:t>Click icon to add picture</a:t>
            </a:r>
            <a:endParaRPr lang="en-US" noProof="0"/>
          </a:p>
        </p:txBody>
      </p:sp>
      <p:sp>
        <p:nvSpPr>
          <p:cNvPr id="12" name="Bildplatzhalter 6">
            <a:extLst>
              <a:ext uri="{FF2B5EF4-FFF2-40B4-BE49-F238E27FC236}">
                <a16:creationId xmlns="" xmlns:a16="http://schemas.microsoft.com/office/drawing/2014/main" id="{68AD19F6-8B2A-4294-9E9A-47F8C86A5D65}"/>
              </a:ext>
            </a:extLst>
          </p:cNvPr>
          <p:cNvSpPr>
            <a:spLocks noGrp="1"/>
          </p:cNvSpPr>
          <p:nvPr>
            <p:ph type="pic" sz="quarter" idx="18"/>
          </p:nvPr>
        </p:nvSpPr>
        <p:spPr>
          <a:xfrm>
            <a:off x="8075611" y="1449389"/>
            <a:ext cx="3708401" cy="2411412"/>
          </a:xfrm>
          <a:solidFill>
            <a:schemeClr val="bg1">
              <a:lumMod val="95000"/>
            </a:schemeClr>
          </a:solidFill>
        </p:spPr>
        <p:txBody>
          <a:bodyPr anchor="ctr"/>
          <a:lstStyle>
            <a:lvl1pPr marL="0" indent="0" algn="ctr">
              <a:buNone/>
              <a:defRPr/>
            </a:lvl1pPr>
          </a:lstStyle>
          <a:p>
            <a:r>
              <a:rPr lang="en-US" noProof="0" smtClean="0"/>
              <a:t>Click icon to add picture</a:t>
            </a:r>
            <a:endParaRPr lang="en-US" noProof="0"/>
          </a:p>
        </p:txBody>
      </p:sp>
      <p:sp>
        <p:nvSpPr>
          <p:cNvPr id="13" name="Bildplatzhalter 6">
            <a:extLst>
              <a:ext uri="{FF2B5EF4-FFF2-40B4-BE49-F238E27FC236}">
                <a16:creationId xmlns="" xmlns:a16="http://schemas.microsoft.com/office/drawing/2014/main" id="{B0BE3BFA-E3C5-48E6-ADE2-3072C916F3FE}"/>
              </a:ext>
            </a:extLst>
          </p:cNvPr>
          <p:cNvSpPr>
            <a:spLocks noGrp="1"/>
          </p:cNvSpPr>
          <p:nvPr>
            <p:ph type="pic" sz="quarter" idx="19"/>
          </p:nvPr>
        </p:nvSpPr>
        <p:spPr>
          <a:xfrm>
            <a:off x="8075612" y="4005263"/>
            <a:ext cx="3708401" cy="2412644"/>
          </a:xfrm>
          <a:solidFill>
            <a:schemeClr val="bg1">
              <a:lumMod val="95000"/>
            </a:schemeClr>
          </a:solidFill>
        </p:spPr>
        <p:txBody>
          <a:bodyPr anchor="ctr"/>
          <a:lstStyle>
            <a:lvl1pPr marL="0" indent="0" algn="ctr">
              <a:buNone/>
              <a:defRPr/>
            </a:lvl1pPr>
          </a:lstStyle>
          <a:p>
            <a:r>
              <a:rPr lang="en-US" noProof="0" smtClean="0"/>
              <a:t>Click icon to add picture</a:t>
            </a:r>
            <a:endParaRPr lang="en-US" noProof="0"/>
          </a:p>
        </p:txBody>
      </p:sp>
    </p:spTree>
    <p:extLst>
      <p:ext uri="{BB962C8B-B14F-4D97-AF65-F5344CB8AC3E}">
        <p14:creationId xmlns:p14="http://schemas.microsoft.com/office/powerpoint/2010/main" val="7530298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US" noProof="0" dirty="0"/>
          </a:p>
        </p:txBody>
      </p:sp>
      <p:sp>
        <p:nvSpPr>
          <p:cNvPr id="5" name="Footer Placeholder 4"/>
          <p:cNvSpPr>
            <a:spLocks noGrp="1"/>
          </p:cNvSpPr>
          <p:nvPr>
            <p:ph type="ftr" sz="quarter" idx="11"/>
          </p:nvPr>
        </p:nvSpPr>
        <p:spPr/>
        <p:txBody>
          <a:bodyPr/>
          <a:lstStyle/>
          <a:p>
            <a:r>
              <a:rPr lang="sv-SE" noProof="0" smtClean="0"/>
              <a:t>Betriebsseminar | Travemünde, Feb-21, 2018 | Juliane Rönsch-Schulenburg</a:t>
            </a:r>
            <a:endParaRPr lang="en-US" noProof="0" dirty="0"/>
          </a:p>
        </p:txBody>
      </p:sp>
      <p:sp>
        <p:nvSpPr>
          <p:cNvPr id="8" name="Textplatzhalter 7"/>
          <p:cNvSpPr>
            <a:spLocks noGrp="1"/>
          </p:cNvSpPr>
          <p:nvPr>
            <p:ph type="body" sz="quarter" idx="13"/>
          </p:nvPr>
        </p:nvSpPr>
        <p:spPr>
          <a:xfrm>
            <a:off x="407987" y="817500"/>
            <a:ext cx="11376025" cy="379252"/>
          </a:xfrm>
        </p:spPr>
        <p:txBody>
          <a:bodyPr/>
          <a:lstStyle>
            <a:lvl1pPr marL="0" indent="0">
              <a:spcAft>
                <a:spcPts val="0"/>
              </a:spcAft>
              <a:buNone/>
              <a:defRPr b="1">
                <a:solidFill>
                  <a:schemeClr val="accent2"/>
                </a:solidFill>
              </a:defRPr>
            </a:lvl1pPr>
            <a:lvl2pPr marL="266700" indent="0">
              <a:buNone/>
              <a:defRPr/>
            </a:lvl2pPr>
          </a:lstStyle>
          <a:p>
            <a:pPr lvl="0"/>
            <a:r>
              <a:rPr lang="en-US" noProof="0" smtClean="0"/>
              <a:t>Click to edit Master text styles</a:t>
            </a:r>
          </a:p>
        </p:txBody>
      </p:sp>
      <p:sp>
        <p:nvSpPr>
          <p:cNvPr id="7" name="Bildplatzhalter 6"/>
          <p:cNvSpPr>
            <a:spLocks noGrp="1"/>
          </p:cNvSpPr>
          <p:nvPr>
            <p:ph type="pic" sz="quarter" idx="14"/>
          </p:nvPr>
        </p:nvSpPr>
        <p:spPr>
          <a:xfrm>
            <a:off x="407989" y="1449389"/>
            <a:ext cx="11376024" cy="4967287"/>
          </a:xfrm>
          <a:solidFill>
            <a:schemeClr val="bg1">
              <a:lumMod val="95000"/>
            </a:schemeClr>
          </a:solidFill>
        </p:spPr>
        <p:txBody>
          <a:bodyPr anchor="ctr"/>
          <a:lstStyle>
            <a:lvl1pPr marL="0" indent="0" algn="ctr">
              <a:buNone/>
              <a:defRPr/>
            </a:lvl1pPr>
          </a:lstStyle>
          <a:p>
            <a:r>
              <a:rPr lang="en-US" noProof="0" smtClean="0"/>
              <a:t>Click icon to add picture</a:t>
            </a:r>
            <a:endParaRPr lang="en-US" noProof="0"/>
          </a:p>
        </p:txBody>
      </p:sp>
    </p:spTree>
    <p:extLst>
      <p:ext uri="{BB962C8B-B14F-4D97-AF65-F5344CB8AC3E}">
        <p14:creationId xmlns:p14="http://schemas.microsoft.com/office/powerpoint/2010/main" val="38969432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2 Pictur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US" noProof="0" dirty="0"/>
          </a:p>
        </p:txBody>
      </p:sp>
      <p:sp>
        <p:nvSpPr>
          <p:cNvPr id="5" name="Footer Placeholder 4"/>
          <p:cNvSpPr>
            <a:spLocks noGrp="1"/>
          </p:cNvSpPr>
          <p:nvPr>
            <p:ph type="ftr" sz="quarter" idx="11"/>
          </p:nvPr>
        </p:nvSpPr>
        <p:spPr/>
        <p:txBody>
          <a:bodyPr/>
          <a:lstStyle/>
          <a:p>
            <a:r>
              <a:rPr lang="sv-SE" noProof="0" smtClean="0"/>
              <a:t>Betriebsseminar | Travemünde, Feb-21, 2018 | Juliane Rönsch-Schulenburg</a:t>
            </a:r>
            <a:endParaRPr lang="en-US" noProof="0" dirty="0"/>
          </a:p>
        </p:txBody>
      </p:sp>
      <p:sp>
        <p:nvSpPr>
          <p:cNvPr id="8" name="Textplatzhalter 7"/>
          <p:cNvSpPr>
            <a:spLocks noGrp="1"/>
          </p:cNvSpPr>
          <p:nvPr>
            <p:ph type="body" sz="quarter" idx="13"/>
          </p:nvPr>
        </p:nvSpPr>
        <p:spPr>
          <a:xfrm>
            <a:off x="407987" y="817500"/>
            <a:ext cx="11376025" cy="379252"/>
          </a:xfrm>
        </p:spPr>
        <p:txBody>
          <a:bodyPr/>
          <a:lstStyle>
            <a:lvl1pPr marL="0" indent="0">
              <a:spcAft>
                <a:spcPts val="0"/>
              </a:spcAft>
              <a:buNone/>
              <a:defRPr b="1">
                <a:solidFill>
                  <a:schemeClr val="accent2"/>
                </a:solidFill>
              </a:defRPr>
            </a:lvl1pPr>
            <a:lvl2pPr marL="266700" indent="0">
              <a:buNone/>
              <a:defRPr/>
            </a:lvl2pPr>
          </a:lstStyle>
          <a:p>
            <a:pPr lvl="0"/>
            <a:r>
              <a:rPr lang="en-US" noProof="0" smtClean="0"/>
              <a:t>Click to edit Master text styles</a:t>
            </a:r>
          </a:p>
        </p:txBody>
      </p:sp>
      <p:sp>
        <p:nvSpPr>
          <p:cNvPr id="7" name="Bildplatzhalter 6"/>
          <p:cNvSpPr>
            <a:spLocks noGrp="1"/>
          </p:cNvSpPr>
          <p:nvPr>
            <p:ph type="pic" sz="quarter" idx="14"/>
          </p:nvPr>
        </p:nvSpPr>
        <p:spPr>
          <a:xfrm>
            <a:off x="407989" y="1449389"/>
            <a:ext cx="5616574" cy="4967287"/>
          </a:xfrm>
          <a:solidFill>
            <a:schemeClr val="bg1">
              <a:lumMod val="95000"/>
            </a:schemeClr>
          </a:solidFill>
        </p:spPr>
        <p:txBody>
          <a:bodyPr anchor="ctr"/>
          <a:lstStyle>
            <a:lvl1pPr marL="0" indent="0" algn="ctr">
              <a:buNone/>
              <a:defRPr/>
            </a:lvl1pPr>
          </a:lstStyle>
          <a:p>
            <a:r>
              <a:rPr lang="en-US" noProof="0" smtClean="0"/>
              <a:t>Click icon to add picture</a:t>
            </a:r>
            <a:endParaRPr lang="en-US" noProof="0"/>
          </a:p>
        </p:txBody>
      </p:sp>
      <p:sp>
        <p:nvSpPr>
          <p:cNvPr id="6" name="Bildplatzhalter 6"/>
          <p:cNvSpPr>
            <a:spLocks noGrp="1"/>
          </p:cNvSpPr>
          <p:nvPr>
            <p:ph type="pic" sz="quarter" idx="15"/>
          </p:nvPr>
        </p:nvSpPr>
        <p:spPr>
          <a:xfrm>
            <a:off x="6167437" y="1449389"/>
            <a:ext cx="5616575" cy="4967287"/>
          </a:xfrm>
          <a:solidFill>
            <a:schemeClr val="bg1">
              <a:lumMod val="95000"/>
            </a:schemeClr>
          </a:solidFill>
        </p:spPr>
        <p:txBody>
          <a:bodyPr anchor="ctr"/>
          <a:lstStyle>
            <a:lvl1pPr marL="0" indent="0" algn="ctr">
              <a:buNone/>
              <a:defRPr/>
            </a:lvl1pPr>
          </a:lstStyle>
          <a:p>
            <a:r>
              <a:rPr lang="en-US" noProof="0" smtClean="0"/>
              <a:t>Click icon to add picture</a:t>
            </a:r>
            <a:endParaRPr lang="en-US" noProof="0"/>
          </a:p>
        </p:txBody>
      </p:sp>
    </p:spTree>
    <p:extLst>
      <p:ext uri="{BB962C8B-B14F-4D97-AF65-F5344CB8AC3E}">
        <p14:creationId xmlns:p14="http://schemas.microsoft.com/office/powerpoint/2010/main" val="36753528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2 Pictures 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US" noProof="0" dirty="0"/>
          </a:p>
        </p:txBody>
      </p:sp>
      <p:sp>
        <p:nvSpPr>
          <p:cNvPr id="5" name="Footer Placeholder 4"/>
          <p:cNvSpPr>
            <a:spLocks noGrp="1"/>
          </p:cNvSpPr>
          <p:nvPr>
            <p:ph type="ftr" sz="quarter" idx="11"/>
          </p:nvPr>
        </p:nvSpPr>
        <p:spPr/>
        <p:txBody>
          <a:bodyPr/>
          <a:lstStyle/>
          <a:p>
            <a:r>
              <a:rPr lang="sv-SE" noProof="0" smtClean="0"/>
              <a:t>Betriebsseminar | Travemünde, Feb-21, 2018 | Juliane Rönsch-Schulenburg</a:t>
            </a:r>
            <a:endParaRPr lang="en-US" noProof="0" dirty="0"/>
          </a:p>
        </p:txBody>
      </p:sp>
      <p:sp>
        <p:nvSpPr>
          <p:cNvPr id="8" name="Textplatzhalter 7"/>
          <p:cNvSpPr>
            <a:spLocks noGrp="1"/>
          </p:cNvSpPr>
          <p:nvPr>
            <p:ph type="body" sz="quarter" idx="13"/>
          </p:nvPr>
        </p:nvSpPr>
        <p:spPr>
          <a:xfrm>
            <a:off x="407987" y="817500"/>
            <a:ext cx="11376025" cy="379252"/>
          </a:xfrm>
        </p:spPr>
        <p:txBody>
          <a:bodyPr/>
          <a:lstStyle>
            <a:lvl1pPr marL="0" indent="0">
              <a:spcAft>
                <a:spcPts val="0"/>
              </a:spcAft>
              <a:buNone/>
              <a:defRPr b="1">
                <a:solidFill>
                  <a:schemeClr val="accent2"/>
                </a:solidFill>
              </a:defRPr>
            </a:lvl1pPr>
            <a:lvl2pPr marL="266700" indent="0">
              <a:buNone/>
              <a:defRPr/>
            </a:lvl2pPr>
          </a:lstStyle>
          <a:p>
            <a:pPr lvl="0"/>
            <a:r>
              <a:rPr lang="en-US" noProof="0" smtClean="0"/>
              <a:t>Click to edit Master text styles</a:t>
            </a:r>
          </a:p>
        </p:txBody>
      </p:sp>
      <p:sp>
        <p:nvSpPr>
          <p:cNvPr id="7" name="Bildplatzhalter 6"/>
          <p:cNvSpPr>
            <a:spLocks noGrp="1"/>
          </p:cNvSpPr>
          <p:nvPr>
            <p:ph type="pic" sz="quarter" idx="14"/>
          </p:nvPr>
        </p:nvSpPr>
        <p:spPr>
          <a:xfrm>
            <a:off x="407989" y="1449389"/>
            <a:ext cx="3708399" cy="4967287"/>
          </a:xfrm>
          <a:solidFill>
            <a:schemeClr val="bg1">
              <a:lumMod val="95000"/>
            </a:schemeClr>
          </a:solidFill>
        </p:spPr>
        <p:txBody>
          <a:bodyPr anchor="ctr"/>
          <a:lstStyle>
            <a:lvl1pPr marL="0" indent="0" algn="ctr">
              <a:buNone/>
              <a:defRPr/>
            </a:lvl1pPr>
          </a:lstStyle>
          <a:p>
            <a:r>
              <a:rPr lang="en-US" noProof="0" smtClean="0"/>
              <a:t>Click icon to add picture</a:t>
            </a:r>
            <a:endParaRPr lang="en-US" noProof="0"/>
          </a:p>
        </p:txBody>
      </p:sp>
      <p:sp>
        <p:nvSpPr>
          <p:cNvPr id="6" name="Bildplatzhalter 6"/>
          <p:cNvSpPr>
            <a:spLocks noGrp="1"/>
          </p:cNvSpPr>
          <p:nvPr>
            <p:ph type="pic" sz="quarter" idx="15"/>
          </p:nvPr>
        </p:nvSpPr>
        <p:spPr>
          <a:xfrm>
            <a:off x="4259263" y="1449389"/>
            <a:ext cx="7524749" cy="4967287"/>
          </a:xfrm>
          <a:solidFill>
            <a:schemeClr val="bg1">
              <a:lumMod val="95000"/>
            </a:schemeClr>
          </a:solidFill>
        </p:spPr>
        <p:txBody>
          <a:bodyPr anchor="ctr"/>
          <a:lstStyle>
            <a:lvl1pPr marL="0" indent="0" algn="ctr">
              <a:buNone/>
              <a:defRPr/>
            </a:lvl1pPr>
          </a:lstStyle>
          <a:p>
            <a:r>
              <a:rPr lang="en-US" noProof="0" smtClean="0"/>
              <a:t>Click icon to add picture</a:t>
            </a:r>
            <a:endParaRPr lang="en-US" noProof="0"/>
          </a:p>
        </p:txBody>
      </p:sp>
    </p:spTree>
    <p:extLst>
      <p:ext uri="{BB962C8B-B14F-4D97-AF65-F5344CB8AC3E}">
        <p14:creationId xmlns:p14="http://schemas.microsoft.com/office/powerpoint/2010/main" val="7414256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US" noProof="0" dirty="0"/>
          </a:p>
        </p:txBody>
      </p:sp>
      <p:sp>
        <p:nvSpPr>
          <p:cNvPr id="4" name="Footer Placeholder 3"/>
          <p:cNvSpPr>
            <a:spLocks noGrp="1"/>
          </p:cNvSpPr>
          <p:nvPr>
            <p:ph type="ftr" sz="quarter" idx="11"/>
          </p:nvPr>
        </p:nvSpPr>
        <p:spPr/>
        <p:txBody>
          <a:bodyPr/>
          <a:lstStyle/>
          <a:p>
            <a:r>
              <a:rPr lang="sv-SE" noProof="0" smtClean="0"/>
              <a:t>Betriebsseminar | Travemünde, Feb-21, 2018 | Juliane Rönsch-Schulenburg</a:t>
            </a:r>
            <a:endParaRPr lang="en-US" noProof="0" dirty="0"/>
          </a:p>
        </p:txBody>
      </p:sp>
      <p:sp>
        <p:nvSpPr>
          <p:cNvPr id="6" name="Textplatzhalter 7"/>
          <p:cNvSpPr>
            <a:spLocks noGrp="1"/>
          </p:cNvSpPr>
          <p:nvPr>
            <p:ph type="body" sz="quarter" idx="13"/>
          </p:nvPr>
        </p:nvSpPr>
        <p:spPr>
          <a:xfrm>
            <a:off x="407987" y="817500"/>
            <a:ext cx="11376025" cy="379252"/>
          </a:xfrm>
        </p:spPr>
        <p:txBody>
          <a:bodyPr/>
          <a:lstStyle>
            <a:lvl1pPr marL="0" indent="0">
              <a:spcAft>
                <a:spcPts val="0"/>
              </a:spcAft>
              <a:buNone/>
              <a:defRPr b="1">
                <a:solidFill>
                  <a:schemeClr val="accent2"/>
                </a:solidFill>
              </a:defRPr>
            </a:lvl1pPr>
            <a:lvl2pPr marL="266700" indent="0">
              <a:buNone/>
              <a:defRPr/>
            </a:lvl2pPr>
          </a:lstStyle>
          <a:p>
            <a:pPr lvl="0"/>
            <a:r>
              <a:rPr lang="en-US" noProof="0" smtClean="0"/>
              <a:t>Click to edit Master text styles</a:t>
            </a:r>
          </a:p>
        </p:txBody>
      </p:sp>
    </p:spTree>
    <p:extLst>
      <p:ext uri="{BB962C8B-B14F-4D97-AF65-F5344CB8AC3E}">
        <p14:creationId xmlns:p14="http://schemas.microsoft.com/office/powerpoint/2010/main" val="34722976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sv-SE" noProof="0" smtClean="0"/>
              <a:t>Betriebsseminar | Travemünde, Feb-21, 2018 | Juliane Rönsch-Schulenburg</a:t>
            </a:r>
            <a:endParaRPr lang="en-US" noProof="0" dirty="0"/>
          </a:p>
        </p:txBody>
      </p:sp>
    </p:spTree>
    <p:extLst>
      <p:ext uri="{BB962C8B-B14F-4D97-AF65-F5344CB8AC3E}">
        <p14:creationId xmlns:p14="http://schemas.microsoft.com/office/powerpoint/2010/main" val="37598946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sp>
        <p:nvSpPr>
          <p:cNvPr id="2" name="Title 1"/>
          <p:cNvSpPr>
            <a:spLocks noGrp="1"/>
          </p:cNvSpPr>
          <p:nvPr>
            <p:ph type="ctrTitle"/>
          </p:nvPr>
        </p:nvSpPr>
        <p:spPr>
          <a:xfrm>
            <a:off x="407988" y="349611"/>
            <a:ext cx="11376025" cy="1855254"/>
          </a:xfrm>
        </p:spPr>
        <p:txBody>
          <a:bodyPr anchor="t"/>
          <a:lstStyle>
            <a:lvl1pPr algn="l">
              <a:lnSpc>
                <a:spcPct val="100000"/>
              </a:lnSpc>
              <a:defRPr sz="6000"/>
            </a:lvl1pPr>
          </a:lstStyle>
          <a:p>
            <a:r>
              <a:rPr lang="en-US" noProof="0" smtClean="0"/>
              <a:t>Click to edit Master title style</a:t>
            </a:r>
            <a:endParaRPr lang="en-US" noProof="0" dirty="0"/>
          </a:p>
        </p:txBody>
      </p:sp>
      <p:sp>
        <p:nvSpPr>
          <p:cNvPr id="3" name="Subtitle 2"/>
          <p:cNvSpPr>
            <a:spLocks noGrp="1"/>
          </p:cNvSpPr>
          <p:nvPr>
            <p:ph type="subTitle" idx="1"/>
          </p:nvPr>
        </p:nvSpPr>
        <p:spPr>
          <a:xfrm>
            <a:off x="407987" y="2335014"/>
            <a:ext cx="11376025" cy="1525787"/>
          </a:xfrm>
        </p:spPr>
        <p:txBody>
          <a:bodyPr/>
          <a:lstStyle>
            <a:lvl1pPr marL="0" indent="0" algn="l">
              <a:buNone/>
              <a:defRPr sz="1800" b="1">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US" noProof="0" dirty="0"/>
          </a:p>
        </p:txBody>
      </p:sp>
      <p:sp>
        <p:nvSpPr>
          <p:cNvPr id="12" name="Textplatzhalter 11"/>
          <p:cNvSpPr>
            <a:spLocks noGrp="1"/>
          </p:cNvSpPr>
          <p:nvPr>
            <p:ph type="body" sz="quarter" idx="10"/>
          </p:nvPr>
        </p:nvSpPr>
        <p:spPr>
          <a:xfrm>
            <a:off x="414396" y="4096780"/>
            <a:ext cx="11369549" cy="700373"/>
          </a:xfrm>
        </p:spPr>
        <p:txBody>
          <a:bodyPr/>
          <a:lstStyle>
            <a:lvl1pPr marL="0" indent="0">
              <a:spcAft>
                <a:spcPts val="0"/>
              </a:spcAft>
              <a:buNone/>
              <a:defRPr sz="1400"/>
            </a:lvl1pPr>
          </a:lstStyle>
          <a:p>
            <a:pPr lvl="0"/>
            <a:r>
              <a:rPr lang="en-US" noProof="0" smtClean="0"/>
              <a:t>Click to edit Master text styles</a:t>
            </a:r>
          </a:p>
        </p:txBody>
      </p:sp>
      <p:pic>
        <p:nvPicPr>
          <p:cNvPr id="9" name="Grafik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33032" y="5669579"/>
            <a:ext cx="793750" cy="794719"/>
          </a:xfrm>
          <a:prstGeom prst="rect">
            <a:avLst/>
          </a:prstGeom>
        </p:spPr>
      </p:pic>
      <p:pic>
        <p:nvPicPr>
          <p:cNvPr id="10" name="Grafik 9">
            <a:extLst>
              <a:ext uri="{FF2B5EF4-FFF2-40B4-BE49-F238E27FC236}">
                <a16:creationId xmlns="" xmlns:a16="http://schemas.microsoft.com/office/drawing/2014/main" id="{B98CB5A4-07FA-4ADB-94BA-D0065C909A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07612" y="6287602"/>
            <a:ext cx="1802188" cy="132766"/>
          </a:xfrm>
          <a:prstGeom prst="rect">
            <a:avLst/>
          </a:prstGeom>
        </p:spPr>
      </p:pic>
    </p:spTree>
    <p:extLst>
      <p:ext uri="{BB962C8B-B14F-4D97-AF65-F5344CB8AC3E}">
        <p14:creationId xmlns:p14="http://schemas.microsoft.com/office/powerpoint/2010/main" val="5793981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with Picture)">
    <p:spTree>
      <p:nvGrpSpPr>
        <p:cNvPr id="1" name=""/>
        <p:cNvGrpSpPr/>
        <p:nvPr/>
      </p:nvGrpSpPr>
      <p:grpSpPr>
        <a:xfrm>
          <a:off x="0" y="0"/>
          <a:ext cx="0" cy="0"/>
          <a:chOff x="0" y="0"/>
          <a:chExt cx="0" cy="0"/>
        </a:xfrm>
      </p:grpSpPr>
      <p:sp>
        <p:nvSpPr>
          <p:cNvPr id="9" name="Bildplatzhalter 6"/>
          <p:cNvSpPr>
            <a:spLocks noGrp="1"/>
          </p:cNvSpPr>
          <p:nvPr>
            <p:ph type="pic" sz="quarter" idx="14"/>
          </p:nvPr>
        </p:nvSpPr>
        <p:spPr>
          <a:xfrm>
            <a:off x="2" y="1"/>
            <a:ext cx="12191997" cy="3429001"/>
          </a:xfrm>
          <a:solidFill>
            <a:schemeClr val="tx2"/>
          </a:solidFill>
        </p:spPr>
        <p:txBody>
          <a:bodyPr anchor="ctr"/>
          <a:lstStyle>
            <a:lvl1pPr marL="0" indent="0" algn="ctr">
              <a:buNone/>
              <a:defRPr/>
            </a:lvl1pPr>
          </a:lstStyle>
          <a:p>
            <a:r>
              <a:rPr lang="en-US" noProof="0" smtClean="0"/>
              <a:t>Click icon to add picture</a:t>
            </a:r>
            <a:endParaRPr lang="en-US" noProof="0"/>
          </a:p>
        </p:txBody>
      </p:sp>
      <p:sp>
        <p:nvSpPr>
          <p:cNvPr id="2" name="Title 1"/>
          <p:cNvSpPr>
            <a:spLocks noGrp="1"/>
          </p:cNvSpPr>
          <p:nvPr>
            <p:ph type="ctrTitle"/>
          </p:nvPr>
        </p:nvSpPr>
        <p:spPr>
          <a:xfrm>
            <a:off x="407988" y="349612"/>
            <a:ext cx="11376025" cy="1099777"/>
          </a:xfrm>
        </p:spPr>
        <p:txBody>
          <a:bodyPr anchor="t"/>
          <a:lstStyle>
            <a:lvl1pPr algn="l">
              <a:lnSpc>
                <a:spcPct val="100000"/>
              </a:lnSpc>
              <a:defRPr sz="6000">
                <a:solidFill>
                  <a:schemeClr val="bg1"/>
                </a:solidFill>
              </a:defRPr>
            </a:lvl1pPr>
          </a:lstStyle>
          <a:p>
            <a:r>
              <a:rPr lang="en-US" noProof="0" smtClean="0"/>
              <a:t>Click to edit Master title style</a:t>
            </a:r>
            <a:endParaRPr lang="en-US" noProof="0" dirty="0"/>
          </a:p>
        </p:txBody>
      </p:sp>
      <p:sp>
        <p:nvSpPr>
          <p:cNvPr id="3" name="Subtitle 2"/>
          <p:cNvSpPr>
            <a:spLocks noGrp="1"/>
          </p:cNvSpPr>
          <p:nvPr>
            <p:ph type="subTitle" idx="1"/>
          </p:nvPr>
        </p:nvSpPr>
        <p:spPr>
          <a:xfrm>
            <a:off x="407987" y="2335014"/>
            <a:ext cx="11376025" cy="889339"/>
          </a:xfrm>
        </p:spPr>
        <p:txBody>
          <a:bodyPr/>
          <a:lstStyle>
            <a:lvl1pPr marL="0" indent="0" algn="l">
              <a:buNone/>
              <a:defRPr sz="1800" b="1">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US" noProof="0" dirty="0"/>
          </a:p>
        </p:txBody>
      </p:sp>
      <p:sp>
        <p:nvSpPr>
          <p:cNvPr id="12" name="Textplatzhalter 11"/>
          <p:cNvSpPr>
            <a:spLocks noGrp="1"/>
          </p:cNvSpPr>
          <p:nvPr>
            <p:ph type="body" sz="quarter" idx="10"/>
          </p:nvPr>
        </p:nvSpPr>
        <p:spPr>
          <a:xfrm>
            <a:off x="414396" y="4096780"/>
            <a:ext cx="11369548" cy="700373"/>
          </a:xfrm>
        </p:spPr>
        <p:txBody>
          <a:bodyPr/>
          <a:lstStyle>
            <a:lvl1pPr marL="0" indent="0">
              <a:spcAft>
                <a:spcPts val="0"/>
              </a:spcAft>
              <a:buNone/>
              <a:defRPr sz="1400"/>
            </a:lvl1pPr>
          </a:lstStyle>
          <a:p>
            <a:pPr lvl="0"/>
            <a:r>
              <a:rPr lang="en-US" noProof="0" smtClean="0"/>
              <a:t>Click to edit Master text styles</a:t>
            </a:r>
          </a:p>
        </p:txBody>
      </p:sp>
      <p:pic>
        <p:nvPicPr>
          <p:cNvPr id="13" name="Grafik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33032" y="5669579"/>
            <a:ext cx="793750" cy="794719"/>
          </a:xfrm>
          <a:prstGeom prst="rect">
            <a:avLst/>
          </a:prstGeom>
        </p:spPr>
      </p:pic>
      <p:pic>
        <p:nvPicPr>
          <p:cNvPr id="11" name="Grafik 10">
            <a:extLst>
              <a:ext uri="{FF2B5EF4-FFF2-40B4-BE49-F238E27FC236}">
                <a16:creationId xmlns="" xmlns:a16="http://schemas.microsoft.com/office/drawing/2014/main" id="{CDF1FE4D-4B28-4FC6-A712-C31ACEAEC26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07612" y="6287602"/>
            <a:ext cx="1802188" cy="132766"/>
          </a:xfrm>
          <a:prstGeom prst="rect">
            <a:avLst/>
          </a:prstGeom>
        </p:spPr>
      </p:pic>
    </p:spTree>
    <p:extLst>
      <p:ext uri="{BB962C8B-B14F-4D97-AF65-F5344CB8AC3E}">
        <p14:creationId xmlns:p14="http://schemas.microsoft.com/office/powerpoint/2010/main" val="18437065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Divi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07988" y="349610"/>
            <a:ext cx="11376025" cy="1854000"/>
          </a:xfrm>
        </p:spPr>
        <p:txBody>
          <a:bodyPr anchor="t"/>
          <a:lstStyle>
            <a:lvl1pPr algn="l">
              <a:lnSpc>
                <a:spcPct val="100000"/>
              </a:lnSpc>
              <a:defRPr sz="6000">
                <a:solidFill>
                  <a:schemeClr val="bg1"/>
                </a:solidFill>
              </a:defRPr>
            </a:lvl1pPr>
          </a:lstStyle>
          <a:p>
            <a:r>
              <a:rPr lang="en-US" noProof="0" smtClean="0"/>
              <a:t>Click to edit Master title style</a:t>
            </a:r>
            <a:endParaRPr lang="en-US" noProof="0" dirty="0"/>
          </a:p>
        </p:txBody>
      </p:sp>
      <p:sp>
        <p:nvSpPr>
          <p:cNvPr id="3" name="Subtitle 2"/>
          <p:cNvSpPr>
            <a:spLocks noGrp="1"/>
          </p:cNvSpPr>
          <p:nvPr>
            <p:ph type="subTitle" idx="1"/>
          </p:nvPr>
        </p:nvSpPr>
        <p:spPr>
          <a:xfrm>
            <a:off x="407987" y="2335014"/>
            <a:ext cx="11376025" cy="1525787"/>
          </a:xfrm>
        </p:spPr>
        <p:txBody>
          <a:bodyPr/>
          <a:lstStyle>
            <a:lvl1pPr marL="0" indent="0" algn="l">
              <a:buNone/>
              <a:defRPr sz="1800" b="1">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US" noProof="0" dirty="0"/>
          </a:p>
        </p:txBody>
      </p:sp>
    </p:spTree>
    <p:extLst>
      <p:ext uri="{BB962C8B-B14F-4D97-AF65-F5344CB8AC3E}">
        <p14:creationId xmlns:p14="http://schemas.microsoft.com/office/powerpoint/2010/main" val="346498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with Picture)">
    <p:spTree>
      <p:nvGrpSpPr>
        <p:cNvPr id="1" name=""/>
        <p:cNvGrpSpPr/>
        <p:nvPr/>
      </p:nvGrpSpPr>
      <p:grpSpPr>
        <a:xfrm>
          <a:off x="0" y="0"/>
          <a:ext cx="0" cy="0"/>
          <a:chOff x="0" y="0"/>
          <a:chExt cx="0" cy="0"/>
        </a:xfrm>
      </p:grpSpPr>
      <p:sp>
        <p:nvSpPr>
          <p:cNvPr id="9" name="Bildplatzhalter 6"/>
          <p:cNvSpPr>
            <a:spLocks noGrp="1"/>
          </p:cNvSpPr>
          <p:nvPr>
            <p:ph type="pic" sz="quarter" idx="14"/>
          </p:nvPr>
        </p:nvSpPr>
        <p:spPr>
          <a:xfrm>
            <a:off x="2" y="1"/>
            <a:ext cx="12191997" cy="3429001"/>
          </a:xfrm>
          <a:solidFill>
            <a:schemeClr val="tx2"/>
          </a:solidFill>
        </p:spPr>
        <p:txBody>
          <a:bodyPr anchor="ctr"/>
          <a:lstStyle>
            <a:lvl1pPr marL="0" indent="0" algn="ctr">
              <a:buNone/>
              <a:defRPr/>
            </a:lvl1pPr>
          </a:lstStyle>
          <a:p>
            <a:r>
              <a:rPr lang="en-US" noProof="0" smtClean="0"/>
              <a:t>Click icon to add picture</a:t>
            </a:r>
            <a:endParaRPr lang="en-US" noProof="0"/>
          </a:p>
        </p:txBody>
      </p:sp>
      <p:sp>
        <p:nvSpPr>
          <p:cNvPr id="2" name="Title 1"/>
          <p:cNvSpPr>
            <a:spLocks noGrp="1"/>
          </p:cNvSpPr>
          <p:nvPr>
            <p:ph type="ctrTitle"/>
          </p:nvPr>
        </p:nvSpPr>
        <p:spPr>
          <a:xfrm>
            <a:off x="407988" y="349612"/>
            <a:ext cx="11376025" cy="1099777"/>
          </a:xfrm>
        </p:spPr>
        <p:txBody>
          <a:bodyPr anchor="t"/>
          <a:lstStyle>
            <a:lvl1pPr algn="l">
              <a:lnSpc>
                <a:spcPct val="100000"/>
              </a:lnSpc>
              <a:defRPr sz="6000">
                <a:solidFill>
                  <a:schemeClr val="bg1"/>
                </a:solidFill>
              </a:defRPr>
            </a:lvl1pPr>
          </a:lstStyle>
          <a:p>
            <a:r>
              <a:rPr lang="en-US" noProof="0" smtClean="0"/>
              <a:t>Click to edit Master title style</a:t>
            </a:r>
            <a:endParaRPr lang="en-US" noProof="0" dirty="0"/>
          </a:p>
        </p:txBody>
      </p:sp>
      <p:sp>
        <p:nvSpPr>
          <p:cNvPr id="3" name="Subtitle 2"/>
          <p:cNvSpPr>
            <a:spLocks noGrp="1"/>
          </p:cNvSpPr>
          <p:nvPr>
            <p:ph type="subTitle" idx="1"/>
          </p:nvPr>
        </p:nvSpPr>
        <p:spPr>
          <a:xfrm>
            <a:off x="407987" y="2335014"/>
            <a:ext cx="11376025" cy="889339"/>
          </a:xfrm>
        </p:spPr>
        <p:txBody>
          <a:bodyPr/>
          <a:lstStyle>
            <a:lvl1pPr marL="0" indent="0" algn="l">
              <a:buNone/>
              <a:defRPr sz="1800" b="1">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US" noProof="0" dirty="0"/>
          </a:p>
        </p:txBody>
      </p:sp>
      <p:sp>
        <p:nvSpPr>
          <p:cNvPr id="12" name="Textplatzhalter 11"/>
          <p:cNvSpPr>
            <a:spLocks noGrp="1"/>
          </p:cNvSpPr>
          <p:nvPr>
            <p:ph type="body" sz="quarter" idx="10"/>
          </p:nvPr>
        </p:nvSpPr>
        <p:spPr>
          <a:xfrm>
            <a:off x="414396" y="4096780"/>
            <a:ext cx="11369548" cy="700373"/>
          </a:xfrm>
        </p:spPr>
        <p:txBody>
          <a:bodyPr/>
          <a:lstStyle>
            <a:lvl1pPr marL="0" indent="0">
              <a:spcAft>
                <a:spcPts val="0"/>
              </a:spcAft>
              <a:buNone/>
              <a:defRPr sz="1400"/>
            </a:lvl1pPr>
          </a:lstStyle>
          <a:p>
            <a:pPr lvl="0"/>
            <a:r>
              <a:rPr lang="en-US" noProof="0" smtClean="0"/>
              <a:t>Click to edit Master text styles</a:t>
            </a:r>
          </a:p>
        </p:txBody>
      </p:sp>
      <p:pic>
        <p:nvPicPr>
          <p:cNvPr id="13" name="Grafik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33032" y="5669579"/>
            <a:ext cx="793750" cy="794719"/>
          </a:xfrm>
          <a:prstGeom prst="rect">
            <a:avLst/>
          </a:prstGeom>
        </p:spPr>
      </p:pic>
      <p:pic>
        <p:nvPicPr>
          <p:cNvPr id="11" name="Grafik 10">
            <a:extLst>
              <a:ext uri="{FF2B5EF4-FFF2-40B4-BE49-F238E27FC236}">
                <a16:creationId xmlns="" xmlns:a16="http://schemas.microsoft.com/office/drawing/2014/main" id="{CDF1FE4D-4B28-4FC6-A712-C31ACEAEC26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07612" y="6287602"/>
            <a:ext cx="1802188" cy="132766"/>
          </a:xfrm>
          <a:prstGeom prst="rect">
            <a:avLst/>
          </a:prstGeom>
        </p:spPr>
      </p:pic>
    </p:spTree>
    <p:extLst>
      <p:ext uri="{BB962C8B-B14F-4D97-AF65-F5344CB8AC3E}">
        <p14:creationId xmlns:p14="http://schemas.microsoft.com/office/powerpoint/2010/main" val="8608561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US" noProof="0" dirty="0"/>
          </a:p>
        </p:txBody>
      </p:sp>
      <p:sp>
        <p:nvSpPr>
          <p:cNvPr id="3" name="Content Placeholder 2"/>
          <p:cNvSpPr>
            <a:spLocks noGrp="1"/>
          </p:cNvSpPr>
          <p:nvPr>
            <p:ph idx="1"/>
          </p:nvPr>
        </p:nvSpPr>
        <p:spPr/>
        <p:txBody>
          <a:bodyPr/>
          <a:lstStyle/>
          <a:p>
            <a:pPr lvl="0"/>
            <a:r>
              <a:rPr lang="en-US" noProof="0" dirty="0" smtClean="0"/>
              <a:t>Click to edit Master text styles</a:t>
            </a:r>
          </a:p>
        </p:txBody>
      </p:sp>
      <p:sp>
        <p:nvSpPr>
          <p:cNvPr id="5" name="Footer Placeholder 4"/>
          <p:cNvSpPr>
            <a:spLocks noGrp="1"/>
          </p:cNvSpPr>
          <p:nvPr>
            <p:ph type="ftr" sz="quarter" idx="11"/>
          </p:nvPr>
        </p:nvSpPr>
        <p:spPr/>
        <p:txBody>
          <a:bodyPr/>
          <a:lstStyle/>
          <a:p>
            <a:r>
              <a:rPr lang="sv-SE" noProof="0" smtClean="0"/>
              <a:t>Betriebsseminar | Travemünde, Feb-21, 2018 | Juliane Rönsch-Schulenburg</a:t>
            </a:r>
            <a:endParaRPr lang="en-US" noProof="0" dirty="0"/>
          </a:p>
        </p:txBody>
      </p:sp>
      <p:sp>
        <p:nvSpPr>
          <p:cNvPr id="8" name="Textplatzhalter 7"/>
          <p:cNvSpPr>
            <a:spLocks noGrp="1"/>
          </p:cNvSpPr>
          <p:nvPr>
            <p:ph type="body" sz="quarter" idx="13"/>
          </p:nvPr>
        </p:nvSpPr>
        <p:spPr>
          <a:xfrm>
            <a:off x="407988" y="817500"/>
            <a:ext cx="11376024" cy="379252"/>
          </a:xfrm>
        </p:spPr>
        <p:txBody>
          <a:bodyPr/>
          <a:lstStyle>
            <a:lvl1pPr marL="0" indent="0">
              <a:spcAft>
                <a:spcPts val="0"/>
              </a:spcAft>
              <a:buNone/>
              <a:defRPr b="1">
                <a:solidFill>
                  <a:schemeClr val="accent2"/>
                </a:solidFill>
              </a:defRPr>
            </a:lvl1pPr>
            <a:lvl2pPr marL="266700" indent="0">
              <a:buNone/>
              <a:defRPr/>
            </a:lvl2pPr>
          </a:lstStyle>
          <a:p>
            <a:pPr lvl="0"/>
            <a:r>
              <a:rPr lang="en-US" noProof="0" smtClean="0"/>
              <a:t>Click to edit Master text styles</a:t>
            </a:r>
          </a:p>
        </p:txBody>
      </p:sp>
    </p:spTree>
    <p:extLst>
      <p:ext uri="{BB962C8B-B14F-4D97-AF65-F5344CB8AC3E}">
        <p14:creationId xmlns:p14="http://schemas.microsoft.com/office/powerpoint/2010/main" val="37362777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2 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US" noProof="0" dirty="0"/>
          </a:p>
        </p:txBody>
      </p:sp>
      <p:sp>
        <p:nvSpPr>
          <p:cNvPr id="3" name="Content Placeholder 2"/>
          <p:cNvSpPr>
            <a:spLocks noGrp="1"/>
          </p:cNvSpPr>
          <p:nvPr>
            <p:ph idx="1"/>
          </p:nvPr>
        </p:nvSpPr>
        <p:spPr>
          <a:xfrm>
            <a:off x="407988" y="1406427"/>
            <a:ext cx="5616575" cy="5010249"/>
          </a:xfrm>
        </p:spPr>
        <p:txBody>
          <a:bodyPr/>
          <a:lstStyle/>
          <a:p>
            <a:pPr lvl="0"/>
            <a:r>
              <a:rPr lang="en-US" noProof="0" smtClean="0"/>
              <a:t>Click to edit Master text styles</a:t>
            </a:r>
          </a:p>
        </p:txBody>
      </p:sp>
      <p:sp>
        <p:nvSpPr>
          <p:cNvPr id="5" name="Footer Placeholder 4"/>
          <p:cNvSpPr>
            <a:spLocks noGrp="1"/>
          </p:cNvSpPr>
          <p:nvPr>
            <p:ph type="ftr" sz="quarter" idx="11"/>
          </p:nvPr>
        </p:nvSpPr>
        <p:spPr/>
        <p:txBody>
          <a:bodyPr/>
          <a:lstStyle/>
          <a:p>
            <a:r>
              <a:rPr lang="sv-SE" noProof="0" smtClean="0"/>
              <a:t>Betriebsseminar | Travemünde, Feb-21, 2018 | Juliane Rönsch-Schulenburg</a:t>
            </a:r>
            <a:endParaRPr lang="en-US" noProof="0" dirty="0"/>
          </a:p>
        </p:txBody>
      </p:sp>
      <p:sp>
        <p:nvSpPr>
          <p:cNvPr id="8" name="Textplatzhalter 7"/>
          <p:cNvSpPr>
            <a:spLocks noGrp="1"/>
          </p:cNvSpPr>
          <p:nvPr>
            <p:ph type="body" sz="quarter" idx="13"/>
          </p:nvPr>
        </p:nvSpPr>
        <p:spPr>
          <a:xfrm>
            <a:off x="407987" y="817500"/>
            <a:ext cx="11376025" cy="379252"/>
          </a:xfrm>
        </p:spPr>
        <p:txBody>
          <a:bodyPr/>
          <a:lstStyle>
            <a:lvl1pPr marL="0" indent="0">
              <a:spcAft>
                <a:spcPts val="0"/>
              </a:spcAft>
              <a:buNone/>
              <a:defRPr b="1">
                <a:solidFill>
                  <a:schemeClr val="accent2"/>
                </a:solidFill>
              </a:defRPr>
            </a:lvl1pPr>
            <a:lvl2pPr marL="266700" indent="0">
              <a:buNone/>
              <a:defRPr/>
            </a:lvl2pPr>
          </a:lstStyle>
          <a:p>
            <a:pPr lvl="0"/>
            <a:r>
              <a:rPr lang="en-US" noProof="0" smtClean="0"/>
              <a:t>Click to edit Master text styles</a:t>
            </a:r>
          </a:p>
        </p:txBody>
      </p:sp>
      <p:sp>
        <p:nvSpPr>
          <p:cNvPr id="6" name="Content Placeholder 2"/>
          <p:cNvSpPr>
            <a:spLocks noGrp="1"/>
          </p:cNvSpPr>
          <p:nvPr>
            <p:ph idx="14"/>
          </p:nvPr>
        </p:nvSpPr>
        <p:spPr>
          <a:xfrm>
            <a:off x="6167439" y="1406427"/>
            <a:ext cx="5616574" cy="5010249"/>
          </a:xfrm>
        </p:spPr>
        <p:txBody>
          <a:bodyPr/>
          <a:lstStyle/>
          <a:p>
            <a:pPr lvl="0"/>
            <a:r>
              <a:rPr lang="en-US" noProof="0" smtClean="0"/>
              <a:t>Click to edit Master text styles</a:t>
            </a:r>
          </a:p>
        </p:txBody>
      </p:sp>
    </p:spTree>
    <p:extLst>
      <p:ext uri="{BB962C8B-B14F-4D97-AF65-F5344CB8AC3E}">
        <p14:creationId xmlns:p14="http://schemas.microsoft.com/office/powerpoint/2010/main" val="7090565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3 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US" noProof="0" dirty="0"/>
          </a:p>
        </p:txBody>
      </p:sp>
      <p:sp>
        <p:nvSpPr>
          <p:cNvPr id="3" name="Content Placeholder 2"/>
          <p:cNvSpPr>
            <a:spLocks noGrp="1"/>
          </p:cNvSpPr>
          <p:nvPr>
            <p:ph idx="1"/>
          </p:nvPr>
        </p:nvSpPr>
        <p:spPr>
          <a:xfrm>
            <a:off x="407989" y="1406427"/>
            <a:ext cx="3708400" cy="5010249"/>
          </a:xfrm>
        </p:spPr>
        <p:txBody>
          <a:bodyPr/>
          <a:lstStyle/>
          <a:p>
            <a:pPr lvl="0"/>
            <a:r>
              <a:rPr lang="en-US" noProof="0" smtClean="0"/>
              <a:t>Click to edit Master text styles</a:t>
            </a:r>
          </a:p>
        </p:txBody>
      </p:sp>
      <p:sp>
        <p:nvSpPr>
          <p:cNvPr id="5" name="Footer Placeholder 4"/>
          <p:cNvSpPr>
            <a:spLocks noGrp="1"/>
          </p:cNvSpPr>
          <p:nvPr>
            <p:ph type="ftr" sz="quarter" idx="11"/>
          </p:nvPr>
        </p:nvSpPr>
        <p:spPr/>
        <p:txBody>
          <a:bodyPr/>
          <a:lstStyle/>
          <a:p>
            <a:r>
              <a:rPr lang="sv-SE" noProof="0" smtClean="0"/>
              <a:t>Betriebsseminar | Travemünde, Feb-21, 2018 | Juliane Rönsch-Schulenburg</a:t>
            </a:r>
            <a:endParaRPr lang="en-US" noProof="0" dirty="0"/>
          </a:p>
        </p:txBody>
      </p:sp>
      <p:sp>
        <p:nvSpPr>
          <p:cNvPr id="8" name="Textplatzhalter 7"/>
          <p:cNvSpPr>
            <a:spLocks noGrp="1"/>
          </p:cNvSpPr>
          <p:nvPr>
            <p:ph type="body" sz="quarter" idx="13"/>
          </p:nvPr>
        </p:nvSpPr>
        <p:spPr>
          <a:xfrm>
            <a:off x="407987" y="817500"/>
            <a:ext cx="11376025" cy="379252"/>
          </a:xfrm>
        </p:spPr>
        <p:txBody>
          <a:bodyPr/>
          <a:lstStyle>
            <a:lvl1pPr marL="0" indent="0">
              <a:spcAft>
                <a:spcPts val="0"/>
              </a:spcAft>
              <a:buNone/>
              <a:defRPr b="1">
                <a:solidFill>
                  <a:schemeClr val="accent2"/>
                </a:solidFill>
              </a:defRPr>
            </a:lvl1pPr>
            <a:lvl2pPr marL="266700" indent="0">
              <a:buNone/>
              <a:defRPr/>
            </a:lvl2pPr>
          </a:lstStyle>
          <a:p>
            <a:pPr lvl="0"/>
            <a:r>
              <a:rPr lang="en-US" noProof="0" smtClean="0"/>
              <a:t>Click to edit Master text styles</a:t>
            </a:r>
          </a:p>
        </p:txBody>
      </p:sp>
      <p:sp>
        <p:nvSpPr>
          <p:cNvPr id="6" name="Content Placeholder 2"/>
          <p:cNvSpPr>
            <a:spLocks noGrp="1"/>
          </p:cNvSpPr>
          <p:nvPr>
            <p:ph idx="14"/>
          </p:nvPr>
        </p:nvSpPr>
        <p:spPr>
          <a:xfrm>
            <a:off x="4259263" y="1406427"/>
            <a:ext cx="3673475" cy="5010249"/>
          </a:xfrm>
        </p:spPr>
        <p:txBody>
          <a:bodyPr/>
          <a:lstStyle/>
          <a:p>
            <a:pPr lvl="0"/>
            <a:r>
              <a:rPr lang="en-US" noProof="0" smtClean="0"/>
              <a:t>Click to edit Master text styles</a:t>
            </a:r>
          </a:p>
        </p:txBody>
      </p:sp>
      <p:sp>
        <p:nvSpPr>
          <p:cNvPr id="7" name="Content Placeholder 2"/>
          <p:cNvSpPr>
            <a:spLocks noGrp="1"/>
          </p:cNvSpPr>
          <p:nvPr>
            <p:ph idx="15"/>
          </p:nvPr>
        </p:nvSpPr>
        <p:spPr>
          <a:xfrm>
            <a:off x="8075612" y="1406427"/>
            <a:ext cx="3708399" cy="5010249"/>
          </a:xfrm>
        </p:spPr>
        <p:txBody>
          <a:bodyPr/>
          <a:lstStyle/>
          <a:p>
            <a:pPr lvl="0"/>
            <a:r>
              <a:rPr lang="en-US" noProof="0" smtClean="0"/>
              <a:t>Click to edit Master text styles</a:t>
            </a:r>
          </a:p>
        </p:txBody>
      </p:sp>
    </p:spTree>
    <p:extLst>
      <p:ext uri="{BB962C8B-B14F-4D97-AF65-F5344CB8AC3E}">
        <p14:creationId xmlns:p14="http://schemas.microsoft.com/office/powerpoint/2010/main" val="2666650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Text and 2 Pictur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US" noProof="0" dirty="0"/>
          </a:p>
        </p:txBody>
      </p:sp>
      <p:sp>
        <p:nvSpPr>
          <p:cNvPr id="5" name="Footer Placeholder 4"/>
          <p:cNvSpPr>
            <a:spLocks noGrp="1"/>
          </p:cNvSpPr>
          <p:nvPr>
            <p:ph type="ftr" sz="quarter" idx="11"/>
          </p:nvPr>
        </p:nvSpPr>
        <p:spPr/>
        <p:txBody>
          <a:bodyPr/>
          <a:lstStyle/>
          <a:p>
            <a:r>
              <a:rPr lang="sv-SE" noProof="0" smtClean="0"/>
              <a:t>Betriebsseminar | Travemünde, Feb-21, 2018 | Juliane Rönsch-Schulenburg</a:t>
            </a:r>
            <a:endParaRPr lang="en-US" noProof="0" dirty="0"/>
          </a:p>
        </p:txBody>
      </p:sp>
      <p:sp>
        <p:nvSpPr>
          <p:cNvPr id="8" name="Textplatzhalter 7"/>
          <p:cNvSpPr>
            <a:spLocks noGrp="1"/>
          </p:cNvSpPr>
          <p:nvPr>
            <p:ph type="body" sz="quarter" idx="13"/>
          </p:nvPr>
        </p:nvSpPr>
        <p:spPr>
          <a:xfrm>
            <a:off x="407987" y="817500"/>
            <a:ext cx="11376025" cy="379252"/>
          </a:xfrm>
        </p:spPr>
        <p:txBody>
          <a:bodyPr/>
          <a:lstStyle>
            <a:lvl1pPr marL="0" indent="0">
              <a:spcAft>
                <a:spcPts val="0"/>
              </a:spcAft>
              <a:buNone/>
              <a:defRPr b="1">
                <a:solidFill>
                  <a:schemeClr val="accent2"/>
                </a:solidFill>
              </a:defRPr>
            </a:lvl1pPr>
            <a:lvl2pPr marL="266700" indent="0">
              <a:buNone/>
              <a:defRPr/>
            </a:lvl2pPr>
          </a:lstStyle>
          <a:p>
            <a:pPr lvl="0"/>
            <a:r>
              <a:rPr lang="en-US" noProof="0" smtClean="0"/>
              <a:t>Click to edit Master text styles</a:t>
            </a:r>
          </a:p>
        </p:txBody>
      </p:sp>
      <p:sp>
        <p:nvSpPr>
          <p:cNvPr id="7" name="Textplatzhalter 6"/>
          <p:cNvSpPr>
            <a:spLocks noGrp="1"/>
          </p:cNvSpPr>
          <p:nvPr>
            <p:ph type="body" sz="quarter" idx="15"/>
          </p:nvPr>
        </p:nvSpPr>
        <p:spPr>
          <a:xfrm>
            <a:off x="407988" y="1406427"/>
            <a:ext cx="5616575" cy="2454374"/>
          </a:xfrm>
        </p:spPr>
        <p:txBody>
          <a:bodyPr/>
          <a:lstStyle/>
          <a:p>
            <a:pPr lvl="0"/>
            <a:r>
              <a:rPr lang="en-US" noProof="0" smtClean="0"/>
              <a:t>Click to edit Master text styles</a:t>
            </a:r>
          </a:p>
        </p:txBody>
      </p:sp>
      <p:sp>
        <p:nvSpPr>
          <p:cNvPr id="9" name="Textplatzhalter 6"/>
          <p:cNvSpPr>
            <a:spLocks noGrp="1"/>
          </p:cNvSpPr>
          <p:nvPr>
            <p:ph type="body" sz="quarter" idx="16"/>
          </p:nvPr>
        </p:nvSpPr>
        <p:spPr>
          <a:xfrm>
            <a:off x="407988" y="3963533"/>
            <a:ext cx="5616575" cy="2454374"/>
          </a:xfrm>
        </p:spPr>
        <p:txBody>
          <a:bodyPr/>
          <a:lstStyle/>
          <a:p>
            <a:pPr lvl="0"/>
            <a:r>
              <a:rPr lang="en-US" noProof="0" smtClean="0"/>
              <a:t>Click to edit Master text styles</a:t>
            </a:r>
          </a:p>
        </p:txBody>
      </p:sp>
      <p:sp>
        <p:nvSpPr>
          <p:cNvPr id="10" name="Bildplatzhalter 6"/>
          <p:cNvSpPr>
            <a:spLocks noGrp="1"/>
          </p:cNvSpPr>
          <p:nvPr>
            <p:ph type="pic" sz="quarter" idx="14"/>
          </p:nvPr>
        </p:nvSpPr>
        <p:spPr>
          <a:xfrm>
            <a:off x="6167437" y="1449389"/>
            <a:ext cx="5616576" cy="2411412"/>
          </a:xfrm>
          <a:solidFill>
            <a:schemeClr val="bg1">
              <a:lumMod val="95000"/>
            </a:schemeClr>
          </a:solidFill>
        </p:spPr>
        <p:txBody>
          <a:bodyPr anchor="ctr"/>
          <a:lstStyle>
            <a:lvl1pPr marL="0" indent="0" algn="ctr">
              <a:buNone/>
              <a:defRPr/>
            </a:lvl1pPr>
          </a:lstStyle>
          <a:p>
            <a:r>
              <a:rPr lang="en-US" noProof="0" smtClean="0"/>
              <a:t>Click icon to add picture</a:t>
            </a:r>
            <a:endParaRPr lang="en-US" noProof="0"/>
          </a:p>
        </p:txBody>
      </p:sp>
      <p:sp>
        <p:nvSpPr>
          <p:cNvPr id="11" name="Bildplatzhalter 6"/>
          <p:cNvSpPr>
            <a:spLocks noGrp="1"/>
          </p:cNvSpPr>
          <p:nvPr>
            <p:ph type="pic" sz="quarter" idx="17"/>
          </p:nvPr>
        </p:nvSpPr>
        <p:spPr>
          <a:xfrm>
            <a:off x="6167438" y="4005263"/>
            <a:ext cx="5616576" cy="2412644"/>
          </a:xfrm>
          <a:solidFill>
            <a:schemeClr val="bg1">
              <a:lumMod val="95000"/>
            </a:schemeClr>
          </a:solidFill>
        </p:spPr>
        <p:txBody>
          <a:bodyPr anchor="ctr"/>
          <a:lstStyle>
            <a:lvl1pPr marL="0" indent="0" algn="ctr">
              <a:buNone/>
              <a:defRPr/>
            </a:lvl1pPr>
          </a:lstStyle>
          <a:p>
            <a:r>
              <a:rPr lang="en-US" noProof="0" smtClean="0"/>
              <a:t>Click icon to add picture</a:t>
            </a:r>
            <a:endParaRPr lang="en-US" noProof="0"/>
          </a:p>
        </p:txBody>
      </p:sp>
    </p:spTree>
    <p:extLst>
      <p:ext uri="{BB962C8B-B14F-4D97-AF65-F5344CB8AC3E}">
        <p14:creationId xmlns:p14="http://schemas.microsoft.com/office/powerpoint/2010/main" val="19452960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Text and 2 Objec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US" noProof="0" dirty="0"/>
          </a:p>
        </p:txBody>
      </p:sp>
      <p:sp>
        <p:nvSpPr>
          <p:cNvPr id="5" name="Footer Placeholder 4"/>
          <p:cNvSpPr>
            <a:spLocks noGrp="1"/>
          </p:cNvSpPr>
          <p:nvPr>
            <p:ph type="ftr" sz="quarter" idx="11"/>
          </p:nvPr>
        </p:nvSpPr>
        <p:spPr/>
        <p:txBody>
          <a:bodyPr/>
          <a:lstStyle/>
          <a:p>
            <a:r>
              <a:rPr lang="sv-SE" noProof="0" smtClean="0"/>
              <a:t>Betriebsseminar | Travemünde, Feb-21, 2018 | Juliane Rönsch-Schulenburg</a:t>
            </a:r>
            <a:endParaRPr lang="en-US" noProof="0" dirty="0"/>
          </a:p>
        </p:txBody>
      </p:sp>
      <p:sp>
        <p:nvSpPr>
          <p:cNvPr id="8" name="Textplatzhalter 7"/>
          <p:cNvSpPr>
            <a:spLocks noGrp="1"/>
          </p:cNvSpPr>
          <p:nvPr>
            <p:ph type="body" sz="quarter" idx="13"/>
          </p:nvPr>
        </p:nvSpPr>
        <p:spPr>
          <a:xfrm>
            <a:off x="407987" y="817500"/>
            <a:ext cx="11376025" cy="379252"/>
          </a:xfrm>
        </p:spPr>
        <p:txBody>
          <a:bodyPr/>
          <a:lstStyle>
            <a:lvl1pPr marL="0" indent="0">
              <a:spcAft>
                <a:spcPts val="0"/>
              </a:spcAft>
              <a:buNone/>
              <a:defRPr b="1">
                <a:solidFill>
                  <a:schemeClr val="accent2"/>
                </a:solidFill>
              </a:defRPr>
            </a:lvl1pPr>
            <a:lvl2pPr marL="266700" indent="0">
              <a:buNone/>
              <a:defRPr/>
            </a:lvl2pPr>
          </a:lstStyle>
          <a:p>
            <a:pPr lvl="0"/>
            <a:r>
              <a:rPr lang="en-US" noProof="0" smtClean="0"/>
              <a:t>Click to edit Master text styles</a:t>
            </a:r>
          </a:p>
        </p:txBody>
      </p:sp>
      <p:sp>
        <p:nvSpPr>
          <p:cNvPr id="7" name="Textplatzhalter 6"/>
          <p:cNvSpPr>
            <a:spLocks noGrp="1"/>
          </p:cNvSpPr>
          <p:nvPr>
            <p:ph type="body" sz="quarter" idx="15"/>
          </p:nvPr>
        </p:nvSpPr>
        <p:spPr>
          <a:xfrm>
            <a:off x="407988" y="1406427"/>
            <a:ext cx="5616575" cy="2454374"/>
          </a:xfrm>
        </p:spPr>
        <p:txBody>
          <a:bodyPr/>
          <a:lstStyle/>
          <a:p>
            <a:pPr lvl="0"/>
            <a:r>
              <a:rPr lang="en-US" noProof="0" smtClean="0"/>
              <a:t>Click to edit Master text styles</a:t>
            </a:r>
          </a:p>
        </p:txBody>
      </p:sp>
      <p:sp>
        <p:nvSpPr>
          <p:cNvPr id="9" name="Textplatzhalter 6"/>
          <p:cNvSpPr>
            <a:spLocks noGrp="1"/>
          </p:cNvSpPr>
          <p:nvPr>
            <p:ph type="body" sz="quarter" idx="16"/>
          </p:nvPr>
        </p:nvSpPr>
        <p:spPr>
          <a:xfrm>
            <a:off x="407988" y="3963533"/>
            <a:ext cx="5616575" cy="2454374"/>
          </a:xfrm>
        </p:spPr>
        <p:txBody>
          <a:bodyPr/>
          <a:lstStyle/>
          <a:p>
            <a:pPr lvl="0"/>
            <a:r>
              <a:rPr lang="en-US" noProof="0" smtClean="0"/>
              <a:t>Click to edit Master text styles</a:t>
            </a:r>
          </a:p>
        </p:txBody>
      </p:sp>
      <p:sp>
        <p:nvSpPr>
          <p:cNvPr id="12" name="Inhaltsplatzhalter 5">
            <a:extLst>
              <a:ext uri="{FF2B5EF4-FFF2-40B4-BE49-F238E27FC236}">
                <a16:creationId xmlns="" xmlns:a16="http://schemas.microsoft.com/office/drawing/2014/main" id="{2E8BFC49-6C4E-4A78-A7A9-0AB60943F6F7}"/>
              </a:ext>
            </a:extLst>
          </p:cNvPr>
          <p:cNvSpPr>
            <a:spLocks noGrp="1"/>
          </p:cNvSpPr>
          <p:nvPr>
            <p:ph sz="quarter" idx="18" hasCustomPrompt="1"/>
          </p:nvPr>
        </p:nvSpPr>
        <p:spPr>
          <a:xfrm>
            <a:off x="6167438" y="1449388"/>
            <a:ext cx="5616574" cy="2411412"/>
          </a:xfrm>
          <a:solidFill>
            <a:schemeClr val="bg1">
              <a:lumMod val="95000"/>
            </a:schemeClr>
          </a:solidFill>
        </p:spPr>
        <p:txBody>
          <a:bodyPr lIns="72000" tIns="36000" rIns="72000" bIns="36000"/>
          <a:lstStyle>
            <a:lvl1pPr marL="0" indent="0">
              <a:buNone/>
              <a:defRPr/>
            </a:lvl1pPr>
          </a:lstStyle>
          <a:p>
            <a:pPr lvl="0"/>
            <a:r>
              <a:rPr lang="de-DE" dirty="0" err="1"/>
              <a:t>Object</a:t>
            </a:r>
            <a:r>
              <a:rPr lang="de-DE" dirty="0"/>
              <a:t> </a:t>
            </a:r>
          </a:p>
        </p:txBody>
      </p:sp>
      <p:sp>
        <p:nvSpPr>
          <p:cNvPr id="13" name="Inhaltsplatzhalter 5">
            <a:extLst>
              <a:ext uri="{FF2B5EF4-FFF2-40B4-BE49-F238E27FC236}">
                <a16:creationId xmlns="" xmlns:a16="http://schemas.microsoft.com/office/drawing/2014/main" id="{6B2B23C8-8ABC-4DC4-A6B8-3AA482F34140}"/>
              </a:ext>
            </a:extLst>
          </p:cNvPr>
          <p:cNvSpPr>
            <a:spLocks noGrp="1"/>
          </p:cNvSpPr>
          <p:nvPr>
            <p:ph sz="quarter" idx="19" hasCustomPrompt="1"/>
          </p:nvPr>
        </p:nvSpPr>
        <p:spPr>
          <a:xfrm>
            <a:off x="6167438" y="4005263"/>
            <a:ext cx="5616574" cy="2411412"/>
          </a:xfrm>
          <a:solidFill>
            <a:schemeClr val="bg1">
              <a:lumMod val="95000"/>
            </a:schemeClr>
          </a:solidFill>
        </p:spPr>
        <p:txBody>
          <a:bodyPr lIns="72000" tIns="36000" rIns="72000" bIns="36000"/>
          <a:lstStyle>
            <a:lvl1pPr marL="0" indent="0">
              <a:buNone/>
              <a:defRPr/>
            </a:lvl1pPr>
          </a:lstStyle>
          <a:p>
            <a:pPr lvl="0"/>
            <a:r>
              <a:rPr lang="de-DE" dirty="0" err="1"/>
              <a:t>Object</a:t>
            </a:r>
            <a:r>
              <a:rPr lang="de-DE" dirty="0"/>
              <a:t> </a:t>
            </a:r>
          </a:p>
        </p:txBody>
      </p:sp>
    </p:spTree>
    <p:extLst>
      <p:ext uri="{BB962C8B-B14F-4D97-AF65-F5344CB8AC3E}">
        <p14:creationId xmlns:p14="http://schemas.microsoft.com/office/powerpoint/2010/main" val="14256013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Text and 2 Pictures 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US" noProof="0" dirty="0"/>
          </a:p>
        </p:txBody>
      </p:sp>
      <p:sp>
        <p:nvSpPr>
          <p:cNvPr id="5" name="Footer Placeholder 4"/>
          <p:cNvSpPr>
            <a:spLocks noGrp="1"/>
          </p:cNvSpPr>
          <p:nvPr>
            <p:ph type="ftr" sz="quarter" idx="11"/>
          </p:nvPr>
        </p:nvSpPr>
        <p:spPr/>
        <p:txBody>
          <a:bodyPr/>
          <a:lstStyle/>
          <a:p>
            <a:r>
              <a:rPr lang="sv-SE" noProof="0" smtClean="0"/>
              <a:t>Betriebsseminar | Travemünde, Feb-21, 2018 | Juliane Rönsch-Schulenburg</a:t>
            </a:r>
            <a:endParaRPr lang="en-US" noProof="0" dirty="0"/>
          </a:p>
        </p:txBody>
      </p:sp>
      <p:sp>
        <p:nvSpPr>
          <p:cNvPr id="8" name="Textplatzhalter 7"/>
          <p:cNvSpPr>
            <a:spLocks noGrp="1"/>
          </p:cNvSpPr>
          <p:nvPr>
            <p:ph type="body" sz="quarter" idx="13"/>
          </p:nvPr>
        </p:nvSpPr>
        <p:spPr>
          <a:xfrm>
            <a:off x="407987" y="817500"/>
            <a:ext cx="11376025" cy="379252"/>
          </a:xfrm>
        </p:spPr>
        <p:txBody>
          <a:bodyPr/>
          <a:lstStyle>
            <a:lvl1pPr marL="0" indent="0">
              <a:spcAft>
                <a:spcPts val="0"/>
              </a:spcAft>
              <a:buNone/>
              <a:defRPr b="1">
                <a:solidFill>
                  <a:schemeClr val="accent2"/>
                </a:solidFill>
              </a:defRPr>
            </a:lvl1pPr>
            <a:lvl2pPr marL="266700" indent="0">
              <a:buNone/>
              <a:defRPr/>
            </a:lvl2pPr>
          </a:lstStyle>
          <a:p>
            <a:pPr lvl="0"/>
            <a:r>
              <a:rPr lang="en-US" noProof="0" smtClean="0"/>
              <a:t>Click to edit Master text styles</a:t>
            </a:r>
          </a:p>
        </p:txBody>
      </p:sp>
      <p:sp>
        <p:nvSpPr>
          <p:cNvPr id="7" name="Textplatzhalter 6"/>
          <p:cNvSpPr>
            <a:spLocks noGrp="1"/>
          </p:cNvSpPr>
          <p:nvPr>
            <p:ph type="body" sz="quarter" idx="15"/>
          </p:nvPr>
        </p:nvSpPr>
        <p:spPr>
          <a:xfrm>
            <a:off x="407988" y="1406427"/>
            <a:ext cx="7524750" cy="2454374"/>
          </a:xfrm>
        </p:spPr>
        <p:txBody>
          <a:bodyPr/>
          <a:lstStyle/>
          <a:p>
            <a:pPr lvl="0"/>
            <a:r>
              <a:rPr lang="en-US" noProof="0" smtClean="0"/>
              <a:t>Click to edit Master text styles</a:t>
            </a:r>
          </a:p>
        </p:txBody>
      </p:sp>
      <p:sp>
        <p:nvSpPr>
          <p:cNvPr id="9" name="Textplatzhalter 6"/>
          <p:cNvSpPr>
            <a:spLocks noGrp="1"/>
          </p:cNvSpPr>
          <p:nvPr>
            <p:ph type="body" sz="quarter" idx="16"/>
          </p:nvPr>
        </p:nvSpPr>
        <p:spPr>
          <a:xfrm>
            <a:off x="407988" y="3963533"/>
            <a:ext cx="7524750" cy="2454374"/>
          </a:xfrm>
        </p:spPr>
        <p:txBody>
          <a:bodyPr/>
          <a:lstStyle/>
          <a:p>
            <a:pPr lvl="0"/>
            <a:r>
              <a:rPr lang="en-US" noProof="0" smtClean="0"/>
              <a:t>Click to edit Master text styles</a:t>
            </a:r>
          </a:p>
        </p:txBody>
      </p:sp>
      <p:sp>
        <p:nvSpPr>
          <p:cNvPr id="10" name="Bildplatzhalter 6"/>
          <p:cNvSpPr>
            <a:spLocks noGrp="1"/>
          </p:cNvSpPr>
          <p:nvPr>
            <p:ph type="pic" sz="quarter" idx="14"/>
          </p:nvPr>
        </p:nvSpPr>
        <p:spPr>
          <a:xfrm>
            <a:off x="8075611" y="1449389"/>
            <a:ext cx="3708401" cy="2411412"/>
          </a:xfrm>
          <a:solidFill>
            <a:schemeClr val="bg1">
              <a:lumMod val="95000"/>
            </a:schemeClr>
          </a:solidFill>
        </p:spPr>
        <p:txBody>
          <a:bodyPr anchor="ctr"/>
          <a:lstStyle>
            <a:lvl1pPr marL="0" indent="0" algn="ctr">
              <a:buNone/>
              <a:defRPr/>
            </a:lvl1pPr>
          </a:lstStyle>
          <a:p>
            <a:r>
              <a:rPr lang="en-US" noProof="0" smtClean="0"/>
              <a:t>Click icon to add picture</a:t>
            </a:r>
            <a:endParaRPr lang="en-US" noProof="0"/>
          </a:p>
        </p:txBody>
      </p:sp>
      <p:sp>
        <p:nvSpPr>
          <p:cNvPr id="11" name="Bildplatzhalter 6"/>
          <p:cNvSpPr>
            <a:spLocks noGrp="1"/>
          </p:cNvSpPr>
          <p:nvPr>
            <p:ph type="pic" sz="quarter" idx="17"/>
          </p:nvPr>
        </p:nvSpPr>
        <p:spPr>
          <a:xfrm>
            <a:off x="8075612" y="4005263"/>
            <a:ext cx="3708401" cy="2412644"/>
          </a:xfrm>
          <a:solidFill>
            <a:schemeClr val="bg1">
              <a:lumMod val="95000"/>
            </a:schemeClr>
          </a:solidFill>
        </p:spPr>
        <p:txBody>
          <a:bodyPr anchor="ctr"/>
          <a:lstStyle>
            <a:lvl1pPr marL="0" indent="0" algn="ctr">
              <a:buNone/>
              <a:defRPr/>
            </a:lvl1pPr>
          </a:lstStyle>
          <a:p>
            <a:r>
              <a:rPr lang="en-US" noProof="0" smtClean="0"/>
              <a:t>Click icon to add picture</a:t>
            </a:r>
            <a:endParaRPr lang="en-US" noProof="0"/>
          </a:p>
        </p:txBody>
      </p:sp>
    </p:spTree>
    <p:extLst>
      <p:ext uri="{BB962C8B-B14F-4D97-AF65-F5344CB8AC3E}">
        <p14:creationId xmlns:p14="http://schemas.microsoft.com/office/powerpoint/2010/main" val="36792282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Text and 2 Objects 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US" noProof="0" dirty="0"/>
          </a:p>
        </p:txBody>
      </p:sp>
      <p:sp>
        <p:nvSpPr>
          <p:cNvPr id="5" name="Footer Placeholder 4"/>
          <p:cNvSpPr>
            <a:spLocks noGrp="1"/>
          </p:cNvSpPr>
          <p:nvPr>
            <p:ph type="ftr" sz="quarter" idx="11"/>
          </p:nvPr>
        </p:nvSpPr>
        <p:spPr/>
        <p:txBody>
          <a:bodyPr/>
          <a:lstStyle/>
          <a:p>
            <a:r>
              <a:rPr lang="sv-SE" noProof="0" smtClean="0"/>
              <a:t>Betriebsseminar | Travemünde, Feb-21, 2018 | Juliane Rönsch-Schulenburg</a:t>
            </a:r>
            <a:endParaRPr lang="en-US" noProof="0" dirty="0"/>
          </a:p>
        </p:txBody>
      </p:sp>
      <p:sp>
        <p:nvSpPr>
          <p:cNvPr id="8" name="Textplatzhalter 7"/>
          <p:cNvSpPr>
            <a:spLocks noGrp="1"/>
          </p:cNvSpPr>
          <p:nvPr>
            <p:ph type="body" sz="quarter" idx="13"/>
          </p:nvPr>
        </p:nvSpPr>
        <p:spPr>
          <a:xfrm>
            <a:off x="407987" y="817500"/>
            <a:ext cx="11376025" cy="379252"/>
          </a:xfrm>
        </p:spPr>
        <p:txBody>
          <a:bodyPr/>
          <a:lstStyle>
            <a:lvl1pPr marL="0" indent="0">
              <a:spcAft>
                <a:spcPts val="0"/>
              </a:spcAft>
              <a:buNone/>
              <a:defRPr b="1">
                <a:solidFill>
                  <a:schemeClr val="accent2"/>
                </a:solidFill>
              </a:defRPr>
            </a:lvl1pPr>
            <a:lvl2pPr marL="266700" indent="0">
              <a:buNone/>
              <a:defRPr/>
            </a:lvl2pPr>
          </a:lstStyle>
          <a:p>
            <a:pPr lvl="0"/>
            <a:r>
              <a:rPr lang="en-US" noProof="0" smtClean="0"/>
              <a:t>Click to edit Master text styles</a:t>
            </a:r>
          </a:p>
        </p:txBody>
      </p:sp>
      <p:sp>
        <p:nvSpPr>
          <p:cNvPr id="7" name="Textplatzhalter 6"/>
          <p:cNvSpPr>
            <a:spLocks noGrp="1"/>
          </p:cNvSpPr>
          <p:nvPr>
            <p:ph type="body" sz="quarter" idx="15"/>
          </p:nvPr>
        </p:nvSpPr>
        <p:spPr>
          <a:xfrm>
            <a:off x="407988" y="1406427"/>
            <a:ext cx="7524750" cy="2454374"/>
          </a:xfrm>
        </p:spPr>
        <p:txBody>
          <a:bodyPr/>
          <a:lstStyle/>
          <a:p>
            <a:pPr lvl="0"/>
            <a:r>
              <a:rPr lang="en-US" noProof="0" smtClean="0"/>
              <a:t>Click to edit Master text styles</a:t>
            </a:r>
          </a:p>
        </p:txBody>
      </p:sp>
      <p:sp>
        <p:nvSpPr>
          <p:cNvPr id="9" name="Textplatzhalter 6"/>
          <p:cNvSpPr>
            <a:spLocks noGrp="1"/>
          </p:cNvSpPr>
          <p:nvPr>
            <p:ph type="body" sz="quarter" idx="16"/>
          </p:nvPr>
        </p:nvSpPr>
        <p:spPr>
          <a:xfrm>
            <a:off x="407988" y="3963533"/>
            <a:ext cx="7524750" cy="2454374"/>
          </a:xfrm>
        </p:spPr>
        <p:txBody>
          <a:bodyPr/>
          <a:lstStyle/>
          <a:p>
            <a:pPr lvl="0"/>
            <a:r>
              <a:rPr lang="en-US" noProof="0" smtClean="0"/>
              <a:t>Click to edit Master text styles</a:t>
            </a:r>
          </a:p>
        </p:txBody>
      </p:sp>
      <p:sp>
        <p:nvSpPr>
          <p:cNvPr id="12" name="Inhaltsplatzhalter 5">
            <a:extLst>
              <a:ext uri="{FF2B5EF4-FFF2-40B4-BE49-F238E27FC236}">
                <a16:creationId xmlns="" xmlns:a16="http://schemas.microsoft.com/office/drawing/2014/main" id="{9C675125-65B7-4F5B-AEF0-C38D81E746CF}"/>
              </a:ext>
            </a:extLst>
          </p:cNvPr>
          <p:cNvSpPr>
            <a:spLocks noGrp="1"/>
          </p:cNvSpPr>
          <p:nvPr>
            <p:ph sz="quarter" idx="18" hasCustomPrompt="1"/>
          </p:nvPr>
        </p:nvSpPr>
        <p:spPr>
          <a:xfrm>
            <a:off x="8075612" y="1449388"/>
            <a:ext cx="3708399" cy="2411412"/>
          </a:xfrm>
          <a:solidFill>
            <a:schemeClr val="bg1">
              <a:lumMod val="95000"/>
            </a:schemeClr>
          </a:solidFill>
        </p:spPr>
        <p:txBody>
          <a:bodyPr lIns="72000" tIns="36000" rIns="72000" bIns="36000"/>
          <a:lstStyle>
            <a:lvl1pPr marL="0" indent="0">
              <a:buNone/>
              <a:defRPr/>
            </a:lvl1pPr>
          </a:lstStyle>
          <a:p>
            <a:pPr lvl="0"/>
            <a:r>
              <a:rPr lang="de-DE" dirty="0" err="1"/>
              <a:t>Object</a:t>
            </a:r>
            <a:r>
              <a:rPr lang="de-DE" dirty="0"/>
              <a:t> </a:t>
            </a:r>
          </a:p>
        </p:txBody>
      </p:sp>
      <p:sp>
        <p:nvSpPr>
          <p:cNvPr id="13" name="Inhaltsplatzhalter 5">
            <a:extLst>
              <a:ext uri="{FF2B5EF4-FFF2-40B4-BE49-F238E27FC236}">
                <a16:creationId xmlns="" xmlns:a16="http://schemas.microsoft.com/office/drawing/2014/main" id="{23FA31D8-E476-4ADE-8ED0-89F2667028D2}"/>
              </a:ext>
            </a:extLst>
          </p:cNvPr>
          <p:cNvSpPr>
            <a:spLocks noGrp="1"/>
          </p:cNvSpPr>
          <p:nvPr>
            <p:ph sz="quarter" idx="19" hasCustomPrompt="1"/>
          </p:nvPr>
        </p:nvSpPr>
        <p:spPr>
          <a:xfrm>
            <a:off x="8075612" y="4005263"/>
            <a:ext cx="3708399" cy="2411412"/>
          </a:xfrm>
          <a:solidFill>
            <a:schemeClr val="bg1">
              <a:lumMod val="95000"/>
            </a:schemeClr>
          </a:solidFill>
        </p:spPr>
        <p:txBody>
          <a:bodyPr lIns="72000" tIns="36000" rIns="72000" bIns="36000"/>
          <a:lstStyle>
            <a:lvl1pPr marL="0" indent="0">
              <a:buNone/>
              <a:defRPr/>
            </a:lvl1pPr>
          </a:lstStyle>
          <a:p>
            <a:pPr lvl="0"/>
            <a:r>
              <a:rPr lang="de-DE" dirty="0" err="1"/>
              <a:t>Object</a:t>
            </a:r>
            <a:r>
              <a:rPr lang="de-DE" dirty="0"/>
              <a:t> </a:t>
            </a:r>
          </a:p>
        </p:txBody>
      </p:sp>
    </p:spTree>
    <p:extLst>
      <p:ext uri="{BB962C8B-B14F-4D97-AF65-F5344CB8AC3E}">
        <p14:creationId xmlns:p14="http://schemas.microsoft.com/office/powerpoint/2010/main" val="14631607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Text and 4 Pictur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US" noProof="0" dirty="0"/>
          </a:p>
        </p:txBody>
      </p:sp>
      <p:sp>
        <p:nvSpPr>
          <p:cNvPr id="5" name="Footer Placeholder 4"/>
          <p:cNvSpPr>
            <a:spLocks noGrp="1"/>
          </p:cNvSpPr>
          <p:nvPr>
            <p:ph type="ftr" sz="quarter" idx="11"/>
          </p:nvPr>
        </p:nvSpPr>
        <p:spPr/>
        <p:txBody>
          <a:bodyPr/>
          <a:lstStyle/>
          <a:p>
            <a:r>
              <a:rPr lang="sv-SE" noProof="0" smtClean="0"/>
              <a:t>Betriebsseminar | Travemünde, Feb-21, 2018 | Juliane Rönsch-Schulenburg</a:t>
            </a:r>
            <a:endParaRPr lang="en-US" noProof="0" dirty="0"/>
          </a:p>
        </p:txBody>
      </p:sp>
      <p:sp>
        <p:nvSpPr>
          <p:cNvPr id="8" name="Textplatzhalter 7"/>
          <p:cNvSpPr>
            <a:spLocks noGrp="1"/>
          </p:cNvSpPr>
          <p:nvPr>
            <p:ph type="body" sz="quarter" idx="13"/>
          </p:nvPr>
        </p:nvSpPr>
        <p:spPr>
          <a:xfrm>
            <a:off x="407987" y="817500"/>
            <a:ext cx="11376025" cy="379252"/>
          </a:xfrm>
        </p:spPr>
        <p:txBody>
          <a:bodyPr/>
          <a:lstStyle>
            <a:lvl1pPr marL="0" indent="0">
              <a:spcAft>
                <a:spcPts val="0"/>
              </a:spcAft>
              <a:buNone/>
              <a:defRPr b="1">
                <a:solidFill>
                  <a:schemeClr val="accent2"/>
                </a:solidFill>
              </a:defRPr>
            </a:lvl1pPr>
            <a:lvl2pPr marL="266700" indent="0">
              <a:buNone/>
              <a:defRPr/>
            </a:lvl2pPr>
          </a:lstStyle>
          <a:p>
            <a:pPr lvl="0"/>
            <a:r>
              <a:rPr lang="en-US" noProof="0" smtClean="0"/>
              <a:t>Click to edit Master text styles</a:t>
            </a:r>
          </a:p>
        </p:txBody>
      </p:sp>
      <p:sp>
        <p:nvSpPr>
          <p:cNvPr id="7" name="Textplatzhalter 6"/>
          <p:cNvSpPr>
            <a:spLocks noGrp="1"/>
          </p:cNvSpPr>
          <p:nvPr>
            <p:ph type="body" sz="quarter" idx="15"/>
          </p:nvPr>
        </p:nvSpPr>
        <p:spPr>
          <a:xfrm>
            <a:off x="407989" y="1406427"/>
            <a:ext cx="3708400" cy="2454374"/>
          </a:xfrm>
        </p:spPr>
        <p:txBody>
          <a:bodyPr/>
          <a:lstStyle/>
          <a:p>
            <a:pPr lvl="0"/>
            <a:r>
              <a:rPr lang="en-US" noProof="0" smtClean="0"/>
              <a:t>Click to edit Master text styles</a:t>
            </a:r>
          </a:p>
        </p:txBody>
      </p:sp>
      <p:sp>
        <p:nvSpPr>
          <p:cNvPr id="9" name="Textplatzhalter 6"/>
          <p:cNvSpPr>
            <a:spLocks noGrp="1"/>
          </p:cNvSpPr>
          <p:nvPr>
            <p:ph type="body" sz="quarter" idx="16"/>
          </p:nvPr>
        </p:nvSpPr>
        <p:spPr>
          <a:xfrm>
            <a:off x="407989" y="3963533"/>
            <a:ext cx="3708400" cy="2454374"/>
          </a:xfrm>
        </p:spPr>
        <p:txBody>
          <a:bodyPr/>
          <a:lstStyle/>
          <a:p>
            <a:pPr lvl="0"/>
            <a:r>
              <a:rPr lang="en-US" noProof="0" smtClean="0"/>
              <a:t>Click to edit Master text styles</a:t>
            </a:r>
          </a:p>
        </p:txBody>
      </p:sp>
      <p:sp>
        <p:nvSpPr>
          <p:cNvPr id="10" name="Bildplatzhalter 6"/>
          <p:cNvSpPr>
            <a:spLocks noGrp="1"/>
          </p:cNvSpPr>
          <p:nvPr>
            <p:ph type="pic" sz="quarter" idx="14"/>
          </p:nvPr>
        </p:nvSpPr>
        <p:spPr>
          <a:xfrm>
            <a:off x="4259262" y="1449389"/>
            <a:ext cx="3673475" cy="2411412"/>
          </a:xfrm>
          <a:solidFill>
            <a:schemeClr val="bg1">
              <a:lumMod val="95000"/>
            </a:schemeClr>
          </a:solidFill>
        </p:spPr>
        <p:txBody>
          <a:bodyPr anchor="ctr"/>
          <a:lstStyle>
            <a:lvl1pPr marL="0" indent="0" algn="ctr">
              <a:buNone/>
              <a:defRPr/>
            </a:lvl1pPr>
          </a:lstStyle>
          <a:p>
            <a:r>
              <a:rPr lang="en-US" noProof="0" smtClean="0"/>
              <a:t>Click icon to add picture</a:t>
            </a:r>
            <a:endParaRPr lang="en-US" noProof="0"/>
          </a:p>
        </p:txBody>
      </p:sp>
      <p:sp>
        <p:nvSpPr>
          <p:cNvPr id="11" name="Bildplatzhalter 6"/>
          <p:cNvSpPr>
            <a:spLocks noGrp="1"/>
          </p:cNvSpPr>
          <p:nvPr>
            <p:ph type="pic" sz="quarter" idx="17"/>
          </p:nvPr>
        </p:nvSpPr>
        <p:spPr>
          <a:xfrm>
            <a:off x="4259263" y="4005263"/>
            <a:ext cx="3673475" cy="2412644"/>
          </a:xfrm>
          <a:solidFill>
            <a:schemeClr val="bg1">
              <a:lumMod val="95000"/>
            </a:schemeClr>
          </a:solidFill>
        </p:spPr>
        <p:txBody>
          <a:bodyPr anchor="ctr"/>
          <a:lstStyle>
            <a:lvl1pPr marL="0" indent="0" algn="ctr">
              <a:buNone/>
              <a:defRPr/>
            </a:lvl1pPr>
          </a:lstStyle>
          <a:p>
            <a:r>
              <a:rPr lang="en-US" noProof="0" smtClean="0"/>
              <a:t>Click icon to add picture</a:t>
            </a:r>
            <a:endParaRPr lang="en-US" noProof="0"/>
          </a:p>
        </p:txBody>
      </p:sp>
      <p:sp>
        <p:nvSpPr>
          <p:cNvPr id="12" name="Bildplatzhalter 6">
            <a:extLst>
              <a:ext uri="{FF2B5EF4-FFF2-40B4-BE49-F238E27FC236}">
                <a16:creationId xmlns="" xmlns:a16="http://schemas.microsoft.com/office/drawing/2014/main" id="{68AD19F6-8B2A-4294-9E9A-47F8C86A5D65}"/>
              </a:ext>
            </a:extLst>
          </p:cNvPr>
          <p:cNvSpPr>
            <a:spLocks noGrp="1"/>
          </p:cNvSpPr>
          <p:nvPr>
            <p:ph type="pic" sz="quarter" idx="18"/>
          </p:nvPr>
        </p:nvSpPr>
        <p:spPr>
          <a:xfrm>
            <a:off x="8075611" y="1449389"/>
            <a:ext cx="3708401" cy="2411412"/>
          </a:xfrm>
          <a:solidFill>
            <a:schemeClr val="bg1">
              <a:lumMod val="95000"/>
            </a:schemeClr>
          </a:solidFill>
        </p:spPr>
        <p:txBody>
          <a:bodyPr anchor="ctr"/>
          <a:lstStyle>
            <a:lvl1pPr marL="0" indent="0" algn="ctr">
              <a:buNone/>
              <a:defRPr/>
            </a:lvl1pPr>
          </a:lstStyle>
          <a:p>
            <a:r>
              <a:rPr lang="en-US" noProof="0" smtClean="0"/>
              <a:t>Click icon to add picture</a:t>
            </a:r>
            <a:endParaRPr lang="en-US" noProof="0"/>
          </a:p>
        </p:txBody>
      </p:sp>
      <p:sp>
        <p:nvSpPr>
          <p:cNvPr id="13" name="Bildplatzhalter 6">
            <a:extLst>
              <a:ext uri="{FF2B5EF4-FFF2-40B4-BE49-F238E27FC236}">
                <a16:creationId xmlns="" xmlns:a16="http://schemas.microsoft.com/office/drawing/2014/main" id="{B0BE3BFA-E3C5-48E6-ADE2-3072C916F3FE}"/>
              </a:ext>
            </a:extLst>
          </p:cNvPr>
          <p:cNvSpPr>
            <a:spLocks noGrp="1"/>
          </p:cNvSpPr>
          <p:nvPr>
            <p:ph type="pic" sz="quarter" idx="19"/>
          </p:nvPr>
        </p:nvSpPr>
        <p:spPr>
          <a:xfrm>
            <a:off x="8075612" y="4005263"/>
            <a:ext cx="3708401" cy="2412644"/>
          </a:xfrm>
          <a:solidFill>
            <a:schemeClr val="bg1">
              <a:lumMod val="95000"/>
            </a:schemeClr>
          </a:solidFill>
        </p:spPr>
        <p:txBody>
          <a:bodyPr anchor="ctr"/>
          <a:lstStyle>
            <a:lvl1pPr marL="0" indent="0" algn="ctr">
              <a:buNone/>
              <a:defRPr/>
            </a:lvl1pPr>
          </a:lstStyle>
          <a:p>
            <a:r>
              <a:rPr lang="en-US" noProof="0" smtClean="0"/>
              <a:t>Click icon to add picture</a:t>
            </a:r>
            <a:endParaRPr lang="en-US" noProof="0"/>
          </a:p>
        </p:txBody>
      </p:sp>
    </p:spTree>
    <p:extLst>
      <p:ext uri="{BB962C8B-B14F-4D97-AF65-F5344CB8AC3E}">
        <p14:creationId xmlns:p14="http://schemas.microsoft.com/office/powerpoint/2010/main" val="23074155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US" noProof="0" dirty="0"/>
          </a:p>
        </p:txBody>
      </p:sp>
      <p:sp>
        <p:nvSpPr>
          <p:cNvPr id="5" name="Footer Placeholder 4"/>
          <p:cNvSpPr>
            <a:spLocks noGrp="1"/>
          </p:cNvSpPr>
          <p:nvPr>
            <p:ph type="ftr" sz="quarter" idx="11"/>
          </p:nvPr>
        </p:nvSpPr>
        <p:spPr/>
        <p:txBody>
          <a:bodyPr/>
          <a:lstStyle/>
          <a:p>
            <a:r>
              <a:rPr lang="sv-SE" noProof="0" smtClean="0"/>
              <a:t>Betriebsseminar | Travemünde, Feb-21, 2018 | Juliane Rönsch-Schulenburg</a:t>
            </a:r>
            <a:endParaRPr lang="en-US" noProof="0" dirty="0"/>
          </a:p>
        </p:txBody>
      </p:sp>
      <p:sp>
        <p:nvSpPr>
          <p:cNvPr id="8" name="Textplatzhalter 7"/>
          <p:cNvSpPr>
            <a:spLocks noGrp="1"/>
          </p:cNvSpPr>
          <p:nvPr>
            <p:ph type="body" sz="quarter" idx="13"/>
          </p:nvPr>
        </p:nvSpPr>
        <p:spPr>
          <a:xfrm>
            <a:off x="407987" y="817500"/>
            <a:ext cx="11376025" cy="379252"/>
          </a:xfrm>
        </p:spPr>
        <p:txBody>
          <a:bodyPr/>
          <a:lstStyle>
            <a:lvl1pPr marL="0" indent="0">
              <a:spcAft>
                <a:spcPts val="0"/>
              </a:spcAft>
              <a:buNone/>
              <a:defRPr b="1">
                <a:solidFill>
                  <a:schemeClr val="accent2"/>
                </a:solidFill>
              </a:defRPr>
            </a:lvl1pPr>
            <a:lvl2pPr marL="266700" indent="0">
              <a:buNone/>
              <a:defRPr/>
            </a:lvl2pPr>
          </a:lstStyle>
          <a:p>
            <a:pPr lvl="0"/>
            <a:r>
              <a:rPr lang="en-US" noProof="0" smtClean="0"/>
              <a:t>Click to edit Master text styles</a:t>
            </a:r>
          </a:p>
        </p:txBody>
      </p:sp>
      <p:sp>
        <p:nvSpPr>
          <p:cNvPr id="7" name="Bildplatzhalter 6"/>
          <p:cNvSpPr>
            <a:spLocks noGrp="1"/>
          </p:cNvSpPr>
          <p:nvPr>
            <p:ph type="pic" sz="quarter" idx="14"/>
          </p:nvPr>
        </p:nvSpPr>
        <p:spPr>
          <a:xfrm>
            <a:off x="407989" y="1449389"/>
            <a:ext cx="11376024" cy="4967287"/>
          </a:xfrm>
          <a:solidFill>
            <a:schemeClr val="bg1">
              <a:lumMod val="95000"/>
            </a:schemeClr>
          </a:solidFill>
        </p:spPr>
        <p:txBody>
          <a:bodyPr anchor="ctr"/>
          <a:lstStyle>
            <a:lvl1pPr marL="0" indent="0" algn="ctr">
              <a:buNone/>
              <a:defRPr/>
            </a:lvl1pPr>
          </a:lstStyle>
          <a:p>
            <a:r>
              <a:rPr lang="en-US" noProof="0" smtClean="0"/>
              <a:t>Click icon to add picture</a:t>
            </a:r>
            <a:endParaRPr lang="en-US" noProof="0"/>
          </a:p>
        </p:txBody>
      </p:sp>
    </p:spTree>
    <p:extLst>
      <p:ext uri="{BB962C8B-B14F-4D97-AF65-F5344CB8AC3E}">
        <p14:creationId xmlns:p14="http://schemas.microsoft.com/office/powerpoint/2010/main" val="42831008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2 Pictur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US" noProof="0" dirty="0"/>
          </a:p>
        </p:txBody>
      </p:sp>
      <p:sp>
        <p:nvSpPr>
          <p:cNvPr id="5" name="Footer Placeholder 4"/>
          <p:cNvSpPr>
            <a:spLocks noGrp="1"/>
          </p:cNvSpPr>
          <p:nvPr>
            <p:ph type="ftr" sz="quarter" idx="11"/>
          </p:nvPr>
        </p:nvSpPr>
        <p:spPr/>
        <p:txBody>
          <a:bodyPr/>
          <a:lstStyle/>
          <a:p>
            <a:r>
              <a:rPr lang="sv-SE" noProof="0" smtClean="0"/>
              <a:t>Betriebsseminar | Travemünde, Feb-21, 2018 | Juliane Rönsch-Schulenburg</a:t>
            </a:r>
            <a:endParaRPr lang="en-US" noProof="0" dirty="0"/>
          </a:p>
        </p:txBody>
      </p:sp>
      <p:sp>
        <p:nvSpPr>
          <p:cNvPr id="8" name="Textplatzhalter 7"/>
          <p:cNvSpPr>
            <a:spLocks noGrp="1"/>
          </p:cNvSpPr>
          <p:nvPr>
            <p:ph type="body" sz="quarter" idx="13"/>
          </p:nvPr>
        </p:nvSpPr>
        <p:spPr>
          <a:xfrm>
            <a:off x="407987" y="817500"/>
            <a:ext cx="11376025" cy="379252"/>
          </a:xfrm>
        </p:spPr>
        <p:txBody>
          <a:bodyPr/>
          <a:lstStyle>
            <a:lvl1pPr marL="0" indent="0">
              <a:spcAft>
                <a:spcPts val="0"/>
              </a:spcAft>
              <a:buNone/>
              <a:defRPr b="1">
                <a:solidFill>
                  <a:schemeClr val="accent2"/>
                </a:solidFill>
              </a:defRPr>
            </a:lvl1pPr>
            <a:lvl2pPr marL="266700" indent="0">
              <a:buNone/>
              <a:defRPr/>
            </a:lvl2pPr>
          </a:lstStyle>
          <a:p>
            <a:pPr lvl="0"/>
            <a:r>
              <a:rPr lang="en-US" noProof="0" smtClean="0"/>
              <a:t>Click to edit Master text styles</a:t>
            </a:r>
          </a:p>
        </p:txBody>
      </p:sp>
      <p:sp>
        <p:nvSpPr>
          <p:cNvPr id="7" name="Bildplatzhalter 6"/>
          <p:cNvSpPr>
            <a:spLocks noGrp="1"/>
          </p:cNvSpPr>
          <p:nvPr>
            <p:ph type="pic" sz="quarter" idx="14"/>
          </p:nvPr>
        </p:nvSpPr>
        <p:spPr>
          <a:xfrm>
            <a:off x="407989" y="1449389"/>
            <a:ext cx="5616574" cy="4967287"/>
          </a:xfrm>
          <a:solidFill>
            <a:schemeClr val="bg1">
              <a:lumMod val="95000"/>
            </a:schemeClr>
          </a:solidFill>
        </p:spPr>
        <p:txBody>
          <a:bodyPr anchor="ctr"/>
          <a:lstStyle>
            <a:lvl1pPr marL="0" indent="0" algn="ctr">
              <a:buNone/>
              <a:defRPr/>
            </a:lvl1pPr>
          </a:lstStyle>
          <a:p>
            <a:r>
              <a:rPr lang="en-US" noProof="0" smtClean="0"/>
              <a:t>Click icon to add picture</a:t>
            </a:r>
            <a:endParaRPr lang="en-US" noProof="0"/>
          </a:p>
        </p:txBody>
      </p:sp>
      <p:sp>
        <p:nvSpPr>
          <p:cNvPr id="6" name="Bildplatzhalter 6"/>
          <p:cNvSpPr>
            <a:spLocks noGrp="1"/>
          </p:cNvSpPr>
          <p:nvPr>
            <p:ph type="pic" sz="quarter" idx="15"/>
          </p:nvPr>
        </p:nvSpPr>
        <p:spPr>
          <a:xfrm>
            <a:off x="6167437" y="1449389"/>
            <a:ext cx="5616575" cy="4967287"/>
          </a:xfrm>
          <a:solidFill>
            <a:schemeClr val="bg1">
              <a:lumMod val="95000"/>
            </a:schemeClr>
          </a:solidFill>
        </p:spPr>
        <p:txBody>
          <a:bodyPr anchor="ctr"/>
          <a:lstStyle>
            <a:lvl1pPr marL="0" indent="0" algn="ctr">
              <a:buNone/>
              <a:defRPr/>
            </a:lvl1pPr>
          </a:lstStyle>
          <a:p>
            <a:r>
              <a:rPr lang="en-US" noProof="0" smtClean="0"/>
              <a:t>Click icon to add picture</a:t>
            </a:r>
            <a:endParaRPr lang="en-US" noProof="0"/>
          </a:p>
        </p:txBody>
      </p:sp>
    </p:spTree>
    <p:extLst>
      <p:ext uri="{BB962C8B-B14F-4D97-AF65-F5344CB8AC3E}">
        <p14:creationId xmlns:p14="http://schemas.microsoft.com/office/powerpoint/2010/main" val="3804804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vi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07988" y="349610"/>
            <a:ext cx="11376025" cy="1854000"/>
          </a:xfrm>
        </p:spPr>
        <p:txBody>
          <a:bodyPr anchor="t"/>
          <a:lstStyle>
            <a:lvl1pPr algn="l">
              <a:lnSpc>
                <a:spcPct val="100000"/>
              </a:lnSpc>
              <a:defRPr sz="6000">
                <a:solidFill>
                  <a:schemeClr val="bg1"/>
                </a:solidFill>
              </a:defRPr>
            </a:lvl1pPr>
          </a:lstStyle>
          <a:p>
            <a:r>
              <a:rPr lang="en-US" noProof="0" smtClean="0"/>
              <a:t>Click to edit Master title style</a:t>
            </a:r>
            <a:endParaRPr lang="en-US" noProof="0" dirty="0"/>
          </a:p>
        </p:txBody>
      </p:sp>
      <p:sp>
        <p:nvSpPr>
          <p:cNvPr id="3" name="Subtitle 2"/>
          <p:cNvSpPr>
            <a:spLocks noGrp="1"/>
          </p:cNvSpPr>
          <p:nvPr>
            <p:ph type="subTitle" idx="1"/>
          </p:nvPr>
        </p:nvSpPr>
        <p:spPr>
          <a:xfrm>
            <a:off x="407987" y="2335014"/>
            <a:ext cx="11376025" cy="1525787"/>
          </a:xfrm>
        </p:spPr>
        <p:txBody>
          <a:bodyPr/>
          <a:lstStyle>
            <a:lvl1pPr marL="0" indent="0" algn="l">
              <a:buNone/>
              <a:defRPr sz="1800" b="1">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US" noProof="0" dirty="0"/>
          </a:p>
        </p:txBody>
      </p:sp>
    </p:spTree>
    <p:extLst>
      <p:ext uri="{BB962C8B-B14F-4D97-AF65-F5344CB8AC3E}">
        <p14:creationId xmlns:p14="http://schemas.microsoft.com/office/powerpoint/2010/main" val="14575798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2 Pictures 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US" noProof="0" dirty="0"/>
          </a:p>
        </p:txBody>
      </p:sp>
      <p:sp>
        <p:nvSpPr>
          <p:cNvPr id="5" name="Footer Placeholder 4"/>
          <p:cNvSpPr>
            <a:spLocks noGrp="1"/>
          </p:cNvSpPr>
          <p:nvPr>
            <p:ph type="ftr" sz="quarter" idx="11"/>
          </p:nvPr>
        </p:nvSpPr>
        <p:spPr/>
        <p:txBody>
          <a:bodyPr/>
          <a:lstStyle/>
          <a:p>
            <a:r>
              <a:rPr lang="sv-SE" noProof="0" smtClean="0"/>
              <a:t>Betriebsseminar | Travemünde, Feb-21, 2018 | Juliane Rönsch-Schulenburg</a:t>
            </a:r>
            <a:endParaRPr lang="en-US" noProof="0" dirty="0"/>
          </a:p>
        </p:txBody>
      </p:sp>
      <p:sp>
        <p:nvSpPr>
          <p:cNvPr id="8" name="Textplatzhalter 7"/>
          <p:cNvSpPr>
            <a:spLocks noGrp="1"/>
          </p:cNvSpPr>
          <p:nvPr>
            <p:ph type="body" sz="quarter" idx="13"/>
          </p:nvPr>
        </p:nvSpPr>
        <p:spPr>
          <a:xfrm>
            <a:off x="407987" y="817500"/>
            <a:ext cx="11376025" cy="379252"/>
          </a:xfrm>
        </p:spPr>
        <p:txBody>
          <a:bodyPr/>
          <a:lstStyle>
            <a:lvl1pPr marL="0" indent="0">
              <a:spcAft>
                <a:spcPts val="0"/>
              </a:spcAft>
              <a:buNone/>
              <a:defRPr b="1">
                <a:solidFill>
                  <a:schemeClr val="accent2"/>
                </a:solidFill>
              </a:defRPr>
            </a:lvl1pPr>
            <a:lvl2pPr marL="266700" indent="0">
              <a:buNone/>
              <a:defRPr/>
            </a:lvl2pPr>
          </a:lstStyle>
          <a:p>
            <a:pPr lvl="0"/>
            <a:r>
              <a:rPr lang="en-US" noProof="0" smtClean="0"/>
              <a:t>Click to edit Master text styles</a:t>
            </a:r>
          </a:p>
        </p:txBody>
      </p:sp>
      <p:sp>
        <p:nvSpPr>
          <p:cNvPr id="7" name="Bildplatzhalter 6"/>
          <p:cNvSpPr>
            <a:spLocks noGrp="1"/>
          </p:cNvSpPr>
          <p:nvPr>
            <p:ph type="pic" sz="quarter" idx="14"/>
          </p:nvPr>
        </p:nvSpPr>
        <p:spPr>
          <a:xfrm>
            <a:off x="407989" y="1449389"/>
            <a:ext cx="3708399" cy="4967287"/>
          </a:xfrm>
          <a:solidFill>
            <a:schemeClr val="bg1">
              <a:lumMod val="95000"/>
            </a:schemeClr>
          </a:solidFill>
        </p:spPr>
        <p:txBody>
          <a:bodyPr anchor="ctr"/>
          <a:lstStyle>
            <a:lvl1pPr marL="0" indent="0" algn="ctr">
              <a:buNone/>
              <a:defRPr/>
            </a:lvl1pPr>
          </a:lstStyle>
          <a:p>
            <a:r>
              <a:rPr lang="en-US" noProof="0" smtClean="0"/>
              <a:t>Click icon to add picture</a:t>
            </a:r>
            <a:endParaRPr lang="en-US" noProof="0"/>
          </a:p>
        </p:txBody>
      </p:sp>
      <p:sp>
        <p:nvSpPr>
          <p:cNvPr id="6" name="Bildplatzhalter 6"/>
          <p:cNvSpPr>
            <a:spLocks noGrp="1"/>
          </p:cNvSpPr>
          <p:nvPr>
            <p:ph type="pic" sz="quarter" idx="15"/>
          </p:nvPr>
        </p:nvSpPr>
        <p:spPr>
          <a:xfrm>
            <a:off x="4259263" y="1449389"/>
            <a:ext cx="7524749" cy="4967287"/>
          </a:xfrm>
          <a:solidFill>
            <a:schemeClr val="bg1">
              <a:lumMod val="95000"/>
            </a:schemeClr>
          </a:solidFill>
        </p:spPr>
        <p:txBody>
          <a:bodyPr anchor="ctr"/>
          <a:lstStyle>
            <a:lvl1pPr marL="0" indent="0" algn="ctr">
              <a:buNone/>
              <a:defRPr/>
            </a:lvl1pPr>
          </a:lstStyle>
          <a:p>
            <a:r>
              <a:rPr lang="en-US" noProof="0" smtClean="0"/>
              <a:t>Click icon to add picture</a:t>
            </a:r>
            <a:endParaRPr lang="en-US" noProof="0"/>
          </a:p>
        </p:txBody>
      </p:sp>
    </p:spTree>
    <p:extLst>
      <p:ext uri="{BB962C8B-B14F-4D97-AF65-F5344CB8AC3E}">
        <p14:creationId xmlns:p14="http://schemas.microsoft.com/office/powerpoint/2010/main" val="12650031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US" noProof="0" dirty="0"/>
          </a:p>
        </p:txBody>
      </p:sp>
      <p:sp>
        <p:nvSpPr>
          <p:cNvPr id="4" name="Footer Placeholder 3"/>
          <p:cNvSpPr>
            <a:spLocks noGrp="1"/>
          </p:cNvSpPr>
          <p:nvPr>
            <p:ph type="ftr" sz="quarter" idx="11"/>
          </p:nvPr>
        </p:nvSpPr>
        <p:spPr/>
        <p:txBody>
          <a:bodyPr/>
          <a:lstStyle/>
          <a:p>
            <a:r>
              <a:rPr lang="sv-SE" noProof="0" smtClean="0"/>
              <a:t>Betriebsseminar | Travemünde, Feb-21, 2018 | Juliane Rönsch-Schulenburg</a:t>
            </a:r>
            <a:endParaRPr lang="en-US" noProof="0" dirty="0"/>
          </a:p>
        </p:txBody>
      </p:sp>
      <p:sp>
        <p:nvSpPr>
          <p:cNvPr id="6" name="Textplatzhalter 7"/>
          <p:cNvSpPr>
            <a:spLocks noGrp="1"/>
          </p:cNvSpPr>
          <p:nvPr>
            <p:ph type="body" sz="quarter" idx="13"/>
          </p:nvPr>
        </p:nvSpPr>
        <p:spPr>
          <a:xfrm>
            <a:off x="407987" y="817500"/>
            <a:ext cx="11376025" cy="379252"/>
          </a:xfrm>
        </p:spPr>
        <p:txBody>
          <a:bodyPr/>
          <a:lstStyle>
            <a:lvl1pPr marL="0" indent="0">
              <a:spcAft>
                <a:spcPts val="0"/>
              </a:spcAft>
              <a:buNone/>
              <a:defRPr b="1">
                <a:solidFill>
                  <a:schemeClr val="accent2"/>
                </a:solidFill>
              </a:defRPr>
            </a:lvl1pPr>
            <a:lvl2pPr marL="266700" indent="0">
              <a:buNone/>
              <a:defRPr/>
            </a:lvl2pPr>
          </a:lstStyle>
          <a:p>
            <a:pPr lvl="0"/>
            <a:r>
              <a:rPr lang="en-US" noProof="0" smtClean="0"/>
              <a:t>Click to edit Master text styles</a:t>
            </a:r>
          </a:p>
        </p:txBody>
      </p:sp>
    </p:spTree>
    <p:extLst>
      <p:ext uri="{BB962C8B-B14F-4D97-AF65-F5344CB8AC3E}">
        <p14:creationId xmlns:p14="http://schemas.microsoft.com/office/powerpoint/2010/main" val="1440305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sv-SE" noProof="0" smtClean="0"/>
              <a:t>Betriebsseminar | Travemünde, Feb-21, 2018 | Juliane Rönsch-Schulenburg</a:t>
            </a:r>
            <a:endParaRPr lang="en-US" noProof="0" dirty="0"/>
          </a:p>
        </p:txBody>
      </p:sp>
    </p:spTree>
    <p:extLst>
      <p:ext uri="{BB962C8B-B14F-4D97-AF65-F5344CB8AC3E}">
        <p14:creationId xmlns:p14="http://schemas.microsoft.com/office/powerpoint/2010/main" val="17430722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383688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sp>
        <p:nvSpPr>
          <p:cNvPr id="2" name="Title 1"/>
          <p:cNvSpPr>
            <a:spLocks noGrp="1"/>
          </p:cNvSpPr>
          <p:nvPr>
            <p:ph type="ctrTitle"/>
          </p:nvPr>
        </p:nvSpPr>
        <p:spPr>
          <a:xfrm>
            <a:off x="407988" y="349611"/>
            <a:ext cx="11376025" cy="1855254"/>
          </a:xfrm>
        </p:spPr>
        <p:txBody>
          <a:bodyPr anchor="t"/>
          <a:lstStyle>
            <a:lvl1pPr algn="l">
              <a:lnSpc>
                <a:spcPct val="100000"/>
              </a:lnSpc>
              <a:defRPr sz="6000"/>
            </a:lvl1pPr>
          </a:lstStyle>
          <a:p>
            <a:r>
              <a:rPr lang="en-US" noProof="0" smtClean="0"/>
              <a:t>Click to edit Master title style</a:t>
            </a:r>
            <a:endParaRPr lang="en-US" noProof="0" dirty="0"/>
          </a:p>
        </p:txBody>
      </p:sp>
      <p:sp>
        <p:nvSpPr>
          <p:cNvPr id="3" name="Subtitle 2"/>
          <p:cNvSpPr>
            <a:spLocks noGrp="1"/>
          </p:cNvSpPr>
          <p:nvPr>
            <p:ph type="subTitle" idx="1"/>
          </p:nvPr>
        </p:nvSpPr>
        <p:spPr>
          <a:xfrm>
            <a:off x="407987" y="2335014"/>
            <a:ext cx="11376025" cy="1525787"/>
          </a:xfrm>
        </p:spPr>
        <p:txBody>
          <a:bodyPr/>
          <a:lstStyle>
            <a:lvl1pPr marL="0" indent="0" algn="l">
              <a:buNone/>
              <a:defRPr sz="1800" b="1">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US" noProof="0" dirty="0"/>
          </a:p>
        </p:txBody>
      </p:sp>
      <p:sp>
        <p:nvSpPr>
          <p:cNvPr id="12" name="Textplatzhalter 11"/>
          <p:cNvSpPr>
            <a:spLocks noGrp="1"/>
          </p:cNvSpPr>
          <p:nvPr>
            <p:ph type="body" sz="quarter" idx="10"/>
          </p:nvPr>
        </p:nvSpPr>
        <p:spPr>
          <a:xfrm>
            <a:off x="414396" y="4096780"/>
            <a:ext cx="11369549" cy="700373"/>
          </a:xfrm>
        </p:spPr>
        <p:txBody>
          <a:bodyPr/>
          <a:lstStyle>
            <a:lvl1pPr marL="0" indent="0">
              <a:spcAft>
                <a:spcPts val="0"/>
              </a:spcAft>
              <a:buNone/>
              <a:defRPr sz="1400"/>
            </a:lvl1pPr>
          </a:lstStyle>
          <a:p>
            <a:pPr lvl="0"/>
            <a:r>
              <a:rPr lang="en-US" noProof="0" smtClean="0"/>
              <a:t>Click to edit Master text styles</a:t>
            </a:r>
          </a:p>
        </p:txBody>
      </p:sp>
      <p:pic>
        <p:nvPicPr>
          <p:cNvPr id="9" name="Grafik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33032" y="5669579"/>
            <a:ext cx="793750" cy="794719"/>
          </a:xfrm>
          <a:prstGeom prst="rect">
            <a:avLst/>
          </a:prstGeom>
        </p:spPr>
      </p:pic>
      <p:pic>
        <p:nvPicPr>
          <p:cNvPr id="10" name="Grafik 9">
            <a:extLst>
              <a:ext uri="{FF2B5EF4-FFF2-40B4-BE49-F238E27FC236}">
                <a16:creationId xmlns="" xmlns:a16="http://schemas.microsoft.com/office/drawing/2014/main" id="{B98CB5A4-07FA-4ADB-94BA-D0065C909A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07612" y="6287602"/>
            <a:ext cx="1802188" cy="132766"/>
          </a:xfrm>
          <a:prstGeom prst="rect">
            <a:avLst/>
          </a:prstGeom>
        </p:spPr>
      </p:pic>
    </p:spTree>
    <p:extLst>
      <p:ext uri="{BB962C8B-B14F-4D97-AF65-F5344CB8AC3E}">
        <p14:creationId xmlns:p14="http://schemas.microsoft.com/office/powerpoint/2010/main" val="23149004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itle (with Picture)">
    <p:spTree>
      <p:nvGrpSpPr>
        <p:cNvPr id="1" name=""/>
        <p:cNvGrpSpPr/>
        <p:nvPr/>
      </p:nvGrpSpPr>
      <p:grpSpPr>
        <a:xfrm>
          <a:off x="0" y="0"/>
          <a:ext cx="0" cy="0"/>
          <a:chOff x="0" y="0"/>
          <a:chExt cx="0" cy="0"/>
        </a:xfrm>
      </p:grpSpPr>
      <p:sp>
        <p:nvSpPr>
          <p:cNvPr id="9" name="Bildplatzhalter 6"/>
          <p:cNvSpPr>
            <a:spLocks noGrp="1"/>
          </p:cNvSpPr>
          <p:nvPr>
            <p:ph type="pic" sz="quarter" idx="14"/>
          </p:nvPr>
        </p:nvSpPr>
        <p:spPr>
          <a:xfrm>
            <a:off x="2" y="1"/>
            <a:ext cx="12191997" cy="3429001"/>
          </a:xfrm>
          <a:solidFill>
            <a:schemeClr val="tx2"/>
          </a:solidFill>
        </p:spPr>
        <p:txBody>
          <a:bodyPr anchor="ctr"/>
          <a:lstStyle>
            <a:lvl1pPr marL="0" indent="0" algn="ctr">
              <a:buNone/>
              <a:defRPr/>
            </a:lvl1pPr>
          </a:lstStyle>
          <a:p>
            <a:r>
              <a:rPr lang="en-US" noProof="0" smtClean="0"/>
              <a:t>Click icon to add picture</a:t>
            </a:r>
            <a:endParaRPr lang="en-US" noProof="0"/>
          </a:p>
        </p:txBody>
      </p:sp>
      <p:sp>
        <p:nvSpPr>
          <p:cNvPr id="2" name="Title 1"/>
          <p:cNvSpPr>
            <a:spLocks noGrp="1"/>
          </p:cNvSpPr>
          <p:nvPr>
            <p:ph type="ctrTitle"/>
          </p:nvPr>
        </p:nvSpPr>
        <p:spPr>
          <a:xfrm>
            <a:off x="407988" y="349612"/>
            <a:ext cx="11376025" cy="1099777"/>
          </a:xfrm>
        </p:spPr>
        <p:txBody>
          <a:bodyPr anchor="t"/>
          <a:lstStyle>
            <a:lvl1pPr algn="l">
              <a:lnSpc>
                <a:spcPct val="100000"/>
              </a:lnSpc>
              <a:defRPr sz="6000">
                <a:solidFill>
                  <a:schemeClr val="bg1"/>
                </a:solidFill>
              </a:defRPr>
            </a:lvl1pPr>
          </a:lstStyle>
          <a:p>
            <a:r>
              <a:rPr lang="en-US" noProof="0" smtClean="0"/>
              <a:t>Click to edit Master title style</a:t>
            </a:r>
            <a:endParaRPr lang="en-US" noProof="0" dirty="0"/>
          </a:p>
        </p:txBody>
      </p:sp>
      <p:sp>
        <p:nvSpPr>
          <p:cNvPr id="3" name="Subtitle 2"/>
          <p:cNvSpPr>
            <a:spLocks noGrp="1"/>
          </p:cNvSpPr>
          <p:nvPr>
            <p:ph type="subTitle" idx="1"/>
          </p:nvPr>
        </p:nvSpPr>
        <p:spPr>
          <a:xfrm>
            <a:off x="407987" y="2335014"/>
            <a:ext cx="11376025" cy="889339"/>
          </a:xfrm>
        </p:spPr>
        <p:txBody>
          <a:bodyPr/>
          <a:lstStyle>
            <a:lvl1pPr marL="0" indent="0" algn="l">
              <a:buNone/>
              <a:defRPr sz="1800" b="1">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US" noProof="0" dirty="0"/>
          </a:p>
        </p:txBody>
      </p:sp>
      <p:sp>
        <p:nvSpPr>
          <p:cNvPr id="12" name="Textplatzhalter 11"/>
          <p:cNvSpPr>
            <a:spLocks noGrp="1"/>
          </p:cNvSpPr>
          <p:nvPr>
            <p:ph type="body" sz="quarter" idx="10"/>
          </p:nvPr>
        </p:nvSpPr>
        <p:spPr>
          <a:xfrm>
            <a:off x="414396" y="4096780"/>
            <a:ext cx="11369548" cy="700373"/>
          </a:xfrm>
        </p:spPr>
        <p:txBody>
          <a:bodyPr/>
          <a:lstStyle>
            <a:lvl1pPr marL="0" indent="0">
              <a:spcAft>
                <a:spcPts val="0"/>
              </a:spcAft>
              <a:buNone/>
              <a:defRPr sz="1400"/>
            </a:lvl1pPr>
          </a:lstStyle>
          <a:p>
            <a:pPr lvl="0"/>
            <a:r>
              <a:rPr lang="en-US" noProof="0" smtClean="0"/>
              <a:t>Click to edit Master text styles</a:t>
            </a:r>
          </a:p>
        </p:txBody>
      </p:sp>
      <p:pic>
        <p:nvPicPr>
          <p:cNvPr id="13" name="Grafik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33032" y="5669579"/>
            <a:ext cx="793750" cy="794719"/>
          </a:xfrm>
          <a:prstGeom prst="rect">
            <a:avLst/>
          </a:prstGeom>
        </p:spPr>
      </p:pic>
      <p:pic>
        <p:nvPicPr>
          <p:cNvPr id="11" name="Grafik 10">
            <a:extLst>
              <a:ext uri="{FF2B5EF4-FFF2-40B4-BE49-F238E27FC236}">
                <a16:creationId xmlns="" xmlns:a16="http://schemas.microsoft.com/office/drawing/2014/main" id="{CDF1FE4D-4B28-4FC6-A712-C31ACEAEC26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07612" y="6287602"/>
            <a:ext cx="1802188" cy="132766"/>
          </a:xfrm>
          <a:prstGeom prst="rect">
            <a:avLst/>
          </a:prstGeom>
        </p:spPr>
      </p:pic>
    </p:spTree>
    <p:extLst>
      <p:ext uri="{BB962C8B-B14F-4D97-AF65-F5344CB8AC3E}">
        <p14:creationId xmlns:p14="http://schemas.microsoft.com/office/powerpoint/2010/main" val="5672720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Divi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07988" y="349610"/>
            <a:ext cx="11376025" cy="1854000"/>
          </a:xfrm>
        </p:spPr>
        <p:txBody>
          <a:bodyPr anchor="t"/>
          <a:lstStyle>
            <a:lvl1pPr algn="l">
              <a:lnSpc>
                <a:spcPct val="100000"/>
              </a:lnSpc>
              <a:defRPr sz="6000">
                <a:solidFill>
                  <a:schemeClr val="bg1"/>
                </a:solidFill>
              </a:defRPr>
            </a:lvl1pPr>
          </a:lstStyle>
          <a:p>
            <a:r>
              <a:rPr lang="en-US" noProof="0" smtClean="0"/>
              <a:t>Click to edit Master title style</a:t>
            </a:r>
            <a:endParaRPr lang="en-US" noProof="0" dirty="0"/>
          </a:p>
        </p:txBody>
      </p:sp>
      <p:sp>
        <p:nvSpPr>
          <p:cNvPr id="3" name="Subtitle 2"/>
          <p:cNvSpPr>
            <a:spLocks noGrp="1"/>
          </p:cNvSpPr>
          <p:nvPr>
            <p:ph type="subTitle" idx="1"/>
          </p:nvPr>
        </p:nvSpPr>
        <p:spPr>
          <a:xfrm>
            <a:off x="407987" y="2335014"/>
            <a:ext cx="11376025" cy="1525787"/>
          </a:xfrm>
        </p:spPr>
        <p:txBody>
          <a:bodyPr/>
          <a:lstStyle>
            <a:lvl1pPr marL="0" indent="0" algn="l">
              <a:buNone/>
              <a:defRPr sz="1800" b="1">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US" noProof="0" dirty="0"/>
          </a:p>
        </p:txBody>
      </p:sp>
    </p:spTree>
    <p:extLst>
      <p:ext uri="{BB962C8B-B14F-4D97-AF65-F5344CB8AC3E}">
        <p14:creationId xmlns:p14="http://schemas.microsoft.com/office/powerpoint/2010/main" val="36837491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US" noProof="0" dirty="0"/>
          </a:p>
        </p:txBody>
      </p:sp>
      <p:sp>
        <p:nvSpPr>
          <p:cNvPr id="3" name="Content Placeholder 2"/>
          <p:cNvSpPr>
            <a:spLocks noGrp="1"/>
          </p:cNvSpPr>
          <p:nvPr>
            <p:ph idx="1"/>
          </p:nvPr>
        </p:nvSpPr>
        <p:spPr/>
        <p:txBody>
          <a:bodyPr/>
          <a:lstStyle/>
          <a:p>
            <a:pPr lvl="0"/>
            <a:r>
              <a:rPr lang="en-US" noProof="0" smtClean="0"/>
              <a:t>Click to edit Master text styles</a:t>
            </a:r>
          </a:p>
        </p:txBody>
      </p:sp>
      <p:sp>
        <p:nvSpPr>
          <p:cNvPr id="5" name="Footer Placeholder 4"/>
          <p:cNvSpPr>
            <a:spLocks noGrp="1"/>
          </p:cNvSpPr>
          <p:nvPr>
            <p:ph type="ftr" sz="quarter" idx="11"/>
          </p:nvPr>
        </p:nvSpPr>
        <p:spPr/>
        <p:txBody>
          <a:bodyPr/>
          <a:lstStyle/>
          <a:p>
            <a:r>
              <a:rPr lang="sv-SE" noProof="0" smtClean="0"/>
              <a:t>Betriebsseminar | Travemünde, Feb-21, 2018 | Juliane Rönsch-Schulenburg</a:t>
            </a:r>
            <a:endParaRPr lang="en-US" noProof="0" dirty="0"/>
          </a:p>
        </p:txBody>
      </p:sp>
      <p:sp>
        <p:nvSpPr>
          <p:cNvPr id="8" name="Textplatzhalter 7"/>
          <p:cNvSpPr>
            <a:spLocks noGrp="1"/>
          </p:cNvSpPr>
          <p:nvPr>
            <p:ph type="body" sz="quarter" idx="13"/>
          </p:nvPr>
        </p:nvSpPr>
        <p:spPr>
          <a:xfrm>
            <a:off x="407988" y="817500"/>
            <a:ext cx="11376024" cy="379252"/>
          </a:xfrm>
        </p:spPr>
        <p:txBody>
          <a:bodyPr/>
          <a:lstStyle>
            <a:lvl1pPr marL="0" indent="0">
              <a:spcAft>
                <a:spcPts val="0"/>
              </a:spcAft>
              <a:buNone/>
              <a:defRPr b="1">
                <a:solidFill>
                  <a:schemeClr val="accent2"/>
                </a:solidFill>
              </a:defRPr>
            </a:lvl1pPr>
            <a:lvl2pPr marL="266700" indent="0">
              <a:buNone/>
              <a:defRPr/>
            </a:lvl2pPr>
          </a:lstStyle>
          <a:p>
            <a:pPr lvl="0"/>
            <a:r>
              <a:rPr lang="en-US" noProof="0" smtClean="0"/>
              <a:t>Click to edit Master text styles</a:t>
            </a:r>
          </a:p>
        </p:txBody>
      </p:sp>
    </p:spTree>
    <p:extLst>
      <p:ext uri="{BB962C8B-B14F-4D97-AF65-F5344CB8AC3E}">
        <p14:creationId xmlns:p14="http://schemas.microsoft.com/office/powerpoint/2010/main" val="371945969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2 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US" noProof="0" dirty="0"/>
          </a:p>
        </p:txBody>
      </p:sp>
      <p:sp>
        <p:nvSpPr>
          <p:cNvPr id="3" name="Content Placeholder 2"/>
          <p:cNvSpPr>
            <a:spLocks noGrp="1"/>
          </p:cNvSpPr>
          <p:nvPr>
            <p:ph idx="1"/>
          </p:nvPr>
        </p:nvSpPr>
        <p:spPr>
          <a:xfrm>
            <a:off x="407988" y="1406427"/>
            <a:ext cx="5616575" cy="5010249"/>
          </a:xfrm>
        </p:spPr>
        <p:txBody>
          <a:bodyPr/>
          <a:lstStyle/>
          <a:p>
            <a:pPr lvl="0"/>
            <a:r>
              <a:rPr lang="en-US" noProof="0" smtClean="0"/>
              <a:t>Click to edit Master text styles</a:t>
            </a:r>
          </a:p>
        </p:txBody>
      </p:sp>
      <p:sp>
        <p:nvSpPr>
          <p:cNvPr id="5" name="Footer Placeholder 4"/>
          <p:cNvSpPr>
            <a:spLocks noGrp="1"/>
          </p:cNvSpPr>
          <p:nvPr>
            <p:ph type="ftr" sz="quarter" idx="11"/>
          </p:nvPr>
        </p:nvSpPr>
        <p:spPr/>
        <p:txBody>
          <a:bodyPr/>
          <a:lstStyle/>
          <a:p>
            <a:r>
              <a:rPr lang="sv-SE" noProof="0" smtClean="0"/>
              <a:t>Betriebsseminar | Travemünde, Feb-21, 2018 | Juliane Rönsch-Schulenburg</a:t>
            </a:r>
            <a:endParaRPr lang="en-US" noProof="0" dirty="0"/>
          </a:p>
        </p:txBody>
      </p:sp>
      <p:sp>
        <p:nvSpPr>
          <p:cNvPr id="8" name="Textplatzhalter 7"/>
          <p:cNvSpPr>
            <a:spLocks noGrp="1"/>
          </p:cNvSpPr>
          <p:nvPr>
            <p:ph type="body" sz="quarter" idx="13"/>
          </p:nvPr>
        </p:nvSpPr>
        <p:spPr>
          <a:xfrm>
            <a:off x="407987" y="817500"/>
            <a:ext cx="11376025" cy="379252"/>
          </a:xfrm>
        </p:spPr>
        <p:txBody>
          <a:bodyPr/>
          <a:lstStyle>
            <a:lvl1pPr marL="0" indent="0">
              <a:spcAft>
                <a:spcPts val="0"/>
              </a:spcAft>
              <a:buNone/>
              <a:defRPr b="1">
                <a:solidFill>
                  <a:schemeClr val="accent2"/>
                </a:solidFill>
              </a:defRPr>
            </a:lvl1pPr>
            <a:lvl2pPr marL="266700" indent="0">
              <a:buNone/>
              <a:defRPr/>
            </a:lvl2pPr>
          </a:lstStyle>
          <a:p>
            <a:pPr lvl="0"/>
            <a:r>
              <a:rPr lang="en-US" noProof="0" smtClean="0"/>
              <a:t>Click to edit Master text styles</a:t>
            </a:r>
          </a:p>
        </p:txBody>
      </p:sp>
      <p:sp>
        <p:nvSpPr>
          <p:cNvPr id="6" name="Content Placeholder 2"/>
          <p:cNvSpPr>
            <a:spLocks noGrp="1"/>
          </p:cNvSpPr>
          <p:nvPr>
            <p:ph idx="14"/>
          </p:nvPr>
        </p:nvSpPr>
        <p:spPr>
          <a:xfrm>
            <a:off x="6167439" y="1406427"/>
            <a:ext cx="5616574" cy="5010249"/>
          </a:xfrm>
        </p:spPr>
        <p:txBody>
          <a:bodyPr/>
          <a:lstStyle/>
          <a:p>
            <a:pPr lvl="0"/>
            <a:r>
              <a:rPr lang="en-US" noProof="0" smtClean="0"/>
              <a:t>Click to edit Master text styles</a:t>
            </a:r>
          </a:p>
        </p:txBody>
      </p:sp>
    </p:spTree>
    <p:extLst>
      <p:ext uri="{BB962C8B-B14F-4D97-AF65-F5344CB8AC3E}">
        <p14:creationId xmlns:p14="http://schemas.microsoft.com/office/powerpoint/2010/main" val="352849234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3 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US" noProof="0" dirty="0"/>
          </a:p>
        </p:txBody>
      </p:sp>
      <p:sp>
        <p:nvSpPr>
          <p:cNvPr id="3" name="Content Placeholder 2"/>
          <p:cNvSpPr>
            <a:spLocks noGrp="1"/>
          </p:cNvSpPr>
          <p:nvPr>
            <p:ph idx="1"/>
          </p:nvPr>
        </p:nvSpPr>
        <p:spPr>
          <a:xfrm>
            <a:off x="407989" y="1406427"/>
            <a:ext cx="3708400" cy="5010249"/>
          </a:xfrm>
        </p:spPr>
        <p:txBody>
          <a:bodyPr/>
          <a:lstStyle/>
          <a:p>
            <a:pPr lvl="0"/>
            <a:r>
              <a:rPr lang="en-US" noProof="0" smtClean="0"/>
              <a:t>Click to edit Master text styles</a:t>
            </a:r>
          </a:p>
        </p:txBody>
      </p:sp>
      <p:sp>
        <p:nvSpPr>
          <p:cNvPr id="5" name="Footer Placeholder 4"/>
          <p:cNvSpPr>
            <a:spLocks noGrp="1"/>
          </p:cNvSpPr>
          <p:nvPr>
            <p:ph type="ftr" sz="quarter" idx="11"/>
          </p:nvPr>
        </p:nvSpPr>
        <p:spPr/>
        <p:txBody>
          <a:bodyPr/>
          <a:lstStyle/>
          <a:p>
            <a:r>
              <a:rPr lang="sv-SE" noProof="0" smtClean="0"/>
              <a:t>Betriebsseminar | Travemünde, Feb-21, 2018 | Juliane Rönsch-Schulenburg</a:t>
            </a:r>
            <a:endParaRPr lang="en-US" noProof="0" dirty="0"/>
          </a:p>
        </p:txBody>
      </p:sp>
      <p:sp>
        <p:nvSpPr>
          <p:cNvPr id="8" name="Textplatzhalter 7"/>
          <p:cNvSpPr>
            <a:spLocks noGrp="1"/>
          </p:cNvSpPr>
          <p:nvPr>
            <p:ph type="body" sz="quarter" idx="13"/>
          </p:nvPr>
        </p:nvSpPr>
        <p:spPr>
          <a:xfrm>
            <a:off x="407987" y="817500"/>
            <a:ext cx="11376025" cy="379252"/>
          </a:xfrm>
        </p:spPr>
        <p:txBody>
          <a:bodyPr/>
          <a:lstStyle>
            <a:lvl1pPr marL="0" indent="0">
              <a:spcAft>
                <a:spcPts val="0"/>
              </a:spcAft>
              <a:buNone/>
              <a:defRPr b="1">
                <a:solidFill>
                  <a:schemeClr val="accent2"/>
                </a:solidFill>
              </a:defRPr>
            </a:lvl1pPr>
            <a:lvl2pPr marL="266700" indent="0">
              <a:buNone/>
              <a:defRPr/>
            </a:lvl2pPr>
          </a:lstStyle>
          <a:p>
            <a:pPr lvl="0"/>
            <a:r>
              <a:rPr lang="en-US" noProof="0" smtClean="0"/>
              <a:t>Click to edit Master text styles</a:t>
            </a:r>
          </a:p>
        </p:txBody>
      </p:sp>
      <p:sp>
        <p:nvSpPr>
          <p:cNvPr id="6" name="Content Placeholder 2"/>
          <p:cNvSpPr>
            <a:spLocks noGrp="1"/>
          </p:cNvSpPr>
          <p:nvPr>
            <p:ph idx="14"/>
          </p:nvPr>
        </p:nvSpPr>
        <p:spPr>
          <a:xfrm>
            <a:off x="4259263" y="1406427"/>
            <a:ext cx="3673475" cy="5010249"/>
          </a:xfrm>
        </p:spPr>
        <p:txBody>
          <a:bodyPr/>
          <a:lstStyle/>
          <a:p>
            <a:pPr lvl="0"/>
            <a:r>
              <a:rPr lang="en-US" noProof="0" smtClean="0"/>
              <a:t>Click to edit Master text styles</a:t>
            </a:r>
          </a:p>
        </p:txBody>
      </p:sp>
      <p:sp>
        <p:nvSpPr>
          <p:cNvPr id="7" name="Content Placeholder 2"/>
          <p:cNvSpPr>
            <a:spLocks noGrp="1"/>
          </p:cNvSpPr>
          <p:nvPr>
            <p:ph idx="15"/>
          </p:nvPr>
        </p:nvSpPr>
        <p:spPr>
          <a:xfrm>
            <a:off x="8075612" y="1406427"/>
            <a:ext cx="3708399" cy="5010249"/>
          </a:xfrm>
        </p:spPr>
        <p:txBody>
          <a:bodyPr/>
          <a:lstStyle/>
          <a:p>
            <a:pPr lvl="0"/>
            <a:r>
              <a:rPr lang="en-US" noProof="0" smtClean="0"/>
              <a:t>Click to edit Master text styles</a:t>
            </a:r>
          </a:p>
        </p:txBody>
      </p:sp>
    </p:spTree>
    <p:extLst>
      <p:ext uri="{BB962C8B-B14F-4D97-AF65-F5344CB8AC3E}">
        <p14:creationId xmlns:p14="http://schemas.microsoft.com/office/powerpoint/2010/main" val="3136457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US" noProof="0" dirty="0"/>
          </a:p>
        </p:txBody>
      </p:sp>
      <p:sp>
        <p:nvSpPr>
          <p:cNvPr id="3" name="Content Placeholder 2"/>
          <p:cNvSpPr>
            <a:spLocks noGrp="1"/>
          </p:cNvSpPr>
          <p:nvPr>
            <p:ph idx="1"/>
          </p:nvPr>
        </p:nvSpPr>
        <p:spPr/>
        <p:txBody>
          <a:bodyPr/>
          <a:lstStyle/>
          <a:p>
            <a:pPr lvl="0"/>
            <a:r>
              <a:rPr lang="en-US" noProof="0" dirty="0" smtClean="0"/>
              <a:t>Click to edit Master text styles</a:t>
            </a:r>
          </a:p>
        </p:txBody>
      </p:sp>
      <p:sp>
        <p:nvSpPr>
          <p:cNvPr id="5" name="Footer Placeholder 4"/>
          <p:cNvSpPr>
            <a:spLocks noGrp="1"/>
          </p:cNvSpPr>
          <p:nvPr>
            <p:ph type="ftr" sz="quarter" idx="11"/>
          </p:nvPr>
        </p:nvSpPr>
        <p:spPr/>
        <p:txBody>
          <a:bodyPr/>
          <a:lstStyle/>
          <a:p>
            <a:r>
              <a:rPr lang="sv-SE" dirty="0" smtClean="0"/>
              <a:t>Betriebsseminar | Travemünde, Feb-21, 2018 | Juliane Rönsch-Schulenburg</a:t>
            </a:r>
            <a:endParaRPr lang="en-US" dirty="0"/>
          </a:p>
        </p:txBody>
      </p:sp>
      <p:sp>
        <p:nvSpPr>
          <p:cNvPr id="8" name="Textplatzhalter 7"/>
          <p:cNvSpPr>
            <a:spLocks noGrp="1"/>
          </p:cNvSpPr>
          <p:nvPr>
            <p:ph type="body" sz="quarter" idx="13"/>
          </p:nvPr>
        </p:nvSpPr>
        <p:spPr>
          <a:xfrm>
            <a:off x="407988" y="817500"/>
            <a:ext cx="11376024" cy="379252"/>
          </a:xfrm>
        </p:spPr>
        <p:txBody>
          <a:bodyPr/>
          <a:lstStyle>
            <a:lvl1pPr marL="0" indent="0">
              <a:spcAft>
                <a:spcPts val="0"/>
              </a:spcAft>
              <a:buNone/>
              <a:defRPr b="1">
                <a:solidFill>
                  <a:schemeClr val="accent2"/>
                </a:solidFill>
              </a:defRPr>
            </a:lvl1pPr>
            <a:lvl2pPr marL="266700" indent="0">
              <a:buNone/>
              <a:defRPr/>
            </a:lvl2pPr>
          </a:lstStyle>
          <a:p>
            <a:pPr lvl="0"/>
            <a:r>
              <a:rPr lang="en-US" noProof="0" smtClean="0"/>
              <a:t>Click to edit Master text styles</a:t>
            </a:r>
          </a:p>
        </p:txBody>
      </p:sp>
    </p:spTree>
    <p:extLst>
      <p:ext uri="{BB962C8B-B14F-4D97-AF65-F5344CB8AC3E}">
        <p14:creationId xmlns:p14="http://schemas.microsoft.com/office/powerpoint/2010/main" val="173340848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Text and 2 Pictur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US" noProof="0" dirty="0"/>
          </a:p>
        </p:txBody>
      </p:sp>
      <p:sp>
        <p:nvSpPr>
          <p:cNvPr id="5" name="Footer Placeholder 4"/>
          <p:cNvSpPr>
            <a:spLocks noGrp="1"/>
          </p:cNvSpPr>
          <p:nvPr>
            <p:ph type="ftr" sz="quarter" idx="11"/>
          </p:nvPr>
        </p:nvSpPr>
        <p:spPr/>
        <p:txBody>
          <a:bodyPr/>
          <a:lstStyle/>
          <a:p>
            <a:r>
              <a:rPr lang="sv-SE" noProof="0" smtClean="0"/>
              <a:t>Betriebsseminar | Travemünde, Feb-21, 2018 | Juliane Rönsch-Schulenburg</a:t>
            </a:r>
            <a:endParaRPr lang="en-US" noProof="0" dirty="0"/>
          </a:p>
        </p:txBody>
      </p:sp>
      <p:sp>
        <p:nvSpPr>
          <p:cNvPr id="8" name="Textplatzhalter 7"/>
          <p:cNvSpPr>
            <a:spLocks noGrp="1"/>
          </p:cNvSpPr>
          <p:nvPr>
            <p:ph type="body" sz="quarter" idx="13"/>
          </p:nvPr>
        </p:nvSpPr>
        <p:spPr>
          <a:xfrm>
            <a:off x="407987" y="817500"/>
            <a:ext cx="11376025" cy="379252"/>
          </a:xfrm>
        </p:spPr>
        <p:txBody>
          <a:bodyPr/>
          <a:lstStyle>
            <a:lvl1pPr marL="0" indent="0">
              <a:spcAft>
                <a:spcPts val="0"/>
              </a:spcAft>
              <a:buNone/>
              <a:defRPr b="1">
                <a:solidFill>
                  <a:schemeClr val="accent2"/>
                </a:solidFill>
              </a:defRPr>
            </a:lvl1pPr>
            <a:lvl2pPr marL="266700" indent="0">
              <a:buNone/>
              <a:defRPr/>
            </a:lvl2pPr>
          </a:lstStyle>
          <a:p>
            <a:pPr lvl="0"/>
            <a:r>
              <a:rPr lang="en-US" noProof="0" smtClean="0"/>
              <a:t>Click to edit Master text styles</a:t>
            </a:r>
          </a:p>
        </p:txBody>
      </p:sp>
      <p:sp>
        <p:nvSpPr>
          <p:cNvPr id="7" name="Textplatzhalter 6"/>
          <p:cNvSpPr>
            <a:spLocks noGrp="1"/>
          </p:cNvSpPr>
          <p:nvPr>
            <p:ph type="body" sz="quarter" idx="15"/>
          </p:nvPr>
        </p:nvSpPr>
        <p:spPr>
          <a:xfrm>
            <a:off x="407988" y="1406427"/>
            <a:ext cx="5616575" cy="2454374"/>
          </a:xfrm>
        </p:spPr>
        <p:txBody>
          <a:bodyPr/>
          <a:lstStyle/>
          <a:p>
            <a:pPr lvl="0"/>
            <a:r>
              <a:rPr lang="en-US" noProof="0" smtClean="0"/>
              <a:t>Click to edit Master text styles</a:t>
            </a:r>
          </a:p>
        </p:txBody>
      </p:sp>
      <p:sp>
        <p:nvSpPr>
          <p:cNvPr id="9" name="Textplatzhalter 6"/>
          <p:cNvSpPr>
            <a:spLocks noGrp="1"/>
          </p:cNvSpPr>
          <p:nvPr>
            <p:ph type="body" sz="quarter" idx="16"/>
          </p:nvPr>
        </p:nvSpPr>
        <p:spPr>
          <a:xfrm>
            <a:off x="407988" y="3963533"/>
            <a:ext cx="5616575" cy="2454374"/>
          </a:xfrm>
        </p:spPr>
        <p:txBody>
          <a:bodyPr/>
          <a:lstStyle/>
          <a:p>
            <a:pPr lvl="0"/>
            <a:r>
              <a:rPr lang="en-US" noProof="0" smtClean="0"/>
              <a:t>Click to edit Master text styles</a:t>
            </a:r>
          </a:p>
        </p:txBody>
      </p:sp>
      <p:sp>
        <p:nvSpPr>
          <p:cNvPr id="10" name="Bildplatzhalter 6"/>
          <p:cNvSpPr>
            <a:spLocks noGrp="1"/>
          </p:cNvSpPr>
          <p:nvPr>
            <p:ph type="pic" sz="quarter" idx="14"/>
          </p:nvPr>
        </p:nvSpPr>
        <p:spPr>
          <a:xfrm>
            <a:off x="6167437" y="1449389"/>
            <a:ext cx="5616576" cy="2411412"/>
          </a:xfrm>
          <a:solidFill>
            <a:schemeClr val="bg1">
              <a:lumMod val="95000"/>
            </a:schemeClr>
          </a:solidFill>
        </p:spPr>
        <p:txBody>
          <a:bodyPr anchor="ctr"/>
          <a:lstStyle>
            <a:lvl1pPr marL="0" indent="0" algn="ctr">
              <a:buNone/>
              <a:defRPr/>
            </a:lvl1pPr>
          </a:lstStyle>
          <a:p>
            <a:r>
              <a:rPr lang="en-US" noProof="0" smtClean="0"/>
              <a:t>Click icon to add picture</a:t>
            </a:r>
            <a:endParaRPr lang="en-US" noProof="0"/>
          </a:p>
        </p:txBody>
      </p:sp>
      <p:sp>
        <p:nvSpPr>
          <p:cNvPr id="11" name="Bildplatzhalter 6"/>
          <p:cNvSpPr>
            <a:spLocks noGrp="1"/>
          </p:cNvSpPr>
          <p:nvPr>
            <p:ph type="pic" sz="quarter" idx="17"/>
          </p:nvPr>
        </p:nvSpPr>
        <p:spPr>
          <a:xfrm>
            <a:off x="6167438" y="4005263"/>
            <a:ext cx="5616576" cy="2412644"/>
          </a:xfrm>
          <a:solidFill>
            <a:schemeClr val="bg1">
              <a:lumMod val="95000"/>
            </a:schemeClr>
          </a:solidFill>
        </p:spPr>
        <p:txBody>
          <a:bodyPr anchor="ctr"/>
          <a:lstStyle>
            <a:lvl1pPr marL="0" indent="0" algn="ctr">
              <a:buNone/>
              <a:defRPr/>
            </a:lvl1pPr>
          </a:lstStyle>
          <a:p>
            <a:r>
              <a:rPr lang="en-US" noProof="0" smtClean="0"/>
              <a:t>Click icon to add picture</a:t>
            </a:r>
            <a:endParaRPr lang="en-US" noProof="0"/>
          </a:p>
        </p:txBody>
      </p:sp>
    </p:spTree>
    <p:extLst>
      <p:ext uri="{BB962C8B-B14F-4D97-AF65-F5344CB8AC3E}">
        <p14:creationId xmlns:p14="http://schemas.microsoft.com/office/powerpoint/2010/main" val="33364946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Text and 2 Objec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US" noProof="0" dirty="0"/>
          </a:p>
        </p:txBody>
      </p:sp>
      <p:sp>
        <p:nvSpPr>
          <p:cNvPr id="5" name="Footer Placeholder 4"/>
          <p:cNvSpPr>
            <a:spLocks noGrp="1"/>
          </p:cNvSpPr>
          <p:nvPr>
            <p:ph type="ftr" sz="quarter" idx="11"/>
          </p:nvPr>
        </p:nvSpPr>
        <p:spPr/>
        <p:txBody>
          <a:bodyPr/>
          <a:lstStyle/>
          <a:p>
            <a:r>
              <a:rPr lang="sv-SE" noProof="0" smtClean="0"/>
              <a:t>Betriebsseminar | Travemünde, Feb-21, 2018 | Juliane Rönsch-Schulenburg</a:t>
            </a:r>
            <a:endParaRPr lang="en-US" noProof="0" dirty="0"/>
          </a:p>
        </p:txBody>
      </p:sp>
      <p:sp>
        <p:nvSpPr>
          <p:cNvPr id="8" name="Textplatzhalter 7"/>
          <p:cNvSpPr>
            <a:spLocks noGrp="1"/>
          </p:cNvSpPr>
          <p:nvPr>
            <p:ph type="body" sz="quarter" idx="13"/>
          </p:nvPr>
        </p:nvSpPr>
        <p:spPr>
          <a:xfrm>
            <a:off x="407987" y="817500"/>
            <a:ext cx="11376025" cy="379252"/>
          </a:xfrm>
        </p:spPr>
        <p:txBody>
          <a:bodyPr/>
          <a:lstStyle>
            <a:lvl1pPr marL="0" indent="0">
              <a:spcAft>
                <a:spcPts val="0"/>
              </a:spcAft>
              <a:buNone/>
              <a:defRPr b="1">
                <a:solidFill>
                  <a:schemeClr val="accent2"/>
                </a:solidFill>
              </a:defRPr>
            </a:lvl1pPr>
            <a:lvl2pPr marL="266700" indent="0">
              <a:buNone/>
              <a:defRPr/>
            </a:lvl2pPr>
          </a:lstStyle>
          <a:p>
            <a:pPr lvl="0"/>
            <a:r>
              <a:rPr lang="en-US" noProof="0" smtClean="0"/>
              <a:t>Click to edit Master text styles</a:t>
            </a:r>
          </a:p>
        </p:txBody>
      </p:sp>
      <p:sp>
        <p:nvSpPr>
          <p:cNvPr id="7" name="Textplatzhalter 6"/>
          <p:cNvSpPr>
            <a:spLocks noGrp="1"/>
          </p:cNvSpPr>
          <p:nvPr>
            <p:ph type="body" sz="quarter" idx="15"/>
          </p:nvPr>
        </p:nvSpPr>
        <p:spPr>
          <a:xfrm>
            <a:off x="407988" y="1406427"/>
            <a:ext cx="5616575" cy="2454374"/>
          </a:xfrm>
        </p:spPr>
        <p:txBody>
          <a:bodyPr/>
          <a:lstStyle/>
          <a:p>
            <a:pPr lvl="0"/>
            <a:r>
              <a:rPr lang="en-US" noProof="0" smtClean="0"/>
              <a:t>Click to edit Master text styles</a:t>
            </a:r>
          </a:p>
        </p:txBody>
      </p:sp>
      <p:sp>
        <p:nvSpPr>
          <p:cNvPr id="9" name="Textplatzhalter 6"/>
          <p:cNvSpPr>
            <a:spLocks noGrp="1"/>
          </p:cNvSpPr>
          <p:nvPr>
            <p:ph type="body" sz="quarter" idx="16"/>
          </p:nvPr>
        </p:nvSpPr>
        <p:spPr>
          <a:xfrm>
            <a:off x="407988" y="3963533"/>
            <a:ext cx="5616575" cy="2454374"/>
          </a:xfrm>
        </p:spPr>
        <p:txBody>
          <a:bodyPr/>
          <a:lstStyle/>
          <a:p>
            <a:pPr lvl="0"/>
            <a:r>
              <a:rPr lang="en-US" noProof="0" smtClean="0"/>
              <a:t>Click to edit Master text styles</a:t>
            </a:r>
          </a:p>
        </p:txBody>
      </p:sp>
      <p:sp>
        <p:nvSpPr>
          <p:cNvPr id="12" name="Inhaltsplatzhalter 5">
            <a:extLst>
              <a:ext uri="{FF2B5EF4-FFF2-40B4-BE49-F238E27FC236}">
                <a16:creationId xmlns="" xmlns:a16="http://schemas.microsoft.com/office/drawing/2014/main" id="{2E8BFC49-6C4E-4A78-A7A9-0AB60943F6F7}"/>
              </a:ext>
            </a:extLst>
          </p:cNvPr>
          <p:cNvSpPr>
            <a:spLocks noGrp="1"/>
          </p:cNvSpPr>
          <p:nvPr>
            <p:ph sz="quarter" idx="18" hasCustomPrompt="1"/>
          </p:nvPr>
        </p:nvSpPr>
        <p:spPr>
          <a:xfrm>
            <a:off x="6167438" y="1449388"/>
            <a:ext cx="5616574" cy="2411412"/>
          </a:xfrm>
          <a:solidFill>
            <a:schemeClr val="bg1">
              <a:lumMod val="95000"/>
            </a:schemeClr>
          </a:solidFill>
        </p:spPr>
        <p:txBody>
          <a:bodyPr lIns="72000" tIns="36000" rIns="72000" bIns="36000"/>
          <a:lstStyle>
            <a:lvl1pPr marL="0" indent="0">
              <a:buNone/>
              <a:defRPr/>
            </a:lvl1pPr>
          </a:lstStyle>
          <a:p>
            <a:pPr lvl="0"/>
            <a:r>
              <a:rPr lang="de-DE" dirty="0" err="1"/>
              <a:t>Object</a:t>
            </a:r>
            <a:r>
              <a:rPr lang="de-DE" dirty="0"/>
              <a:t> </a:t>
            </a:r>
          </a:p>
        </p:txBody>
      </p:sp>
      <p:sp>
        <p:nvSpPr>
          <p:cNvPr id="13" name="Inhaltsplatzhalter 5">
            <a:extLst>
              <a:ext uri="{FF2B5EF4-FFF2-40B4-BE49-F238E27FC236}">
                <a16:creationId xmlns="" xmlns:a16="http://schemas.microsoft.com/office/drawing/2014/main" id="{6B2B23C8-8ABC-4DC4-A6B8-3AA482F34140}"/>
              </a:ext>
            </a:extLst>
          </p:cNvPr>
          <p:cNvSpPr>
            <a:spLocks noGrp="1"/>
          </p:cNvSpPr>
          <p:nvPr>
            <p:ph sz="quarter" idx="19" hasCustomPrompt="1"/>
          </p:nvPr>
        </p:nvSpPr>
        <p:spPr>
          <a:xfrm>
            <a:off x="6167438" y="4005263"/>
            <a:ext cx="5616574" cy="2411412"/>
          </a:xfrm>
          <a:solidFill>
            <a:schemeClr val="bg1">
              <a:lumMod val="95000"/>
            </a:schemeClr>
          </a:solidFill>
        </p:spPr>
        <p:txBody>
          <a:bodyPr lIns="72000" tIns="36000" rIns="72000" bIns="36000"/>
          <a:lstStyle>
            <a:lvl1pPr marL="0" indent="0">
              <a:buNone/>
              <a:defRPr/>
            </a:lvl1pPr>
          </a:lstStyle>
          <a:p>
            <a:pPr lvl="0"/>
            <a:r>
              <a:rPr lang="de-DE" dirty="0" err="1"/>
              <a:t>Object</a:t>
            </a:r>
            <a:r>
              <a:rPr lang="de-DE" dirty="0"/>
              <a:t> </a:t>
            </a:r>
          </a:p>
        </p:txBody>
      </p:sp>
    </p:spTree>
    <p:extLst>
      <p:ext uri="{BB962C8B-B14F-4D97-AF65-F5344CB8AC3E}">
        <p14:creationId xmlns:p14="http://schemas.microsoft.com/office/powerpoint/2010/main" val="256972479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Text and 2 Pictures 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US" noProof="0" dirty="0"/>
          </a:p>
        </p:txBody>
      </p:sp>
      <p:sp>
        <p:nvSpPr>
          <p:cNvPr id="5" name="Footer Placeholder 4"/>
          <p:cNvSpPr>
            <a:spLocks noGrp="1"/>
          </p:cNvSpPr>
          <p:nvPr>
            <p:ph type="ftr" sz="quarter" idx="11"/>
          </p:nvPr>
        </p:nvSpPr>
        <p:spPr/>
        <p:txBody>
          <a:bodyPr/>
          <a:lstStyle/>
          <a:p>
            <a:r>
              <a:rPr lang="sv-SE" noProof="0" smtClean="0"/>
              <a:t>Betriebsseminar | Travemünde, Feb-21, 2018 | Juliane Rönsch-Schulenburg</a:t>
            </a:r>
            <a:endParaRPr lang="en-US" noProof="0" dirty="0"/>
          </a:p>
        </p:txBody>
      </p:sp>
      <p:sp>
        <p:nvSpPr>
          <p:cNvPr id="8" name="Textplatzhalter 7"/>
          <p:cNvSpPr>
            <a:spLocks noGrp="1"/>
          </p:cNvSpPr>
          <p:nvPr>
            <p:ph type="body" sz="quarter" idx="13"/>
          </p:nvPr>
        </p:nvSpPr>
        <p:spPr>
          <a:xfrm>
            <a:off x="407987" y="817500"/>
            <a:ext cx="11376025" cy="379252"/>
          </a:xfrm>
        </p:spPr>
        <p:txBody>
          <a:bodyPr/>
          <a:lstStyle>
            <a:lvl1pPr marL="0" indent="0">
              <a:spcAft>
                <a:spcPts val="0"/>
              </a:spcAft>
              <a:buNone/>
              <a:defRPr b="1">
                <a:solidFill>
                  <a:schemeClr val="accent2"/>
                </a:solidFill>
              </a:defRPr>
            </a:lvl1pPr>
            <a:lvl2pPr marL="266700" indent="0">
              <a:buNone/>
              <a:defRPr/>
            </a:lvl2pPr>
          </a:lstStyle>
          <a:p>
            <a:pPr lvl="0"/>
            <a:r>
              <a:rPr lang="en-US" noProof="0" smtClean="0"/>
              <a:t>Click to edit Master text styles</a:t>
            </a:r>
          </a:p>
        </p:txBody>
      </p:sp>
      <p:sp>
        <p:nvSpPr>
          <p:cNvPr id="7" name="Textplatzhalter 6"/>
          <p:cNvSpPr>
            <a:spLocks noGrp="1"/>
          </p:cNvSpPr>
          <p:nvPr>
            <p:ph type="body" sz="quarter" idx="15"/>
          </p:nvPr>
        </p:nvSpPr>
        <p:spPr>
          <a:xfrm>
            <a:off x="407988" y="1406427"/>
            <a:ext cx="7524750" cy="2454374"/>
          </a:xfrm>
        </p:spPr>
        <p:txBody>
          <a:bodyPr/>
          <a:lstStyle/>
          <a:p>
            <a:pPr lvl="0"/>
            <a:r>
              <a:rPr lang="en-US" noProof="0" smtClean="0"/>
              <a:t>Click to edit Master text styles</a:t>
            </a:r>
          </a:p>
        </p:txBody>
      </p:sp>
      <p:sp>
        <p:nvSpPr>
          <p:cNvPr id="9" name="Textplatzhalter 6"/>
          <p:cNvSpPr>
            <a:spLocks noGrp="1"/>
          </p:cNvSpPr>
          <p:nvPr>
            <p:ph type="body" sz="quarter" idx="16"/>
          </p:nvPr>
        </p:nvSpPr>
        <p:spPr>
          <a:xfrm>
            <a:off x="407988" y="3963533"/>
            <a:ext cx="7524750" cy="2454374"/>
          </a:xfrm>
        </p:spPr>
        <p:txBody>
          <a:bodyPr/>
          <a:lstStyle/>
          <a:p>
            <a:pPr lvl="0"/>
            <a:r>
              <a:rPr lang="en-US" noProof="0" smtClean="0"/>
              <a:t>Click to edit Master text styles</a:t>
            </a:r>
          </a:p>
        </p:txBody>
      </p:sp>
      <p:sp>
        <p:nvSpPr>
          <p:cNvPr id="10" name="Bildplatzhalter 6"/>
          <p:cNvSpPr>
            <a:spLocks noGrp="1"/>
          </p:cNvSpPr>
          <p:nvPr>
            <p:ph type="pic" sz="quarter" idx="14"/>
          </p:nvPr>
        </p:nvSpPr>
        <p:spPr>
          <a:xfrm>
            <a:off x="8075611" y="1449389"/>
            <a:ext cx="3708401" cy="2411412"/>
          </a:xfrm>
          <a:solidFill>
            <a:schemeClr val="bg1">
              <a:lumMod val="95000"/>
            </a:schemeClr>
          </a:solidFill>
        </p:spPr>
        <p:txBody>
          <a:bodyPr anchor="ctr"/>
          <a:lstStyle>
            <a:lvl1pPr marL="0" indent="0" algn="ctr">
              <a:buNone/>
              <a:defRPr/>
            </a:lvl1pPr>
          </a:lstStyle>
          <a:p>
            <a:r>
              <a:rPr lang="en-US" noProof="0" smtClean="0"/>
              <a:t>Click icon to add picture</a:t>
            </a:r>
            <a:endParaRPr lang="en-US" noProof="0"/>
          </a:p>
        </p:txBody>
      </p:sp>
      <p:sp>
        <p:nvSpPr>
          <p:cNvPr id="11" name="Bildplatzhalter 6"/>
          <p:cNvSpPr>
            <a:spLocks noGrp="1"/>
          </p:cNvSpPr>
          <p:nvPr>
            <p:ph type="pic" sz="quarter" idx="17"/>
          </p:nvPr>
        </p:nvSpPr>
        <p:spPr>
          <a:xfrm>
            <a:off x="8075612" y="4005263"/>
            <a:ext cx="3708401" cy="2412644"/>
          </a:xfrm>
          <a:solidFill>
            <a:schemeClr val="bg1">
              <a:lumMod val="95000"/>
            </a:schemeClr>
          </a:solidFill>
        </p:spPr>
        <p:txBody>
          <a:bodyPr anchor="ctr"/>
          <a:lstStyle>
            <a:lvl1pPr marL="0" indent="0" algn="ctr">
              <a:buNone/>
              <a:defRPr/>
            </a:lvl1pPr>
          </a:lstStyle>
          <a:p>
            <a:r>
              <a:rPr lang="en-US" noProof="0" smtClean="0"/>
              <a:t>Click icon to add picture</a:t>
            </a:r>
            <a:endParaRPr lang="en-US" noProof="0"/>
          </a:p>
        </p:txBody>
      </p:sp>
    </p:spTree>
    <p:extLst>
      <p:ext uri="{BB962C8B-B14F-4D97-AF65-F5344CB8AC3E}">
        <p14:creationId xmlns:p14="http://schemas.microsoft.com/office/powerpoint/2010/main" val="27330694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Text and 2 Objects 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US" noProof="0" dirty="0"/>
          </a:p>
        </p:txBody>
      </p:sp>
      <p:sp>
        <p:nvSpPr>
          <p:cNvPr id="5" name="Footer Placeholder 4"/>
          <p:cNvSpPr>
            <a:spLocks noGrp="1"/>
          </p:cNvSpPr>
          <p:nvPr>
            <p:ph type="ftr" sz="quarter" idx="11"/>
          </p:nvPr>
        </p:nvSpPr>
        <p:spPr/>
        <p:txBody>
          <a:bodyPr/>
          <a:lstStyle/>
          <a:p>
            <a:r>
              <a:rPr lang="sv-SE" noProof="0" smtClean="0"/>
              <a:t>Betriebsseminar | Travemünde, Feb-21, 2018 | Juliane Rönsch-Schulenburg</a:t>
            </a:r>
            <a:endParaRPr lang="en-US" noProof="0" dirty="0"/>
          </a:p>
        </p:txBody>
      </p:sp>
      <p:sp>
        <p:nvSpPr>
          <p:cNvPr id="8" name="Textplatzhalter 7"/>
          <p:cNvSpPr>
            <a:spLocks noGrp="1"/>
          </p:cNvSpPr>
          <p:nvPr>
            <p:ph type="body" sz="quarter" idx="13"/>
          </p:nvPr>
        </p:nvSpPr>
        <p:spPr>
          <a:xfrm>
            <a:off x="407987" y="817500"/>
            <a:ext cx="11376025" cy="379252"/>
          </a:xfrm>
        </p:spPr>
        <p:txBody>
          <a:bodyPr/>
          <a:lstStyle>
            <a:lvl1pPr marL="0" indent="0">
              <a:spcAft>
                <a:spcPts val="0"/>
              </a:spcAft>
              <a:buNone/>
              <a:defRPr b="1">
                <a:solidFill>
                  <a:schemeClr val="accent2"/>
                </a:solidFill>
              </a:defRPr>
            </a:lvl1pPr>
            <a:lvl2pPr marL="266700" indent="0">
              <a:buNone/>
              <a:defRPr/>
            </a:lvl2pPr>
          </a:lstStyle>
          <a:p>
            <a:pPr lvl="0"/>
            <a:r>
              <a:rPr lang="en-US" noProof="0" smtClean="0"/>
              <a:t>Click to edit Master text styles</a:t>
            </a:r>
          </a:p>
        </p:txBody>
      </p:sp>
      <p:sp>
        <p:nvSpPr>
          <p:cNvPr id="7" name="Textplatzhalter 6"/>
          <p:cNvSpPr>
            <a:spLocks noGrp="1"/>
          </p:cNvSpPr>
          <p:nvPr>
            <p:ph type="body" sz="quarter" idx="15"/>
          </p:nvPr>
        </p:nvSpPr>
        <p:spPr>
          <a:xfrm>
            <a:off x="407988" y="1406427"/>
            <a:ext cx="7524750" cy="2454374"/>
          </a:xfrm>
        </p:spPr>
        <p:txBody>
          <a:bodyPr/>
          <a:lstStyle/>
          <a:p>
            <a:pPr lvl="0"/>
            <a:r>
              <a:rPr lang="en-US" noProof="0" smtClean="0"/>
              <a:t>Click to edit Master text styles</a:t>
            </a:r>
          </a:p>
        </p:txBody>
      </p:sp>
      <p:sp>
        <p:nvSpPr>
          <p:cNvPr id="9" name="Textplatzhalter 6"/>
          <p:cNvSpPr>
            <a:spLocks noGrp="1"/>
          </p:cNvSpPr>
          <p:nvPr>
            <p:ph type="body" sz="quarter" idx="16"/>
          </p:nvPr>
        </p:nvSpPr>
        <p:spPr>
          <a:xfrm>
            <a:off x="407988" y="3963533"/>
            <a:ext cx="7524750" cy="2454374"/>
          </a:xfrm>
        </p:spPr>
        <p:txBody>
          <a:bodyPr/>
          <a:lstStyle/>
          <a:p>
            <a:pPr lvl="0"/>
            <a:r>
              <a:rPr lang="en-US" noProof="0" smtClean="0"/>
              <a:t>Click to edit Master text styles</a:t>
            </a:r>
          </a:p>
        </p:txBody>
      </p:sp>
      <p:sp>
        <p:nvSpPr>
          <p:cNvPr id="12" name="Inhaltsplatzhalter 5">
            <a:extLst>
              <a:ext uri="{FF2B5EF4-FFF2-40B4-BE49-F238E27FC236}">
                <a16:creationId xmlns="" xmlns:a16="http://schemas.microsoft.com/office/drawing/2014/main" id="{9C675125-65B7-4F5B-AEF0-C38D81E746CF}"/>
              </a:ext>
            </a:extLst>
          </p:cNvPr>
          <p:cNvSpPr>
            <a:spLocks noGrp="1"/>
          </p:cNvSpPr>
          <p:nvPr>
            <p:ph sz="quarter" idx="18" hasCustomPrompt="1"/>
          </p:nvPr>
        </p:nvSpPr>
        <p:spPr>
          <a:xfrm>
            <a:off x="8075612" y="1449388"/>
            <a:ext cx="3708399" cy="2411412"/>
          </a:xfrm>
          <a:solidFill>
            <a:schemeClr val="bg1">
              <a:lumMod val="95000"/>
            </a:schemeClr>
          </a:solidFill>
        </p:spPr>
        <p:txBody>
          <a:bodyPr lIns="72000" tIns="36000" rIns="72000" bIns="36000"/>
          <a:lstStyle>
            <a:lvl1pPr marL="0" indent="0">
              <a:buNone/>
              <a:defRPr/>
            </a:lvl1pPr>
          </a:lstStyle>
          <a:p>
            <a:pPr lvl="0"/>
            <a:r>
              <a:rPr lang="de-DE" dirty="0" err="1"/>
              <a:t>Object</a:t>
            </a:r>
            <a:r>
              <a:rPr lang="de-DE" dirty="0"/>
              <a:t> </a:t>
            </a:r>
          </a:p>
        </p:txBody>
      </p:sp>
      <p:sp>
        <p:nvSpPr>
          <p:cNvPr id="13" name="Inhaltsplatzhalter 5">
            <a:extLst>
              <a:ext uri="{FF2B5EF4-FFF2-40B4-BE49-F238E27FC236}">
                <a16:creationId xmlns="" xmlns:a16="http://schemas.microsoft.com/office/drawing/2014/main" id="{23FA31D8-E476-4ADE-8ED0-89F2667028D2}"/>
              </a:ext>
            </a:extLst>
          </p:cNvPr>
          <p:cNvSpPr>
            <a:spLocks noGrp="1"/>
          </p:cNvSpPr>
          <p:nvPr>
            <p:ph sz="quarter" idx="19" hasCustomPrompt="1"/>
          </p:nvPr>
        </p:nvSpPr>
        <p:spPr>
          <a:xfrm>
            <a:off x="8075612" y="4005263"/>
            <a:ext cx="3708399" cy="2411412"/>
          </a:xfrm>
          <a:solidFill>
            <a:schemeClr val="bg1">
              <a:lumMod val="95000"/>
            </a:schemeClr>
          </a:solidFill>
        </p:spPr>
        <p:txBody>
          <a:bodyPr lIns="72000" tIns="36000" rIns="72000" bIns="36000"/>
          <a:lstStyle>
            <a:lvl1pPr marL="0" indent="0">
              <a:buNone/>
              <a:defRPr/>
            </a:lvl1pPr>
          </a:lstStyle>
          <a:p>
            <a:pPr lvl="0"/>
            <a:r>
              <a:rPr lang="de-DE" dirty="0" err="1"/>
              <a:t>Object</a:t>
            </a:r>
            <a:r>
              <a:rPr lang="de-DE" dirty="0"/>
              <a:t> </a:t>
            </a:r>
          </a:p>
        </p:txBody>
      </p:sp>
    </p:spTree>
    <p:extLst>
      <p:ext uri="{BB962C8B-B14F-4D97-AF65-F5344CB8AC3E}">
        <p14:creationId xmlns:p14="http://schemas.microsoft.com/office/powerpoint/2010/main" val="342764509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Text and 4 Pictur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US" noProof="0" dirty="0"/>
          </a:p>
        </p:txBody>
      </p:sp>
      <p:sp>
        <p:nvSpPr>
          <p:cNvPr id="5" name="Footer Placeholder 4"/>
          <p:cNvSpPr>
            <a:spLocks noGrp="1"/>
          </p:cNvSpPr>
          <p:nvPr>
            <p:ph type="ftr" sz="quarter" idx="11"/>
          </p:nvPr>
        </p:nvSpPr>
        <p:spPr/>
        <p:txBody>
          <a:bodyPr/>
          <a:lstStyle/>
          <a:p>
            <a:r>
              <a:rPr lang="sv-SE" noProof="0" smtClean="0"/>
              <a:t>Betriebsseminar | Travemünde, Feb-21, 2018 | Juliane Rönsch-Schulenburg</a:t>
            </a:r>
            <a:endParaRPr lang="en-US" noProof="0" dirty="0"/>
          </a:p>
        </p:txBody>
      </p:sp>
      <p:sp>
        <p:nvSpPr>
          <p:cNvPr id="8" name="Textplatzhalter 7"/>
          <p:cNvSpPr>
            <a:spLocks noGrp="1"/>
          </p:cNvSpPr>
          <p:nvPr>
            <p:ph type="body" sz="quarter" idx="13"/>
          </p:nvPr>
        </p:nvSpPr>
        <p:spPr>
          <a:xfrm>
            <a:off x="407987" y="817500"/>
            <a:ext cx="11376025" cy="379252"/>
          </a:xfrm>
        </p:spPr>
        <p:txBody>
          <a:bodyPr/>
          <a:lstStyle>
            <a:lvl1pPr marL="0" indent="0">
              <a:spcAft>
                <a:spcPts val="0"/>
              </a:spcAft>
              <a:buNone/>
              <a:defRPr b="1">
                <a:solidFill>
                  <a:schemeClr val="accent2"/>
                </a:solidFill>
              </a:defRPr>
            </a:lvl1pPr>
            <a:lvl2pPr marL="266700" indent="0">
              <a:buNone/>
              <a:defRPr/>
            </a:lvl2pPr>
          </a:lstStyle>
          <a:p>
            <a:pPr lvl="0"/>
            <a:r>
              <a:rPr lang="en-US" noProof="0" smtClean="0"/>
              <a:t>Click to edit Master text styles</a:t>
            </a:r>
          </a:p>
        </p:txBody>
      </p:sp>
      <p:sp>
        <p:nvSpPr>
          <p:cNvPr id="7" name="Textplatzhalter 6"/>
          <p:cNvSpPr>
            <a:spLocks noGrp="1"/>
          </p:cNvSpPr>
          <p:nvPr>
            <p:ph type="body" sz="quarter" idx="15"/>
          </p:nvPr>
        </p:nvSpPr>
        <p:spPr>
          <a:xfrm>
            <a:off x="407989" y="1406427"/>
            <a:ext cx="3708400" cy="2454374"/>
          </a:xfrm>
        </p:spPr>
        <p:txBody>
          <a:bodyPr/>
          <a:lstStyle/>
          <a:p>
            <a:pPr lvl="0"/>
            <a:r>
              <a:rPr lang="en-US" noProof="0" smtClean="0"/>
              <a:t>Click to edit Master text styles</a:t>
            </a:r>
          </a:p>
        </p:txBody>
      </p:sp>
      <p:sp>
        <p:nvSpPr>
          <p:cNvPr id="9" name="Textplatzhalter 6"/>
          <p:cNvSpPr>
            <a:spLocks noGrp="1"/>
          </p:cNvSpPr>
          <p:nvPr>
            <p:ph type="body" sz="quarter" idx="16"/>
          </p:nvPr>
        </p:nvSpPr>
        <p:spPr>
          <a:xfrm>
            <a:off x="407989" y="3963533"/>
            <a:ext cx="3708400" cy="2454374"/>
          </a:xfrm>
        </p:spPr>
        <p:txBody>
          <a:bodyPr/>
          <a:lstStyle/>
          <a:p>
            <a:pPr lvl="0"/>
            <a:r>
              <a:rPr lang="en-US" noProof="0" smtClean="0"/>
              <a:t>Click to edit Master text styles</a:t>
            </a:r>
          </a:p>
        </p:txBody>
      </p:sp>
      <p:sp>
        <p:nvSpPr>
          <p:cNvPr id="10" name="Bildplatzhalter 6"/>
          <p:cNvSpPr>
            <a:spLocks noGrp="1"/>
          </p:cNvSpPr>
          <p:nvPr>
            <p:ph type="pic" sz="quarter" idx="14"/>
          </p:nvPr>
        </p:nvSpPr>
        <p:spPr>
          <a:xfrm>
            <a:off x="4259262" y="1449389"/>
            <a:ext cx="3673475" cy="2411412"/>
          </a:xfrm>
          <a:solidFill>
            <a:schemeClr val="bg1">
              <a:lumMod val="95000"/>
            </a:schemeClr>
          </a:solidFill>
        </p:spPr>
        <p:txBody>
          <a:bodyPr anchor="ctr"/>
          <a:lstStyle>
            <a:lvl1pPr marL="0" indent="0" algn="ctr">
              <a:buNone/>
              <a:defRPr/>
            </a:lvl1pPr>
          </a:lstStyle>
          <a:p>
            <a:r>
              <a:rPr lang="en-US" noProof="0" smtClean="0"/>
              <a:t>Click icon to add picture</a:t>
            </a:r>
            <a:endParaRPr lang="en-US" noProof="0"/>
          </a:p>
        </p:txBody>
      </p:sp>
      <p:sp>
        <p:nvSpPr>
          <p:cNvPr id="11" name="Bildplatzhalter 6"/>
          <p:cNvSpPr>
            <a:spLocks noGrp="1"/>
          </p:cNvSpPr>
          <p:nvPr>
            <p:ph type="pic" sz="quarter" idx="17"/>
          </p:nvPr>
        </p:nvSpPr>
        <p:spPr>
          <a:xfrm>
            <a:off x="4259263" y="4005263"/>
            <a:ext cx="3673475" cy="2412644"/>
          </a:xfrm>
          <a:solidFill>
            <a:schemeClr val="bg1">
              <a:lumMod val="95000"/>
            </a:schemeClr>
          </a:solidFill>
        </p:spPr>
        <p:txBody>
          <a:bodyPr anchor="ctr"/>
          <a:lstStyle>
            <a:lvl1pPr marL="0" indent="0" algn="ctr">
              <a:buNone/>
              <a:defRPr/>
            </a:lvl1pPr>
          </a:lstStyle>
          <a:p>
            <a:r>
              <a:rPr lang="en-US" noProof="0" smtClean="0"/>
              <a:t>Click icon to add picture</a:t>
            </a:r>
            <a:endParaRPr lang="en-US" noProof="0"/>
          </a:p>
        </p:txBody>
      </p:sp>
      <p:sp>
        <p:nvSpPr>
          <p:cNvPr id="12" name="Bildplatzhalter 6">
            <a:extLst>
              <a:ext uri="{FF2B5EF4-FFF2-40B4-BE49-F238E27FC236}">
                <a16:creationId xmlns="" xmlns:a16="http://schemas.microsoft.com/office/drawing/2014/main" id="{68AD19F6-8B2A-4294-9E9A-47F8C86A5D65}"/>
              </a:ext>
            </a:extLst>
          </p:cNvPr>
          <p:cNvSpPr>
            <a:spLocks noGrp="1"/>
          </p:cNvSpPr>
          <p:nvPr>
            <p:ph type="pic" sz="quarter" idx="18"/>
          </p:nvPr>
        </p:nvSpPr>
        <p:spPr>
          <a:xfrm>
            <a:off x="8075611" y="1449389"/>
            <a:ext cx="3708401" cy="2411412"/>
          </a:xfrm>
          <a:solidFill>
            <a:schemeClr val="bg1">
              <a:lumMod val="95000"/>
            </a:schemeClr>
          </a:solidFill>
        </p:spPr>
        <p:txBody>
          <a:bodyPr anchor="ctr"/>
          <a:lstStyle>
            <a:lvl1pPr marL="0" indent="0" algn="ctr">
              <a:buNone/>
              <a:defRPr/>
            </a:lvl1pPr>
          </a:lstStyle>
          <a:p>
            <a:r>
              <a:rPr lang="en-US" noProof="0" smtClean="0"/>
              <a:t>Click icon to add picture</a:t>
            </a:r>
            <a:endParaRPr lang="en-US" noProof="0"/>
          </a:p>
        </p:txBody>
      </p:sp>
      <p:sp>
        <p:nvSpPr>
          <p:cNvPr id="13" name="Bildplatzhalter 6">
            <a:extLst>
              <a:ext uri="{FF2B5EF4-FFF2-40B4-BE49-F238E27FC236}">
                <a16:creationId xmlns="" xmlns:a16="http://schemas.microsoft.com/office/drawing/2014/main" id="{B0BE3BFA-E3C5-48E6-ADE2-3072C916F3FE}"/>
              </a:ext>
            </a:extLst>
          </p:cNvPr>
          <p:cNvSpPr>
            <a:spLocks noGrp="1"/>
          </p:cNvSpPr>
          <p:nvPr>
            <p:ph type="pic" sz="quarter" idx="19"/>
          </p:nvPr>
        </p:nvSpPr>
        <p:spPr>
          <a:xfrm>
            <a:off x="8075612" y="4005263"/>
            <a:ext cx="3708401" cy="2412644"/>
          </a:xfrm>
          <a:solidFill>
            <a:schemeClr val="bg1">
              <a:lumMod val="95000"/>
            </a:schemeClr>
          </a:solidFill>
        </p:spPr>
        <p:txBody>
          <a:bodyPr anchor="ctr"/>
          <a:lstStyle>
            <a:lvl1pPr marL="0" indent="0" algn="ctr">
              <a:buNone/>
              <a:defRPr/>
            </a:lvl1pPr>
          </a:lstStyle>
          <a:p>
            <a:r>
              <a:rPr lang="en-US" noProof="0" smtClean="0"/>
              <a:t>Click icon to add picture</a:t>
            </a:r>
            <a:endParaRPr lang="en-US" noProof="0"/>
          </a:p>
        </p:txBody>
      </p:sp>
    </p:spTree>
    <p:extLst>
      <p:ext uri="{BB962C8B-B14F-4D97-AF65-F5344CB8AC3E}">
        <p14:creationId xmlns:p14="http://schemas.microsoft.com/office/powerpoint/2010/main" val="35880740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US" noProof="0" dirty="0"/>
          </a:p>
        </p:txBody>
      </p:sp>
      <p:sp>
        <p:nvSpPr>
          <p:cNvPr id="5" name="Footer Placeholder 4"/>
          <p:cNvSpPr>
            <a:spLocks noGrp="1"/>
          </p:cNvSpPr>
          <p:nvPr>
            <p:ph type="ftr" sz="quarter" idx="11"/>
          </p:nvPr>
        </p:nvSpPr>
        <p:spPr/>
        <p:txBody>
          <a:bodyPr/>
          <a:lstStyle/>
          <a:p>
            <a:r>
              <a:rPr lang="sv-SE" noProof="0" smtClean="0"/>
              <a:t>Betriebsseminar | Travemünde, Feb-21, 2018 | Juliane Rönsch-Schulenburg</a:t>
            </a:r>
            <a:endParaRPr lang="en-US" noProof="0" dirty="0"/>
          </a:p>
        </p:txBody>
      </p:sp>
      <p:sp>
        <p:nvSpPr>
          <p:cNvPr id="8" name="Textplatzhalter 7"/>
          <p:cNvSpPr>
            <a:spLocks noGrp="1"/>
          </p:cNvSpPr>
          <p:nvPr>
            <p:ph type="body" sz="quarter" idx="13"/>
          </p:nvPr>
        </p:nvSpPr>
        <p:spPr>
          <a:xfrm>
            <a:off x="407987" y="817500"/>
            <a:ext cx="11376025" cy="379252"/>
          </a:xfrm>
        </p:spPr>
        <p:txBody>
          <a:bodyPr/>
          <a:lstStyle>
            <a:lvl1pPr marL="0" indent="0">
              <a:spcAft>
                <a:spcPts val="0"/>
              </a:spcAft>
              <a:buNone/>
              <a:defRPr b="1">
                <a:solidFill>
                  <a:schemeClr val="accent2"/>
                </a:solidFill>
              </a:defRPr>
            </a:lvl1pPr>
            <a:lvl2pPr marL="266700" indent="0">
              <a:buNone/>
              <a:defRPr/>
            </a:lvl2pPr>
          </a:lstStyle>
          <a:p>
            <a:pPr lvl="0"/>
            <a:r>
              <a:rPr lang="en-US" noProof="0" smtClean="0"/>
              <a:t>Click to edit Master text styles</a:t>
            </a:r>
          </a:p>
        </p:txBody>
      </p:sp>
      <p:sp>
        <p:nvSpPr>
          <p:cNvPr id="7" name="Bildplatzhalter 6"/>
          <p:cNvSpPr>
            <a:spLocks noGrp="1"/>
          </p:cNvSpPr>
          <p:nvPr>
            <p:ph type="pic" sz="quarter" idx="14"/>
          </p:nvPr>
        </p:nvSpPr>
        <p:spPr>
          <a:xfrm>
            <a:off x="407989" y="1449389"/>
            <a:ext cx="11376024" cy="4967287"/>
          </a:xfrm>
          <a:solidFill>
            <a:schemeClr val="bg1">
              <a:lumMod val="95000"/>
            </a:schemeClr>
          </a:solidFill>
        </p:spPr>
        <p:txBody>
          <a:bodyPr anchor="ctr"/>
          <a:lstStyle>
            <a:lvl1pPr marL="0" indent="0" algn="ctr">
              <a:buNone/>
              <a:defRPr/>
            </a:lvl1pPr>
          </a:lstStyle>
          <a:p>
            <a:r>
              <a:rPr lang="en-US" noProof="0" smtClean="0"/>
              <a:t>Click icon to add picture</a:t>
            </a:r>
            <a:endParaRPr lang="en-US" noProof="0"/>
          </a:p>
        </p:txBody>
      </p:sp>
    </p:spTree>
    <p:extLst>
      <p:ext uri="{BB962C8B-B14F-4D97-AF65-F5344CB8AC3E}">
        <p14:creationId xmlns:p14="http://schemas.microsoft.com/office/powerpoint/2010/main" val="405127794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2 Pictur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US" noProof="0" dirty="0"/>
          </a:p>
        </p:txBody>
      </p:sp>
      <p:sp>
        <p:nvSpPr>
          <p:cNvPr id="5" name="Footer Placeholder 4"/>
          <p:cNvSpPr>
            <a:spLocks noGrp="1"/>
          </p:cNvSpPr>
          <p:nvPr>
            <p:ph type="ftr" sz="quarter" idx="11"/>
          </p:nvPr>
        </p:nvSpPr>
        <p:spPr/>
        <p:txBody>
          <a:bodyPr/>
          <a:lstStyle/>
          <a:p>
            <a:r>
              <a:rPr lang="sv-SE" noProof="0" smtClean="0"/>
              <a:t>Betriebsseminar | Travemünde, Feb-21, 2018 | Juliane Rönsch-Schulenburg</a:t>
            </a:r>
            <a:endParaRPr lang="en-US" noProof="0" dirty="0"/>
          </a:p>
        </p:txBody>
      </p:sp>
      <p:sp>
        <p:nvSpPr>
          <p:cNvPr id="8" name="Textplatzhalter 7"/>
          <p:cNvSpPr>
            <a:spLocks noGrp="1"/>
          </p:cNvSpPr>
          <p:nvPr>
            <p:ph type="body" sz="quarter" idx="13"/>
          </p:nvPr>
        </p:nvSpPr>
        <p:spPr>
          <a:xfrm>
            <a:off x="407987" y="817500"/>
            <a:ext cx="11376025" cy="379252"/>
          </a:xfrm>
        </p:spPr>
        <p:txBody>
          <a:bodyPr/>
          <a:lstStyle>
            <a:lvl1pPr marL="0" indent="0">
              <a:spcAft>
                <a:spcPts val="0"/>
              </a:spcAft>
              <a:buNone/>
              <a:defRPr b="1">
                <a:solidFill>
                  <a:schemeClr val="accent2"/>
                </a:solidFill>
              </a:defRPr>
            </a:lvl1pPr>
            <a:lvl2pPr marL="266700" indent="0">
              <a:buNone/>
              <a:defRPr/>
            </a:lvl2pPr>
          </a:lstStyle>
          <a:p>
            <a:pPr lvl="0"/>
            <a:r>
              <a:rPr lang="en-US" noProof="0" smtClean="0"/>
              <a:t>Click to edit Master text styles</a:t>
            </a:r>
          </a:p>
        </p:txBody>
      </p:sp>
      <p:sp>
        <p:nvSpPr>
          <p:cNvPr id="7" name="Bildplatzhalter 6"/>
          <p:cNvSpPr>
            <a:spLocks noGrp="1"/>
          </p:cNvSpPr>
          <p:nvPr>
            <p:ph type="pic" sz="quarter" idx="14"/>
          </p:nvPr>
        </p:nvSpPr>
        <p:spPr>
          <a:xfrm>
            <a:off x="407989" y="1449389"/>
            <a:ext cx="5616574" cy="4967287"/>
          </a:xfrm>
          <a:solidFill>
            <a:schemeClr val="bg1">
              <a:lumMod val="95000"/>
            </a:schemeClr>
          </a:solidFill>
        </p:spPr>
        <p:txBody>
          <a:bodyPr anchor="ctr"/>
          <a:lstStyle>
            <a:lvl1pPr marL="0" indent="0" algn="ctr">
              <a:buNone/>
              <a:defRPr/>
            </a:lvl1pPr>
          </a:lstStyle>
          <a:p>
            <a:r>
              <a:rPr lang="en-US" noProof="0" smtClean="0"/>
              <a:t>Click icon to add picture</a:t>
            </a:r>
            <a:endParaRPr lang="en-US" noProof="0"/>
          </a:p>
        </p:txBody>
      </p:sp>
      <p:sp>
        <p:nvSpPr>
          <p:cNvPr id="6" name="Bildplatzhalter 6"/>
          <p:cNvSpPr>
            <a:spLocks noGrp="1"/>
          </p:cNvSpPr>
          <p:nvPr>
            <p:ph type="pic" sz="quarter" idx="15"/>
          </p:nvPr>
        </p:nvSpPr>
        <p:spPr>
          <a:xfrm>
            <a:off x="6167437" y="1449389"/>
            <a:ext cx="5616575" cy="4967287"/>
          </a:xfrm>
          <a:solidFill>
            <a:schemeClr val="bg1">
              <a:lumMod val="95000"/>
            </a:schemeClr>
          </a:solidFill>
        </p:spPr>
        <p:txBody>
          <a:bodyPr anchor="ctr"/>
          <a:lstStyle>
            <a:lvl1pPr marL="0" indent="0" algn="ctr">
              <a:buNone/>
              <a:defRPr/>
            </a:lvl1pPr>
          </a:lstStyle>
          <a:p>
            <a:r>
              <a:rPr lang="en-US" noProof="0" smtClean="0"/>
              <a:t>Click icon to add picture</a:t>
            </a:r>
            <a:endParaRPr lang="en-US" noProof="0"/>
          </a:p>
        </p:txBody>
      </p:sp>
    </p:spTree>
    <p:extLst>
      <p:ext uri="{BB962C8B-B14F-4D97-AF65-F5344CB8AC3E}">
        <p14:creationId xmlns:p14="http://schemas.microsoft.com/office/powerpoint/2010/main" val="286834347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2 Pictures 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US" noProof="0" dirty="0"/>
          </a:p>
        </p:txBody>
      </p:sp>
      <p:sp>
        <p:nvSpPr>
          <p:cNvPr id="5" name="Footer Placeholder 4"/>
          <p:cNvSpPr>
            <a:spLocks noGrp="1"/>
          </p:cNvSpPr>
          <p:nvPr>
            <p:ph type="ftr" sz="quarter" idx="11"/>
          </p:nvPr>
        </p:nvSpPr>
        <p:spPr/>
        <p:txBody>
          <a:bodyPr/>
          <a:lstStyle/>
          <a:p>
            <a:r>
              <a:rPr lang="sv-SE" noProof="0" smtClean="0"/>
              <a:t>Betriebsseminar | Travemünde, Feb-21, 2018 | Juliane Rönsch-Schulenburg</a:t>
            </a:r>
            <a:endParaRPr lang="en-US" noProof="0" dirty="0"/>
          </a:p>
        </p:txBody>
      </p:sp>
      <p:sp>
        <p:nvSpPr>
          <p:cNvPr id="8" name="Textplatzhalter 7"/>
          <p:cNvSpPr>
            <a:spLocks noGrp="1"/>
          </p:cNvSpPr>
          <p:nvPr>
            <p:ph type="body" sz="quarter" idx="13"/>
          </p:nvPr>
        </p:nvSpPr>
        <p:spPr>
          <a:xfrm>
            <a:off x="407987" y="817500"/>
            <a:ext cx="11376025" cy="379252"/>
          </a:xfrm>
        </p:spPr>
        <p:txBody>
          <a:bodyPr/>
          <a:lstStyle>
            <a:lvl1pPr marL="0" indent="0">
              <a:spcAft>
                <a:spcPts val="0"/>
              </a:spcAft>
              <a:buNone/>
              <a:defRPr b="1">
                <a:solidFill>
                  <a:schemeClr val="accent2"/>
                </a:solidFill>
              </a:defRPr>
            </a:lvl1pPr>
            <a:lvl2pPr marL="266700" indent="0">
              <a:buNone/>
              <a:defRPr/>
            </a:lvl2pPr>
          </a:lstStyle>
          <a:p>
            <a:pPr lvl="0"/>
            <a:r>
              <a:rPr lang="en-US" noProof="0" smtClean="0"/>
              <a:t>Click to edit Master text styles</a:t>
            </a:r>
          </a:p>
        </p:txBody>
      </p:sp>
      <p:sp>
        <p:nvSpPr>
          <p:cNvPr id="7" name="Bildplatzhalter 6"/>
          <p:cNvSpPr>
            <a:spLocks noGrp="1"/>
          </p:cNvSpPr>
          <p:nvPr>
            <p:ph type="pic" sz="quarter" idx="14"/>
          </p:nvPr>
        </p:nvSpPr>
        <p:spPr>
          <a:xfrm>
            <a:off x="407989" y="1449389"/>
            <a:ext cx="3708399" cy="4967287"/>
          </a:xfrm>
          <a:solidFill>
            <a:schemeClr val="bg1">
              <a:lumMod val="95000"/>
            </a:schemeClr>
          </a:solidFill>
        </p:spPr>
        <p:txBody>
          <a:bodyPr anchor="ctr"/>
          <a:lstStyle>
            <a:lvl1pPr marL="0" indent="0" algn="ctr">
              <a:buNone/>
              <a:defRPr/>
            </a:lvl1pPr>
          </a:lstStyle>
          <a:p>
            <a:r>
              <a:rPr lang="en-US" noProof="0" smtClean="0"/>
              <a:t>Click icon to add picture</a:t>
            </a:r>
            <a:endParaRPr lang="en-US" noProof="0"/>
          </a:p>
        </p:txBody>
      </p:sp>
      <p:sp>
        <p:nvSpPr>
          <p:cNvPr id="6" name="Bildplatzhalter 6"/>
          <p:cNvSpPr>
            <a:spLocks noGrp="1"/>
          </p:cNvSpPr>
          <p:nvPr>
            <p:ph type="pic" sz="quarter" idx="15"/>
          </p:nvPr>
        </p:nvSpPr>
        <p:spPr>
          <a:xfrm>
            <a:off x="4259263" y="1449389"/>
            <a:ext cx="7524749" cy="4967287"/>
          </a:xfrm>
          <a:solidFill>
            <a:schemeClr val="bg1">
              <a:lumMod val="95000"/>
            </a:schemeClr>
          </a:solidFill>
        </p:spPr>
        <p:txBody>
          <a:bodyPr anchor="ctr"/>
          <a:lstStyle>
            <a:lvl1pPr marL="0" indent="0" algn="ctr">
              <a:buNone/>
              <a:defRPr/>
            </a:lvl1pPr>
          </a:lstStyle>
          <a:p>
            <a:r>
              <a:rPr lang="en-US" noProof="0" smtClean="0"/>
              <a:t>Click icon to add picture</a:t>
            </a:r>
            <a:endParaRPr lang="en-US" noProof="0"/>
          </a:p>
        </p:txBody>
      </p:sp>
    </p:spTree>
    <p:extLst>
      <p:ext uri="{BB962C8B-B14F-4D97-AF65-F5344CB8AC3E}">
        <p14:creationId xmlns:p14="http://schemas.microsoft.com/office/powerpoint/2010/main" val="71538702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US" noProof="0" dirty="0"/>
          </a:p>
        </p:txBody>
      </p:sp>
      <p:sp>
        <p:nvSpPr>
          <p:cNvPr id="4" name="Footer Placeholder 3"/>
          <p:cNvSpPr>
            <a:spLocks noGrp="1"/>
          </p:cNvSpPr>
          <p:nvPr>
            <p:ph type="ftr" sz="quarter" idx="11"/>
          </p:nvPr>
        </p:nvSpPr>
        <p:spPr/>
        <p:txBody>
          <a:bodyPr/>
          <a:lstStyle/>
          <a:p>
            <a:r>
              <a:rPr lang="sv-SE" noProof="0" smtClean="0"/>
              <a:t>Betriebsseminar | Travemünde, Feb-21, 2018 | Juliane Rönsch-Schulenburg</a:t>
            </a:r>
            <a:endParaRPr lang="en-US" noProof="0" dirty="0"/>
          </a:p>
        </p:txBody>
      </p:sp>
      <p:sp>
        <p:nvSpPr>
          <p:cNvPr id="6" name="Textplatzhalter 7"/>
          <p:cNvSpPr>
            <a:spLocks noGrp="1"/>
          </p:cNvSpPr>
          <p:nvPr>
            <p:ph type="body" sz="quarter" idx="13"/>
          </p:nvPr>
        </p:nvSpPr>
        <p:spPr>
          <a:xfrm>
            <a:off x="407987" y="817500"/>
            <a:ext cx="11376025" cy="379252"/>
          </a:xfrm>
        </p:spPr>
        <p:txBody>
          <a:bodyPr/>
          <a:lstStyle>
            <a:lvl1pPr marL="0" indent="0">
              <a:spcAft>
                <a:spcPts val="0"/>
              </a:spcAft>
              <a:buNone/>
              <a:defRPr b="1">
                <a:solidFill>
                  <a:schemeClr val="accent2"/>
                </a:solidFill>
              </a:defRPr>
            </a:lvl1pPr>
            <a:lvl2pPr marL="266700" indent="0">
              <a:buNone/>
              <a:defRPr/>
            </a:lvl2pPr>
          </a:lstStyle>
          <a:p>
            <a:pPr lvl="0"/>
            <a:r>
              <a:rPr lang="en-US" noProof="0" smtClean="0"/>
              <a:t>Click to edit Master text styles</a:t>
            </a:r>
          </a:p>
        </p:txBody>
      </p:sp>
    </p:spTree>
    <p:extLst>
      <p:ext uri="{BB962C8B-B14F-4D97-AF65-F5344CB8AC3E}">
        <p14:creationId xmlns:p14="http://schemas.microsoft.com/office/powerpoint/2010/main" val="223366815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sv-SE" noProof="0" smtClean="0"/>
              <a:t>Betriebsseminar | Travemünde, Feb-21, 2018 | Juliane Rönsch-Schulenburg</a:t>
            </a:r>
            <a:endParaRPr lang="en-US" noProof="0" dirty="0"/>
          </a:p>
        </p:txBody>
      </p:sp>
    </p:spTree>
    <p:extLst>
      <p:ext uri="{BB962C8B-B14F-4D97-AF65-F5344CB8AC3E}">
        <p14:creationId xmlns:p14="http://schemas.microsoft.com/office/powerpoint/2010/main" val="3534064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2 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US" noProof="0" dirty="0"/>
          </a:p>
        </p:txBody>
      </p:sp>
      <p:sp>
        <p:nvSpPr>
          <p:cNvPr id="3" name="Content Placeholder 2"/>
          <p:cNvSpPr>
            <a:spLocks noGrp="1"/>
          </p:cNvSpPr>
          <p:nvPr>
            <p:ph idx="1"/>
          </p:nvPr>
        </p:nvSpPr>
        <p:spPr>
          <a:xfrm>
            <a:off x="407988" y="1406427"/>
            <a:ext cx="5616575" cy="5010249"/>
          </a:xfrm>
        </p:spPr>
        <p:txBody>
          <a:bodyPr/>
          <a:lstStyle/>
          <a:p>
            <a:pPr lvl="0"/>
            <a:r>
              <a:rPr lang="en-US" noProof="0" smtClean="0"/>
              <a:t>Click to edit Master text styles</a:t>
            </a:r>
          </a:p>
        </p:txBody>
      </p:sp>
      <p:sp>
        <p:nvSpPr>
          <p:cNvPr id="5" name="Footer Placeholder 4"/>
          <p:cNvSpPr>
            <a:spLocks noGrp="1"/>
          </p:cNvSpPr>
          <p:nvPr>
            <p:ph type="ftr" sz="quarter" idx="11"/>
          </p:nvPr>
        </p:nvSpPr>
        <p:spPr/>
        <p:txBody>
          <a:bodyPr/>
          <a:lstStyle/>
          <a:p>
            <a:r>
              <a:rPr lang="sv-SE" noProof="0" smtClean="0"/>
              <a:t>Betriebsseminar | Travemünde, Feb-21, 2018 | Juliane Rönsch-Schulenburg</a:t>
            </a:r>
            <a:endParaRPr lang="en-US" noProof="0" dirty="0"/>
          </a:p>
        </p:txBody>
      </p:sp>
      <p:sp>
        <p:nvSpPr>
          <p:cNvPr id="8" name="Textplatzhalter 7"/>
          <p:cNvSpPr>
            <a:spLocks noGrp="1"/>
          </p:cNvSpPr>
          <p:nvPr>
            <p:ph type="body" sz="quarter" idx="13"/>
          </p:nvPr>
        </p:nvSpPr>
        <p:spPr>
          <a:xfrm>
            <a:off x="407987" y="817500"/>
            <a:ext cx="11376025" cy="379252"/>
          </a:xfrm>
        </p:spPr>
        <p:txBody>
          <a:bodyPr/>
          <a:lstStyle>
            <a:lvl1pPr marL="0" indent="0">
              <a:spcAft>
                <a:spcPts val="0"/>
              </a:spcAft>
              <a:buNone/>
              <a:defRPr b="1">
                <a:solidFill>
                  <a:schemeClr val="accent2"/>
                </a:solidFill>
              </a:defRPr>
            </a:lvl1pPr>
            <a:lvl2pPr marL="266700" indent="0">
              <a:buNone/>
              <a:defRPr/>
            </a:lvl2pPr>
          </a:lstStyle>
          <a:p>
            <a:pPr lvl="0"/>
            <a:r>
              <a:rPr lang="en-US" noProof="0" smtClean="0"/>
              <a:t>Click to edit Master text styles</a:t>
            </a:r>
          </a:p>
        </p:txBody>
      </p:sp>
      <p:sp>
        <p:nvSpPr>
          <p:cNvPr id="6" name="Content Placeholder 2"/>
          <p:cNvSpPr>
            <a:spLocks noGrp="1"/>
          </p:cNvSpPr>
          <p:nvPr>
            <p:ph idx="14"/>
          </p:nvPr>
        </p:nvSpPr>
        <p:spPr>
          <a:xfrm>
            <a:off x="6167439" y="1406427"/>
            <a:ext cx="5616574" cy="5010249"/>
          </a:xfrm>
        </p:spPr>
        <p:txBody>
          <a:bodyPr/>
          <a:lstStyle/>
          <a:p>
            <a:pPr lvl="0"/>
            <a:r>
              <a:rPr lang="en-US" noProof="0" smtClean="0"/>
              <a:t>Click to edit Master text styles</a:t>
            </a:r>
          </a:p>
        </p:txBody>
      </p:sp>
    </p:spTree>
    <p:extLst>
      <p:ext uri="{BB962C8B-B14F-4D97-AF65-F5344CB8AC3E}">
        <p14:creationId xmlns:p14="http://schemas.microsoft.com/office/powerpoint/2010/main" val="354871548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15042" name="Rectangle 2"/>
          <p:cNvSpPr>
            <a:spLocks noChangeArrowheads="1"/>
          </p:cNvSpPr>
          <p:nvPr/>
        </p:nvSpPr>
        <p:spPr bwMode="auto">
          <a:xfrm>
            <a:off x="0" y="0"/>
            <a:ext cx="12192000" cy="1254125"/>
          </a:xfrm>
          <a:prstGeom prst="rect">
            <a:avLst/>
          </a:prstGeom>
          <a:solidFill>
            <a:srgbClr val="00A6E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215043" name="Rectangle 3"/>
          <p:cNvSpPr>
            <a:spLocks noGrp="1" noChangeArrowheads="1"/>
          </p:cNvSpPr>
          <p:nvPr>
            <p:ph type="subTitle" idx="1"/>
          </p:nvPr>
        </p:nvSpPr>
        <p:spPr>
          <a:xfrm>
            <a:off x="389467" y="1363664"/>
            <a:ext cx="11360151" cy="485775"/>
          </a:xfrm>
        </p:spPr>
        <p:txBody>
          <a:bodyPr/>
          <a:lstStyle>
            <a:lvl1pPr marL="0" indent="0">
              <a:buFont typeface="Arial Black" charset="0"/>
              <a:buNone/>
              <a:defRPr b="1">
                <a:solidFill>
                  <a:srgbClr val="F28E00"/>
                </a:solidFill>
              </a:defRPr>
            </a:lvl1pPr>
          </a:lstStyle>
          <a:p>
            <a:pPr lvl="0"/>
            <a:r>
              <a:rPr lang="en-GB" noProof="0" smtClean="0"/>
              <a:t>Untertitel durch Klicken bearbeiten</a:t>
            </a:r>
          </a:p>
        </p:txBody>
      </p:sp>
      <p:sp>
        <p:nvSpPr>
          <p:cNvPr id="215044" name="Rectangle 4"/>
          <p:cNvSpPr>
            <a:spLocks noGrp="1" noChangeArrowheads="1"/>
          </p:cNvSpPr>
          <p:nvPr>
            <p:ph type="ctrTitle" sz="quarter"/>
          </p:nvPr>
        </p:nvSpPr>
        <p:spPr>
          <a:xfrm>
            <a:off x="376768" y="0"/>
            <a:ext cx="9050768" cy="1266825"/>
          </a:xfrm>
        </p:spPr>
        <p:txBody>
          <a:bodyPr anchor="b"/>
          <a:lstStyle>
            <a:lvl1pPr>
              <a:lnSpc>
                <a:spcPct val="80000"/>
              </a:lnSpc>
              <a:defRPr sz="4000"/>
            </a:lvl1pPr>
          </a:lstStyle>
          <a:p>
            <a:pPr lvl="0"/>
            <a:r>
              <a:rPr lang="en-GB" noProof="0" dirty="0" smtClean="0"/>
              <a:t>TITELMASTER</a:t>
            </a:r>
            <a:br>
              <a:rPr lang="en-GB" noProof="0" dirty="0" smtClean="0"/>
            </a:br>
            <a:r>
              <a:rPr lang="en-GB" noProof="0" dirty="0" smtClean="0"/>
              <a:t>FORMAT </a:t>
            </a:r>
          </a:p>
        </p:txBody>
      </p:sp>
      <p:pic>
        <p:nvPicPr>
          <p:cNvPr id="215045" name="Picture 5" descr="DESY-Logo-cyan-RGB_ger"/>
          <p:cNvPicPr>
            <a:picLocks noChangeAspect="1" noChangeArrowheads="1"/>
          </p:cNvPicPr>
          <p:nvPr/>
        </p:nvPicPr>
        <p:blipFill>
          <a:blip r:embed="rId2" cstate="print">
            <a:extLst>
              <a:ext uri="{28A0092B-C50C-407E-A947-70E740481C1C}">
                <a14:useLocalDpi xmlns:a14="http://schemas.microsoft.com/office/drawing/2010/main"/>
              </a:ext>
            </a:extLst>
          </a:blip>
          <a:srcRect l="-3554" t="-4523" r="-13409"/>
          <a:stretch>
            <a:fillRect/>
          </a:stretch>
        </p:blipFill>
        <p:spPr bwMode="auto">
          <a:xfrm>
            <a:off x="10392833" y="5684838"/>
            <a:ext cx="1532467" cy="1027112"/>
          </a:xfrm>
          <a:prstGeom prst="rect">
            <a:avLst/>
          </a:prstGeom>
          <a:noFill/>
          <a:extLst>
            <a:ext uri="{909E8E84-426E-40DD-AFC4-6F175D3DCCD1}">
              <a14:hiddenFill xmlns:a14="http://schemas.microsoft.com/office/drawing/2010/main">
                <a:solidFill>
                  <a:srgbClr val="FFFFFF"/>
                </a:solidFill>
              </a14:hiddenFill>
            </a:ext>
          </a:extLst>
        </p:spPr>
      </p:pic>
      <p:pic>
        <p:nvPicPr>
          <p:cNvPr id="215046" name="Picture 6" descr="Helmholtz-Logo_schwarz_70_t"/>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78367" y="5959476"/>
            <a:ext cx="2197100" cy="587375"/>
          </a:xfrm>
          <a:prstGeom prst="rect">
            <a:avLst/>
          </a:prstGeom>
          <a:noFill/>
          <a:extLst>
            <a:ext uri="{909E8E84-426E-40DD-AFC4-6F175D3DCCD1}">
              <a14:hiddenFill xmlns:a14="http://schemas.microsoft.com/office/drawing/2010/main">
                <a:solidFill>
                  <a:srgbClr val="FFFFFF"/>
                </a:solidFill>
              </a14:hiddenFill>
            </a:ext>
          </a:extLst>
        </p:spPr>
      </p:pic>
      <p:sp>
        <p:nvSpPr>
          <p:cNvPr id="215047" name="Text Box 7"/>
          <p:cNvSpPr txBox="1">
            <a:spLocks noChangeArrowheads="1"/>
          </p:cNvSpPr>
          <p:nvPr/>
        </p:nvSpPr>
        <p:spPr bwMode="auto">
          <a:xfrm>
            <a:off x="2671234" y="2481263"/>
            <a:ext cx="3807884"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hangingPunct="0">
              <a:spcBef>
                <a:spcPct val="50000"/>
              </a:spcBef>
            </a:pPr>
            <a:endParaRPr lang="en-GB" sz="1600" dirty="0"/>
          </a:p>
        </p:txBody>
      </p:sp>
      <p:grpSp>
        <p:nvGrpSpPr>
          <p:cNvPr id="215048" name="Group 8"/>
          <p:cNvGrpSpPr>
            <a:grpSpLocks/>
          </p:cNvGrpSpPr>
          <p:nvPr/>
        </p:nvGrpSpPr>
        <p:grpSpPr bwMode="auto">
          <a:xfrm>
            <a:off x="9541934" y="139700"/>
            <a:ext cx="2465917" cy="935038"/>
            <a:chOff x="2292" y="2129"/>
            <a:chExt cx="1165" cy="589"/>
          </a:xfrm>
        </p:grpSpPr>
        <p:sp>
          <p:nvSpPr>
            <p:cNvPr id="215049" name="Rectangle 9"/>
            <p:cNvSpPr>
              <a:spLocks noChangeArrowheads="1"/>
            </p:cNvSpPr>
            <p:nvPr userDrawn="1"/>
          </p:nvSpPr>
          <p:spPr bwMode="auto">
            <a:xfrm>
              <a:off x="2330" y="2129"/>
              <a:ext cx="1089" cy="589"/>
            </a:xfrm>
            <a:prstGeom prst="rect">
              <a:avLst/>
            </a:prstGeom>
            <a:solidFill>
              <a:schemeClr val="bg1"/>
            </a:solidFill>
            <a:ln w="635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215050" name="Text Box 10"/>
            <p:cNvSpPr txBox="1">
              <a:spLocks noChangeArrowheads="1"/>
            </p:cNvSpPr>
            <p:nvPr userDrawn="1"/>
          </p:nvSpPr>
          <p:spPr bwMode="auto">
            <a:xfrm>
              <a:off x="2320" y="2164"/>
              <a:ext cx="1108" cy="304"/>
            </a:xfrm>
            <a:prstGeom prst="rect">
              <a:avLst/>
            </a:prstGeom>
            <a:noFill/>
            <a:ln>
              <a:noFill/>
            </a:ln>
            <a:effectLst/>
            <a:extLst>
              <a:ext uri="{909E8E84-426E-40DD-AFC4-6F175D3DCCD1}">
                <a14:hiddenFill xmlns:a14="http://schemas.microsoft.com/office/drawing/2010/main">
                  <a:gradFill rotWithShape="1">
                    <a:gsLst>
                      <a:gs pos="0">
                        <a:schemeClr val="bg1">
                          <a:alpha val="60001"/>
                        </a:schemeClr>
                      </a:gs>
                      <a:gs pos="100000">
                        <a:schemeClr val="bg1">
                          <a:gamma/>
                          <a:tint val="0"/>
                          <a:invGamma/>
                          <a:alpha val="60001"/>
                        </a:schemeClr>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5" tIns="45713" rIns="91425" bIns="45713">
              <a:spAutoFit/>
            </a:bodyPr>
            <a:lstStyle>
              <a:lvl1pPr marL="179388" indent="-179388">
                <a:spcBef>
                  <a:spcPct val="0"/>
                </a:spcBef>
                <a:defRPr>
                  <a:solidFill>
                    <a:schemeClr val="tx1"/>
                  </a:solidFill>
                  <a:latin typeface="Arial" charset="0"/>
                  <a:ea typeface="ＭＳ Ｐゴシック" charset="0"/>
                </a:defRPr>
              </a:lvl1pPr>
              <a:lvl2pPr marL="455613">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marL="1370013">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lgn="ctr" eaLnBrk="0" hangingPunct="0">
                <a:lnSpc>
                  <a:spcPct val="80000"/>
                </a:lnSpc>
                <a:spcBef>
                  <a:spcPct val="50000"/>
                </a:spcBef>
              </a:pPr>
              <a:r>
                <a:rPr lang="en-GB" sz="3200" b="1" dirty="0">
                  <a:solidFill>
                    <a:srgbClr val="00A6EB"/>
                  </a:solidFill>
                </a:rPr>
                <a:t>FLASH</a:t>
              </a:r>
              <a:r>
                <a:rPr lang="en-GB" sz="3200" b="1" dirty="0">
                  <a:solidFill>
                    <a:schemeClr val="accent2"/>
                  </a:solidFill>
                </a:rPr>
                <a:t>.</a:t>
              </a:r>
            </a:p>
          </p:txBody>
        </p:sp>
        <p:sp>
          <p:nvSpPr>
            <p:cNvPr id="215051" name="Text Box 11"/>
            <p:cNvSpPr txBox="1">
              <a:spLocks noChangeArrowheads="1"/>
            </p:cNvSpPr>
            <p:nvPr userDrawn="1"/>
          </p:nvSpPr>
          <p:spPr bwMode="auto">
            <a:xfrm>
              <a:off x="2292" y="2413"/>
              <a:ext cx="1165" cy="167"/>
            </a:xfrm>
            <a:prstGeom prst="rect">
              <a:avLst/>
            </a:prstGeom>
            <a:noFill/>
            <a:ln>
              <a:noFill/>
            </a:ln>
            <a:effectLst/>
            <a:extLst>
              <a:ext uri="{909E8E84-426E-40DD-AFC4-6F175D3DCCD1}">
                <a14:hiddenFill xmlns:a14="http://schemas.microsoft.com/office/drawing/2010/main">
                  <a:gradFill rotWithShape="1">
                    <a:gsLst>
                      <a:gs pos="0">
                        <a:schemeClr val="bg1">
                          <a:alpha val="60001"/>
                        </a:schemeClr>
                      </a:gs>
                      <a:gs pos="100000">
                        <a:schemeClr val="bg1">
                          <a:gamma/>
                          <a:tint val="0"/>
                          <a:invGamma/>
                          <a:alpha val="60001"/>
                        </a:schemeClr>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5" tIns="45713" rIns="91425" bIns="45713">
              <a:spAutoFit/>
            </a:bodyPr>
            <a:lstStyle>
              <a:lvl1pPr marL="179388" indent="-179388">
                <a:spcBef>
                  <a:spcPct val="0"/>
                </a:spcBef>
                <a:defRPr>
                  <a:solidFill>
                    <a:schemeClr val="tx1"/>
                  </a:solidFill>
                  <a:latin typeface="Arial" charset="0"/>
                  <a:ea typeface="ＭＳ Ｐゴシック" charset="0"/>
                </a:defRPr>
              </a:lvl1pPr>
              <a:lvl2pPr marL="455613">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marL="1370013">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lgn="ctr" eaLnBrk="0" hangingPunct="0">
                <a:lnSpc>
                  <a:spcPct val="80000"/>
                </a:lnSpc>
                <a:spcBef>
                  <a:spcPct val="50000"/>
                </a:spcBef>
              </a:pPr>
              <a:r>
                <a:rPr lang="en-GB" sz="1400" b="1" dirty="0">
                  <a:solidFill>
                    <a:srgbClr val="F28E00"/>
                  </a:solidFill>
                </a:rPr>
                <a:t>Free-Electron Laser</a:t>
              </a:r>
            </a:p>
          </p:txBody>
        </p:sp>
        <p:sp>
          <p:nvSpPr>
            <p:cNvPr id="215052" name="Text Box 12"/>
            <p:cNvSpPr txBox="1">
              <a:spLocks noChangeArrowheads="1"/>
            </p:cNvSpPr>
            <p:nvPr userDrawn="1"/>
          </p:nvSpPr>
          <p:spPr bwMode="auto">
            <a:xfrm>
              <a:off x="2292" y="2549"/>
              <a:ext cx="1165" cy="167"/>
            </a:xfrm>
            <a:prstGeom prst="rect">
              <a:avLst/>
            </a:prstGeom>
            <a:noFill/>
            <a:ln>
              <a:noFill/>
            </a:ln>
            <a:effectLst/>
            <a:extLst>
              <a:ext uri="{909E8E84-426E-40DD-AFC4-6F175D3DCCD1}">
                <a14:hiddenFill xmlns:a14="http://schemas.microsoft.com/office/drawing/2010/main">
                  <a:gradFill rotWithShape="1">
                    <a:gsLst>
                      <a:gs pos="0">
                        <a:schemeClr val="bg1">
                          <a:alpha val="60001"/>
                        </a:schemeClr>
                      </a:gs>
                      <a:gs pos="100000">
                        <a:schemeClr val="bg1">
                          <a:gamma/>
                          <a:tint val="0"/>
                          <a:invGamma/>
                          <a:alpha val="60001"/>
                        </a:schemeClr>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25" tIns="45713" rIns="91425" bIns="45713">
              <a:spAutoFit/>
            </a:bodyPr>
            <a:lstStyle>
              <a:lvl1pPr marL="179388" indent="-179388">
                <a:spcBef>
                  <a:spcPct val="0"/>
                </a:spcBef>
                <a:defRPr>
                  <a:solidFill>
                    <a:schemeClr val="tx1"/>
                  </a:solidFill>
                  <a:latin typeface="Arial" charset="0"/>
                  <a:ea typeface="ＭＳ Ｐゴシック" charset="0"/>
                </a:defRPr>
              </a:lvl1pPr>
              <a:lvl2pPr marL="455613">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marL="1370013">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lgn="ctr" eaLnBrk="0" hangingPunct="0">
                <a:lnSpc>
                  <a:spcPct val="80000"/>
                </a:lnSpc>
                <a:spcBef>
                  <a:spcPct val="50000"/>
                </a:spcBef>
              </a:pPr>
              <a:r>
                <a:rPr lang="en-GB" sz="1400" b="1" dirty="0">
                  <a:solidFill>
                    <a:srgbClr val="F28E00"/>
                  </a:solidFill>
                </a:rPr>
                <a:t>in Hamburg</a:t>
              </a:r>
            </a:p>
          </p:txBody>
        </p:sp>
      </p:grpSp>
    </p:spTree>
    <p:extLst>
      <p:ext uri="{BB962C8B-B14F-4D97-AF65-F5344CB8AC3E}">
        <p14:creationId xmlns:p14="http://schemas.microsoft.com/office/powerpoint/2010/main" val="847653988"/>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6870562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94440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3 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US" noProof="0" dirty="0"/>
          </a:p>
        </p:txBody>
      </p:sp>
      <p:sp>
        <p:nvSpPr>
          <p:cNvPr id="3" name="Content Placeholder 2"/>
          <p:cNvSpPr>
            <a:spLocks noGrp="1"/>
          </p:cNvSpPr>
          <p:nvPr>
            <p:ph idx="1"/>
          </p:nvPr>
        </p:nvSpPr>
        <p:spPr>
          <a:xfrm>
            <a:off x="407989" y="1406427"/>
            <a:ext cx="3708400" cy="5010249"/>
          </a:xfrm>
        </p:spPr>
        <p:txBody>
          <a:bodyPr/>
          <a:lstStyle/>
          <a:p>
            <a:pPr lvl="0"/>
            <a:r>
              <a:rPr lang="en-US" noProof="0" smtClean="0"/>
              <a:t>Click to edit Master text styles</a:t>
            </a:r>
          </a:p>
        </p:txBody>
      </p:sp>
      <p:sp>
        <p:nvSpPr>
          <p:cNvPr id="5" name="Footer Placeholder 4"/>
          <p:cNvSpPr>
            <a:spLocks noGrp="1"/>
          </p:cNvSpPr>
          <p:nvPr>
            <p:ph type="ftr" sz="quarter" idx="11"/>
          </p:nvPr>
        </p:nvSpPr>
        <p:spPr/>
        <p:txBody>
          <a:bodyPr/>
          <a:lstStyle/>
          <a:p>
            <a:r>
              <a:rPr lang="sv-SE" noProof="0" smtClean="0"/>
              <a:t>Betriebsseminar | Travemünde, Feb-21, 2018 | Juliane Rönsch-Schulenburg</a:t>
            </a:r>
            <a:endParaRPr lang="en-US" noProof="0" dirty="0"/>
          </a:p>
        </p:txBody>
      </p:sp>
      <p:sp>
        <p:nvSpPr>
          <p:cNvPr id="8" name="Textplatzhalter 7"/>
          <p:cNvSpPr>
            <a:spLocks noGrp="1"/>
          </p:cNvSpPr>
          <p:nvPr>
            <p:ph type="body" sz="quarter" idx="13"/>
          </p:nvPr>
        </p:nvSpPr>
        <p:spPr>
          <a:xfrm>
            <a:off x="407987" y="817500"/>
            <a:ext cx="11376025" cy="379252"/>
          </a:xfrm>
        </p:spPr>
        <p:txBody>
          <a:bodyPr/>
          <a:lstStyle>
            <a:lvl1pPr marL="0" indent="0">
              <a:spcAft>
                <a:spcPts val="0"/>
              </a:spcAft>
              <a:buNone/>
              <a:defRPr b="1">
                <a:solidFill>
                  <a:schemeClr val="accent2"/>
                </a:solidFill>
              </a:defRPr>
            </a:lvl1pPr>
            <a:lvl2pPr marL="266700" indent="0">
              <a:buNone/>
              <a:defRPr/>
            </a:lvl2pPr>
          </a:lstStyle>
          <a:p>
            <a:pPr lvl="0"/>
            <a:r>
              <a:rPr lang="en-US" noProof="0" smtClean="0"/>
              <a:t>Click to edit Master text styles</a:t>
            </a:r>
          </a:p>
        </p:txBody>
      </p:sp>
      <p:sp>
        <p:nvSpPr>
          <p:cNvPr id="6" name="Content Placeholder 2"/>
          <p:cNvSpPr>
            <a:spLocks noGrp="1"/>
          </p:cNvSpPr>
          <p:nvPr>
            <p:ph idx="14"/>
          </p:nvPr>
        </p:nvSpPr>
        <p:spPr>
          <a:xfrm>
            <a:off x="4259263" y="1406427"/>
            <a:ext cx="3673475" cy="5010249"/>
          </a:xfrm>
        </p:spPr>
        <p:txBody>
          <a:bodyPr/>
          <a:lstStyle/>
          <a:p>
            <a:pPr lvl="0"/>
            <a:r>
              <a:rPr lang="en-US" noProof="0" smtClean="0"/>
              <a:t>Click to edit Master text styles</a:t>
            </a:r>
          </a:p>
        </p:txBody>
      </p:sp>
      <p:sp>
        <p:nvSpPr>
          <p:cNvPr id="7" name="Content Placeholder 2"/>
          <p:cNvSpPr>
            <a:spLocks noGrp="1"/>
          </p:cNvSpPr>
          <p:nvPr>
            <p:ph idx="15"/>
          </p:nvPr>
        </p:nvSpPr>
        <p:spPr>
          <a:xfrm>
            <a:off x="8075612" y="1406427"/>
            <a:ext cx="3708399" cy="5010249"/>
          </a:xfrm>
        </p:spPr>
        <p:txBody>
          <a:bodyPr/>
          <a:lstStyle/>
          <a:p>
            <a:pPr lvl="0"/>
            <a:r>
              <a:rPr lang="en-US" noProof="0" smtClean="0"/>
              <a:t>Click to edit Master text styles</a:t>
            </a:r>
          </a:p>
        </p:txBody>
      </p:sp>
    </p:spTree>
    <p:extLst>
      <p:ext uri="{BB962C8B-B14F-4D97-AF65-F5344CB8AC3E}">
        <p14:creationId xmlns:p14="http://schemas.microsoft.com/office/powerpoint/2010/main" val="38348024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Text and 2 Pictur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US" noProof="0" dirty="0"/>
          </a:p>
        </p:txBody>
      </p:sp>
      <p:sp>
        <p:nvSpPr>
          <p:cNvPr id="5" name="Footer Placeholder 4"/>
          <p:cNvSpPr>
            <a:spLocks noGrp="1"/>
          </p:cNvSpPr>
          <p:nvPr>
            <p:ph type="ftr" sz="quarter" idx="11"/>
          </p:nvPr>
        </p:nvSpPr>
        <p:spPr/>
        <p:txBody>
          <a:bodyPr/>
          <a:lstStyle/>
          <a:p>
            <a:r>
              <a:rPr lang="sv-SE" noProof="0" smtClean="0"/>
              <a:t>Betriebsseminar | Travemünde, Feb-21, 2018 | Juliane Rönsch-Schulenburg</a:t>
            </a:r>
            <a:endParaRPr lang="en-US" noProof="0" dirty="0"/>
          </a:p>
        </p:txBody>
      </p:sp>
      <p:sp>
        <p:nvSpPr>
          <p:cNvPr id="8" name="Textplatzhalter 7"/>
          <p:cNvSpPr>
            <a:spLocks noGrp="1"/>
          </p:cNvSpPr>
          <p:nvPr>
            <p:ph type="body" sz="quarter" idx="13"/>
          </p:nvPr>
        </p:nvSpPr>
        <p:spPr>
          <a:xfrm>
            <a:off x="407987" y="817500"/>
            <a:ext cx="11376025" cy="379252"/>
          </a:xfrm>
        </p:spPr>
        <p:txBody>
          <a:bodyPr/>
          <a:lstStyle>
            <a:lvl1pPr marL="0" indent="0">
              <a:spcAft>
                <a:spcPts val="0"/>
              </a:spcAft>
              <a:buNone/>
              <a:defRPr b="1">
                <a:solidFill>
                  <a:schemeClr val="accent2"/>
                </a:solidFill>
              </a:defRPr>
            </a:lvl1pPr>
            <a:lvl2pPr marL="266700" indent="0">
              <a:buNone/>
              <a:defRPr/>
            </a:lvl2pPr>
          </a:lstStyle>
          <a:p>
            <a:pPr lvl="0"/>
            <a:r>
              <a:rPr lang="en-US" noProof="0" smtClean="0"/>
              <a:t>Click to edit Master text styles</a:t>
            </a:r>
          </a:p>
        </p:txBody>
      </p:sp>
      <p:sp>
        <p:nvSpPr>
          <p:cNvPr id="7" name="Textplatzhalter 6"/>
          <p:cNvSpPr>
            <a:spLocks noGrp="1"/>
          </p:cNvSpPr>
          <p:nvPr>
            <p:ph type="body" sz="quarter" idx="15"/>
          </p:nvPr>
        </p:nvSpPr>
        <p:spPr>
          <a:xfrm>
            <a:off x="407988" y="1406427"/>
            <a:ext cx="5616575" cy="2454374"/>
          </a:xfrm>
        </p:spPr>
        <p:txBody>
          <a:bodyPr/>
          <a:lstStyle/>
          <a:p>
            <a:pPr lvl="0"/>
            <a:r>
              <a:rPr lang="en-US" noProof="0" smtClean="0"/>
              <a:t>Click to edit Master text styles</a:t>
            </a:r>
          </a:p>
        </p:txBody>
      </p:sp>
      <p:sp>
        <p:nvSpPr>
          <p:cNvPr id="9" name="Textplatzhalter 6"/>
          <p:cNvSpPr>
            <a:spLocks noGrp="1"/>
          </p:cNvSpPr>
          <p:nvPr>
            <p:ph type="body" sz="quarter" idx="16"/>
          </p:nvPr>
        </p:nvSpPr>
        <p:spPr>
          <a:xfrm>
            <a:off x="407988" y="3963533"/>
            <a:ext cx="5616575" cy="2454374"/>
          </a:xfrm>
        </p:spPr>
        <p:txBody>
          <a:bodyPr/>
          <a:lstStyle/>
          <a:p>
            <a:pPr lvl="0"/>
            <a:r>
              <a:rPr lang="en-US" noProof="0" smtClean="0"/>
              <a:t>Click to edit Master text styles</a:t>
            </a:r>
          </a:p>
        </p:txBody>
      </p:sp>
      <p:sp>
        <p:nvSpPr>
          <p:cNvPr id="10" name="Bildplatzhalter 6"/>
          <p:cNvSpPr>
            <a:spLocks noGrp="1"/>
          </p:cNvSpPr>
          <p:nvPr>
            <p:ph type="pic" sz="quarter" idx="14"/>
          </p:nvPr>
        </p:nvSpPr>
        <p:spPr>
          <a:xfrm>
            <a:off x="6167437" y="1449389"/>
            <a:ext cx="5616576" cy="2411412"/>
          </a:xfrm>
          <a:solidFill>
            <a:schemeClr val="bg1">
              <a:lumMod val="95000"/>
            </a:schemeClr>
          </a:solidFill>
        </p:spPr>
        <p:txBody>
          <a:bodyPr anchor="ctr"/>
          <a:lstStyle>
            <a:lvl1pPr marL="0" indent="0" algn="ctr">
              <a:buNone/>
              <a:defRPr/>
            </a:lvl1pPr>
          </a:lstStyle>
          <a:p>
            <a:r>
              <a:rPr lang="en-US" noProof="0" smtClean="0"/>
              <a:t>Click icon to add picture</a:t>
            </a:r>
            <a:endParaRPr lang="en-US" noProof="0"/>
          </a:p>
        </p:txBody>
      </p:sp>
      <p:sp>
        <p:nvSpPr>
          <p:cNvPr id="11" name="Bildplatzhalter 6"/>
          <p:cNvSpPr>
            <a:spLocks noGrp="1"/>
          </p:cNvSpPr>
          <p:nvPr>
            <p:ph type="pic" sz="quarter" idx="17"/>
          </p:nvPr>
        </p:nvSpPr>
        <p:spPr>
          <a:xfrm>
            <a:off x="6167438" y="4005263"/>
            <a:ext cx="5616576" cy="2412644"/>
          </a:xfrm>
          <a:solidFill>
            <a:schemeClr val="bg1">
              <a:lumMod val="95000"/>
            </a:schemeClr>
          </a:solidFill>
        </p:spPr>
        <p:txBody>
          <a:bodyPr anchor="ctr"/>
          <a:lstStyle>
            <a:lvl1pPr marL="0" indent="0" algn="ctr">
              <a:buNone/>
              <a:defRPr/>
            </a:lvl1pPr>
          </a:lstStyle>
          <a:p>
            <a:r>
              <a:rPr lang="en-US" noProof="0" smtClean="0"/>
              <a:t>Click icon to add picture</a:t>
            </a:r>
            <a:endParaRPr lang="en-US" noProof="0"/>
          </a:p>
        </p:txBody>
      </p:sp>
    </p:spTree>
    <p:extLst>
      <p:ext uri="{BB962C8B-B14F-4D97-AF65-F5344CB8AC3E}">
        <p14:creationId xmlns:p14="http://schemas.microsoft.com/office/powerpoint/2010/main" val="4711603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Text and 2 Objec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US" noProof="0" dirty="0"/>
          </a:p>
        </p:txBody>
      </p:sp>
      <p:sp>
        <p:nvSpPr>
          <p:cNvPr id="5" name="Footer Placeholder 4"/>
          <p:cNvSpPr>
            <a:spLocks noGrp="1"/>
          </p:cNvSpPr>
          <p:nvPr>
            <p:ph type="ftr" sz="quarter" idx="11"/>
          </p:nvPr>
        </p:nvSpPr>
        <p:spPr/>
        <p:txBody>
          <a:bodyPr/>
          <a:lstStyle/>
          <a:p>
            <a:r>
              <a:rPr lang="sv-SE" noProof="0" smtClean="0"/>
              <a:t>Betriebsseminar | Travemünde, Feb-21, 2018 | Juliane Rönsch-Schulenburg</a:t>
            </a:r>
            <a:endParaRPr lang="en-US" noProof="0" dirty="0"/>
          </a:p>
        </p:txBody>
      </p:sp>
      <p:sp>
        <p:nvSpPr>
          <p:cNvPr id="8" name="Textplatzhalter 7"/>
          <p:cNvSpPr>
            <a:spLocks noGrp="1"/>
          </p:cNvSpPr>
          <p:nvPr>
            <p:ph type="body" sz="quarter" idx="13"/>
          </p:nvPr>
        </p:nvSpPr>
        <p:spPr>
          <a:xfrm>
            <a:off x="407987" y="817500"/>
            <a:ext cx="11376025" cy="379252"/>
          </a:xfrm>
        </p:spPr>
        <p:txBody>
          <a:bodyPr/>
          <a:lstStyle>
            <a:lvl1pPr marL="0" indent="0">
              <a:spcAft>
                <a:spcPts val="0"/>
              </a:spcAft>
              <a:buNone/>
              <a:defRPr b="1">
                <a:solidFill>
                  <a:schemeClr val="accent2"/>
                </a:solidFill>
              </a:defRPr>
            </a:lvl1pPr>
            <a:lvl2pPr marL="266700" indent="0">
              <a:buNone/>
              <a:defRPr/>
            </a:lvl2pPr>
          </a:lstStyle>
          <a:p>
            <a:pPr lvl="0"/>
            <a:r>
              <a:rPr lang="en-US" noProof="0" smtClean="0"/>
              <a:t>Click to edit Master text styles</a:t>
            </a:r>
          </a:p>
        </p:txBody>
      </p:sp>
      <p:sp>
        <p:nvSpPr>
          <p:cNvPr id="7" name="Textplatzhalter 6"/>
          <p:cNvSpPr>
            <a:spLocks noGrp="1"/>
          </p:cNvSpPr>
          <p:nvPr>
            <p:ph type="body" sz="quarter" idx="15"/>
          </p:nvPr>
        </p:nvSpPr>
        <p:spPr>
          <a:xfrm>
            <a:off x="407988" y="1406427"/>
            <a:ext cx="5616575" cy="2454374"/>
          </a:xfrm>
        </p:spPr>
        <p:txBody>
          <a:bodyPr/>
          <a:lstStyle/>
          <a:p>
            <a:pPr lvl="0"/>
            <a:r>
              <a:rPr lang="en-US" noProof="0" smtClean="0"/>
              <a:t>Click to edit Master text styles</a:t>
            </a:r>
          </a:p>
        </p:txBody>
      </p:sp>
      <p:sp>
        <p:nvSpPr>
          <p:cNvPr id="9" name="Textplatzhalter 6"/>
          <p:cNvSpPr>
            <a:spLocks noGrp="1"/>
          </p:cNvSpPr>
          <p:nvPr>
            <p:ph type="body" sz="quarter" idx="16"/>
          </p:nvPr>
        </p:nvSpPr>
        <p:spPr>
          <a:xfrm>
            <a:off x="407988" y="3963533"/>
            <a:ext cx="5616575" cy="2454374"/>
          </a:xfrm>
        </p:spPr>
        <p:txBody>
          <a:bodyPr/>
          <a:lstStyle/>
          <a:p>
            <a:pPr lvl="0"/>
            <a:r>
              <a:rPr lang="en-US" noProof="0" smtClean="0"/>
              <a:t>Click to edit Master text styles</a:t>
            </a:r>
          </a:p>
        </p:txBody>
      </p:sp>
      <p:sp>
        <p:nvSpPr>
          <p:cNvPr id="12" name="Inhaltsplatzhalter 5">
            <a:extLst>
              <a:ext uri="{FF2B5EF4-FFF2-40B4-BE49-F238E27FC236}">
                <a16:creationId xmlns="" xmlns:a16="http://schemas.microsoft.com/office/drawing/2014/main" id="{2E8BFC49-6C4E-4A78-A7A9-0AB60943F6F7}"/>
              </a:ext>
            </a:extLst>
          </p:cNvPr>
          <p:cNvSpPr>
            <a:spLocks noGrp="1"/>
          </p:cNvSpPr>
          <p:nvPr>
            <p:ph sz="quarter" idx="18" hasCustomPrompt="1"/>
          </p:nvPr>
        </p:nvSpPr>
        <p:spPr>
          <a:xfrm>
            <a:off x="6167438" y="1449388"/>
            <a:ext cx="5616574" cy="2411412"/>
          </a:xfrm>
          <a:solidFill>
            <a:schemeClr val="bg1">
              <a:lumMod val="95000"/>
            </a:schemeClr>
          </a:solidFill>
        </p:spPr>
        <p:txBody>
          <a:bodyPr lIns="72000" tIns="36000" rIns="72000" bIns="36000"/>
          <a:lstStyle>
            <a:lvl1pPr marL="0" indent="0">
              <a:buNone/>
              <a:defRPr/>
            </a:lvl1pPr>
          </a:lstStyle>
          <a:p>
            <a:pPr lvl="0"/>
            <a:r>
              <a:rPr lang="de-DE" dirty="0" err="1"/>
              <a:t>Object</a:t>
            </a:r>
            <a:r>
              <a:rPr lang="de-DE" dirty="0"/>
              <a:t> </a:t>
            </a:r>
          </a:p>
        </p:txBody>
      </p:sp>
      <p:sp>
        <p:nvSpPr>
          <p:cNvPr id="13" name="Inhaltsplatzhalter 5">
            <a:extLst>
              <a:ext uri="{FF2B5EF4-FFF2-40B4-BE49-F238E27FC236}">
                <a16:creationId xmlns="" xmlns:a16="http://schemas.microsoft.com/office/drawing/2014/main" id="{6B2B23C8-8ABC-4DC4-A6B8-3AA482F34140}"/>
              </a:ext>
            </a:extLst>
          </p:cNvPr>
          <p:cNvSpPr>
            <a:spLocks noGrp="1"/>
          </p:cNvSpPr>
          <p:nvPr>
            <p:ph sz="quarter" idx="19" hasCustomPrompt="1"/>
          </p:nvPr>
        </p:nvSpPr>
        <p:spPr>
          <a:xfrm>
            <a:off x="6167438" y="4005263"/>
            <a:ext cx="5616574" cy="2411412"/>
          </a:xfrm>
          <a:solidFill>
            <a:schemeClr val="bg1">
              <a:lumMod val="95000"/>
            </a:schemeClr>
          </a:solidFill>
        </p:spPr>
        <p:txBody>
          <a:bodyPr lIns="72000" tIns="36000" rIns="72000" bIns="36000"/>
          <a:lstStyle>
            <a:lvl1pPr marL="0" indent="0">
              <a:buNone/>
              <a:defRPr/>
            </a:lvl1pPr>
          </a:lstStyle>
          <a:p>
            <a:pPr lvl="0"/>
            <a:r>
              <a:rPr lang="de-DE" dirty="0" err="1"/>
              <a:t>Object</a:t>
            </a:r>
            <a:r>
              <a:rPr lang="de-DE" dirty="0"/>
              <a:t> </a:t>
            </a:r>
          </a:p>
        </p:txBody>
      </p:sp>
    </p:spTree>
    <p:extLst>
      <p:ext uri="{BB962C8B-B14F-4D97-AF65-F5344CB8AC3E}">
        <p14:creationId xmlns:p14="http://schemas.microsoft.com/office/powerpoint/2010/main" val="2858788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Text and 2 Pictures 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US" noProof="0" dirty="0"/>
          </a:p>
        </p:txBody>
      </p:sp>
      <p:sp>
        <p:nvSpPr>
          <p:cNvPr id="5" name="Footer Placeholder 4"/>
          <p:cNvSpPr>
            <a:spLocks noGrp="1"/>
          </p:cNvSpPr>
          <p:nvPr>
            <p:ph type="ftr" sz="quarter" idx="11"/>
          </p:nvPr>
        </p:nvSpPr>
        <p:spPr/>
        <p:txBody>
          <a:bodyPr/>
          <a:lstStyle/>
          <a:p>
            <a:r>
              <a:rPr lang="sv-SE" noProof="0" smtClean="0"/>
              <a:t>Betriebsseminar | Travemünde, Feb-21, 2018 | Juliane Rönsch-Schulenburg</a:t>
            </a:r>
            <a:endParaRPr lang="en-US" noProof="0" dirty="0"/>
          </a:p>
        </p:txBody>
      </p:sp>
      <p:sp>
        <p:nvSpPr>
          <p:cNvPr id="8" name="Textplatzhalter 7"/>
          <p:cNvSpPr>
            <a:spLocks noGrp="1"/>
          </p:cNvSpPr>
          <p:nvPr>
            <p:ph type="body" sz="quarter" idx="13"/>
          </p:nvPr>
        </p:nvSpPr>
        <p:spPr>
          <a:xfrm>
            <a:off x="407987" y="817500"/>
            <a:ext cx="11376025" cy="379252"/>
          </a:xfrm>
        </p:spPr>
        <p:txBody>
          <a:bodyPr/>
          <a:lstStyle>
            <a:lvl1pPr marL="0" indent="0">
              <a:spcAft>
                <a:spcPts val="0"/>
              </a:spcAft>
              <a:buNone/>
              <a:defRPr b="1">
                <a:solidFill>
                  <a:schemeClr val="accent2"/>
                </a:solidFill>
              </a:defRPr>
            </a:lvl1pPr>
            <a:lvl2pPr marL="266700" indent="0">
              <a:buNone/>
              <a:defRPr/>
            </a:lvl2pPr>
          </a:lstStyle>
          <a:p>
            <a:pPr lvl="0"/>
            <a:r>
              <a:rPr lang="en-US" noProof="0" smtClean="0"/>
              <a:t>Click to edit Master text styles</a:t>
            </a:r>
          </a:p>
        </p:txBody>
      </p:sp>
      <p:sp>
        <p:nvSpPr>
          <p:cNvPr id="7" name="Textplatzhalter 6"/>
          <p:cNvSpPr>
            <a:spLocks noGrp="1"/>
          </p:cNvSpPr>
          <p:nvPr>
            <p:ph type="body" sz="quarter" idx="15"/>
          </p:nvPr>
        </p:nvSpPr>
        <p:spPr>
          <a:xfrm>
            <a:off x="407988" y="1406427"/>
            <a:ext cx="7524750" cy="2454374"/>
          </a:xfrm>
        </p:spPr>
        <p:txBody>
          <a:bodyPr/>
          <a:lstStyle/>
          <a:p>
            <a:pPr lvl="0"/>
            <a:r>
              <a:rPr lang="en-US" noProof="0" smtClean="0"/>
              <a:t>Click to edit Master text styles</a:t>
            </a:r>
          </a:p>
        </p:txBody>
      </p:sp>
      <p:sp>
        <p:nvSpPr>
          <p:cNvPr id="9" name="Textplatzhalter 6"/>
          <p:cNvSpPr>
            <a:spLocks noGrp="1"/>
          </p:cNvSpPr>
          <p:nvPr>
            <p:ph type="body" sz="quarter" idx="16"/>
          </p:nvPr>
        </p:nvSpPr>
        <p:spPr>
          <a:xfrm>
            <a:off x="407988" y="3963533"/>
            <a:ext cx="7524750" cy="2454374"/>
          </a:xfrm>
        </p:spPr>
        <p:txBody>
          <a:bodyPr/>
          <a:lstStyle/>
          <a:p>
            <a:pPr lvl="0"/>
            <a:r>
              <a:rPr lang="en-US" noProof="0" smtClean="0"/>
              <a:t>Click to edit Master text styles</a:t>
            </a:r>
          </a:p>
        </p:txBody>
      </p:sp>
      <p:sp>
        <p:nvSpPr>
          <p:cNvPr id="10" name="Bildplatzhalter 6"/>
          <p:cNvSpPr>
            <a:spLocks noGrp="1"/>
          </p:cNvSpPr>
          <p:nvPr>
            <p:ph type="pic" sz="quarter" idx="14"/>
          </p:nvPr>
        </p:nvSpPr>
        <p:spPr>
          <a:xfrm>
            <a:off x="8075611" y="1449389"/>
            <a:ext cx="3708401" cy="2411412"/>
          </a:xfrm>
          <a:solidFill>
            <a:schemeClr val="bg1">
              <a:lumMod val="95000"/>
            </a:schemeClr>
          </a:solidFill>
        </p:spPr>
        <p:txBody>
          <a:bodyPr anchor="ctr"/>
          <a:lstStyle>
            <a:lvl1pPr marL="0" indent="0" algn="ctr">
              <a:buNone/>
              <a:defRPr/>
            </a:lvl1pPr>
          </a:lstStyle>
          <a:p>
            <a:r>
              <a:rPr lang="en-US" noProof="0" smtClean="0"/>
              <a:t>Click icon to add picture</a:t>
            </a:r>
            <a:endParaRPr lang="en-US" noProof="0"/>
          </a:p>
        </p:txBody>
      </p:sp>
      <p:sp>
        <p:nvSpPr>
          <p:cNvPr id="11" name="Bildplatzhalter 6"/>
          <p:cNvSpPr>
            <a:spLocks noGrp="1"/>
          </p:cNvSpPr>
          <p:nvPr>
            <p:ph type="pic" sz="quarter" idx="17"/>
          </p:nvPr>
        </p:nvSpPr>
        <p:spPr>
          <a:xfrm>
            <a:off x="8075612" y="4005263"/>
            <a:ext cx="3708401" cy="2412644"/>
          </a:xfrm>
          <a:solidFill>
            <a:schemeClr val="bg1">
              <a:lumMod val="95000"/>
            </a:schemeClr>
          </a:solidFill>
        </p:spPr>
        <p:txBody>
          <a:bodyPr anchor="ctr"/>
          <a:lstStyle>
            <a:lvl1pPr marL="0" indent="0" algn="ctr">
              <a:buNone/>
              <a:defRPr/>
            </a:lvl1pPr>
          </a:lstStyle>
          <a:p>
            <a:r>
              <a:rPr lang="en-US" noProof="0" smtClean="0"/>
              <a:t>Click icon to add picture</a:t>
            </a:r>
            <a:endParaRPr lang="en-US" noProof="0"/>
          </a:p>
        </p:txBody>
      </p:sp>
    </p:spTree>
    <p:extLst>
      <p:ext uri="{BB962C8B-B14F-4D97-AF65-F5344CB8AC3E}">
        <p14:creationId xmlns:p14="http://schemas.microsoft.com/office/powerpoint/2010/main" val="14474637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19" Type="http://schemas.openxmlformats.org/officeDocument/2006/relationships/image" Target="../media/image1.emf"/><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slideLayout" Target="../slideLayouts/slideLayout51.xml"/><Relationship Id="rId3" Type="http://schemas.openxmlformats.org/officeDocument/2006/relationships/slideLayout" Target="../slideLayouts/slideLayout36.xml"/><Relationship Id="rId21" Type="http://schemas.openxmlformats.org/officeDocument/2006/relationships/image" Target="../media/image1.emf"/><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theme" Target="../theme/theme3.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10" Type="http://schemas.openxmlformats.org/officeDocument/2006/relationships/slideLayout" Target="../slideLayouts/slideLayout43.xml"/><Relationship Id="rId19" Type="http://schemas.openxmlformats.org/officeDocument/2006/relationships/slideLayout" Target="../slideLayouts/slideLayout52.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07988" y="349611"/>
            <a:ext cx="11376024" cy="451098"/>
          </a:xfrm>
          <a:prstGeom prst="rect">
            <a:avLst/>
          </a:prstGeom>
        </p:spPr>
        <p:txBody>
          <a:bodyPr vert="horz" lIns="0" tIns="0" rIns="0" bIns="0" rtlCol="0" anchor="t" anchorCtr="0">
            <a:noAutofit/>
          </a:bodyPr>
          <a:lstStyle/>
          <a:p>
            <a:endParaRPr lang="en-US" noProof="0" dirty="0"/>
          </a:p>
        </p:txBody>
      </p:sp>
      <p:sp>
        <p:nvSpPr>
          <p:cNvPr id="3" name="Text Placeholder 2"/>
          <p:cNvSpPr>
            <a:spLocks noGrp="1"/>
          </p:cNvSpPr>
          <p:nvPr>
            <p:ph type="body" idx="1"/>
          </p:nvPr>
        </p:nvSpPr>
        <p:spPr>
          <a:xfrm>
            <a:off x="407987" y="1406427"/>
            <a:ext cx="11376025" cy="5010249"/>
          </a:xfrm>
          <a:prstGeom prst="rect">
            <a:avLst/>
          </a:prstGeom>
        </p:spPr>
        <p:txBody>
          <a:bodyPr vert="horz" lIns="0" tIns="0" rIns="0" bIns="0" rtlCol="0" anchor="t" anchorCtr="0">
            <a:noAutofit/>
          </a:bodyPr>
          <a:lstStyle/>
          <a:p>
            <a:pPr lvl="0"/>
            <a:endParaRPr lang="en-US" noProof="0" dirty="0"/>
          </a:p>
        </p:txBody>
      </p:sp>
      <p:sp>
        <p:nvSpPr>
          <p:cNvPr id="5" name="Footer Placeholder 4"/>
          <p:cNvSpPr>
            <a:spLocks noGrp="1"/>
          </p:cNvSpPr>
          <p:nvPr>
            <p:ph type="ftr" sz="quarter" idx="3"/>
          </p:nvPr>
        </p:nvSpPr>
        <p:spPr>
          <a:xfrm>
            <a:off x="748800" y="6554528"/>
            <a:ext cx="9991716" cy="186841"/>
          </a:xfrm>
          <a:prstGeom prst="rect">
            <a:avLst/>
          </a:prstGeom>
        </p:spPr>
        <p:txBody>
          <a:bodyPr vert="horz" lIns="0" tIns="0" rIns="0" bIns="0" rtlCol="0" anchor="t" anchorCtr="0">
            <a:noAutofit/>
          </a:bodyPr>
          <a:lstStyle>
            <a:lvl1pPr algn="l">
              <a:defRPr sz="900">
                <a:solidFill>
                  <a:schemeClr val="tx1"/>
                </a:solidFill>
              </a:defRPr>
            </a:lvl1pPr>
          </a:lstStyle>
          <a:p>
            <a:r>
              <a:rPr lang="sv-SE" dirty="0" smtClean="0"/>
              <a:t>Betriebsseminar | Travemünde, Feb-21, 2018 | Juliane Rönsch-Schulenburg</a:t>
            </a:r>
            <a:endParaRPr lang="en-US" dirty="0"/>
          </a:p>
        </p:txBody>
      </p:sp>
      <p:sp>
        <p:nvSpPr>
          <p:cNvPr id="14" name="Textfeld 13"/>
          <p:cNvSpPr txBox="1"/>
          <p:nvPr/>
        </p:nvSpPr>
        <p:spPr>
          <a:xfrm>
            <a:off x="10848528" y="6554528"/>
            <a:ext cx="935485" cy="186841"/>
          </a:xfrm>
          <a:prstGeom prst="rect">
            <a:avLst/>
          </a:prstGeom>
          <a:noFill/>
        </p:spPr>
        <p:txBody>
          <a:bodyPr wrap="square" lIns="0" tIns="0" rIns="0" bIns="0" rtlCol="0">
            <a:noAutofit/>
          </a:bodyPr>
          <a:lstStyle/>
          <a:p>
            <a:pPr algn="r"/>
            <a:r>
              <a:rPr lang="en-US" sz="900" b="1" noProof="0" dirty="0"/>
              <a:t>Page </a:t>
            </a:r>
            <a:fld id="{0427E4B2-AC28-443E-BE04-5CD55098A90B}" type="slidenum">
              <a:rPr lang="en-US" sz="900" b="1" noProof="0" smtClean="0"/>
              <a:pPr algn="r"/>
              <a:t>‹#›</a:t>
            </a:fld>
            <a:endParaRPr lang="en-US" sz="900" b="1" noProof="0" dirty="0"/>
          </a:p>
        </p:txBody>
      </p:sp>
      <p:pic>
        <p:nvPicPr>
          <p:cNvPr id="7" name="Grafik 6">
            <a:extLst>
              <a:ext uri="{FF2B5EF4-FFF2-40B4-BE49-F238E27FC236}">
                <a16:creationId xmlns="" xmlns:a16="http://schemas.microsoft.com/office/drawing/2014/main" id="{D4CD88DD-DBFC-4A36-8842-5A071EC0CA3A}"/>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97917" y="6582959"/>
            <a:ext cx="287966" cy="86400"/>
          </a:xfrm>
          <a:prstGeom prst="rect">
            <a:avLst/>
          </a:prstGeom>
        </p:spPr>
      </p:pic>
    </p:spTree>
    <p:extLst>
      <p:ext uri="{BB962C8B-B14F-4D97-AF65-F5344CB8AC3E}">
        <p14:creationId xmlns:p14="http://schemas.microsoft.com/office/powerpoint/2010/main" val="2845299319"/>
      </p:ext>
    </p:extLst>
  </p:cSld>
  <p:clrMap bg1="lt1" tx1="dk1" bg2="lt2" tx2="dk2" accent1="accent1" accent2="accent2" accent3="accent3" accent4="accent4" accent5="accent5" accent6="accent6" hlink="hlink" folHlink="folHlink"/>
  <p:sldLayoutIdLst>
    <p:sldLayoutId id="2147483661" r:id="rId1"/>
    <p:sldLayoutId id="2147483671" r:id="rId2"/>
    <p:sldLayoutId id="2147483672" r:id="rId3"/>
    <p:sldLayoutId id="2147483662" r:id="rId4"/>
    <p:sldLayoutId id="2147483668" r:id="rId5"/>
    <p:sldLayoutId id="2147483673" r:id="rId6"/>
    <p:sldLayoutId id="2147483670" r:id="rId7"/>
    <p:sldLayoutId id="2147483678" r:id="rId8"/>
    <p:sldLayoutId id="2147483674" r:id="rId9"/>
    <p:sldLayoutId id="2147483679" r:id="rId10"/>
    <p:sldLayoutId id="2147483675" r:id="rId11"/>
    <p:sldLayoutId id="2147483669" r:id="rId12"/>
    <p:sldLayoutId id="2147483676" r:id="rId13"/>
    <p:sldLayoutId id="2147483677" r:id="rId14"/>
    <p:sldLayoutId id="2147483666" r:id="rId15"/>
    <p:sldLayoutId id="2147483667" r:id="rId16"/>
  </p:sldLayoutIdLst>
  <p:hf sldNum="0" hdr="0" dt="0"/>
  <p:txStyles>
    <p:titleStyle>
      <a:lvl1pPr algn="l" defTabSz="914400" rtl="0" eaLnBrk="1" latinLnBrk="0" hangingPunct="1">
        <a:lnSpc>
          <a:spcPct val="90000"/>
        </a:lnSpc>
        <a:spcBef>
          <a:spcPct val="0"/>
        </a:spcBef>
        <a:buNone/>
        <a:defRPr sz="3000" b="1" kern="1200">
          <a:solidFill>
            <a:schemeClr val="accent1"/>
          </a:solidFill>
          <a:latin typeface="+mj-lt"/>
          <a:ea typeface="+mj-ea"/>
          <a:cs typeface="+mj-cs"/>
        </a:defRPr>
      </a:lvl1pPr>
    </p:titleStyle>
    <p:bodyStyle>
      <a:lvl1pPr marL="266700" indent="-266700" algn="l" defTabSz="914400" rtl="0" eaLnBrk="1" latinLnBrk="0" hangingPunct="1">
        <a:lnSpc>
          <a:spcPct val="100000"/>
        </a:lnSpc>
        <a:spcBef>
          <a:spcPts val="0"/>
        </a:spcBef>
        <a:spcAft>
          <a:spcPts val="800"/>
        </a:spcAft>
        <a:buFont typeface="Arial" panose="020B0604020202020204" pitchFamily="34" charset="0"/>
        <a:buChar char="•"/>
        <a:tabLst>
          <a:tab pos="266700" algn="l"/>
        </a:tabLst>
        <a:defRPr sz="1600" kern="1200">
          <a:solidFill>
            <a:schemeClr val="tx1"/>
          </a:solidFill>
          <a:latin typeface="+mn-lt"/>
          <a:ea typeface="+mn-ea"/>
          <a:cs typeface="+mn-cs"/>
        </a:defRPr>
      </a:lvl1pPr>
      <a:lvl2pPr marL="542925" indent="-276225" algn="l" defTabSz="914400" rtl="0" eaLnBrk="1" latinLnBrk="0" hangingPunct="1">
        <a:lnSpc>
          <a:spcPct val="100000"/>
        </a:lnSpc>
        <a:spcBef>
          <a:spcPts val="0"/>
        </a:spcBef>
        <a:spcAft>
          <a:spcPts val="800"/>
        </a:spcAft>
        <a:buFont typeface="Arial" panose="020B0604020202020204" pitchFamily="34" charset="0"/>
        <a:buChar char="•"/>
        <a:defRPr sz="1600" kern="1200">
          <a:solidFill>
            <a:schemeClr val="tx1"/>
          </a:solidFill>
          <a:latin typeface="+mn-lt"/>
          <a:ea typeface="+mn-ea"/>
          <a:cs typeface="+mn-cs"/>
        </a:defRPr>
      </a:lvl2pPr>
      <a:lvl3pPr marL="809625" indent="-266700" algn="l" defTabSz="914400" rtl="0" eaLnBrk="1" latinLnBrk="0" hangingPunct="1">
        <a:lnSpc>
          <a:spcPct val="100000"/>
        </a:lnSpc>
        <a:spcBef>
          <a:spcPts val="0"/>
        </a:spcBef>
        <a:spcAft>
          <a:spcPts val="800"/>
        </a:spcAft>
        <a:buFont typeface="Arial" panose="020B0604020202020204" pitchFamily="34" charset="0"/>
        <a:buChar char="•"/>
        <a:defRPr sz="1600" kern="1200">
          <a:solidFill>
            <a:schemeClr val="tx1"/>
          </a:solidFill>
          <a:latin typeface="+mn-lt"/>
          <a:ea typeface="+mn-ea"/>
          <a:cs typeface="+mn-cs"/>
        </a:defRPr>
      </a:lvl3pPr>
      <a:lvl4pPr marL="1076325" indent="-266700" algn="l" defTabSz="914400" rtl="0" eaLnBrk="1" latinLnBrk="0" hangingPunct="1">
        <a:lnSpc>
          <a:spcPct val="100000"/>
        </a:lnSpc>
        <a:spcBef>
          <a:spcPts val="0"/>
        </a:spcBef>
        <a:spcAft>
          <a:spcPts val="800"/>
        </a:spcAft>
        <a:buFont typeface="Arial" panose="020B0604020202020204" pitchFamily="34" charset="0"/>
        <a:buChar char="•"/>
        <a:defRPr sz="1600" kern="1200">
          <a:solidFill>
            <a:schemeClr val="tx1"/>
          </a:solidFill>
          <a:latin typeface="+mn-lt"/>
          <a:ea typeface="+mn-ea"/>
          <a:cs typeface="+mn-cs"/>
        </a:defRPr>
      </a:lvl4pPr>
      <a:lvl5pPr marL="1343025" indent="-266700" algn="l" defTabSz="914400" rtl="0" eaLnBrk="1" latinLnBrk="0" hangingPunct="1">
        <a:lnSpc>
          <a:spcPct val="100000"/>
        </a:lnSpc>
        <a:spcBef>
          <a:spcPts val="0"/>
        </a:spcBef>
        <a:spcAft>
          <a:spcPts val="80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913" userDrawn="1">
          <p15:clr>
            <a:srgbClr val="F26B43"/>
          </p15:clr>
        </p15:guide>
        <p15:guide id="2" pos="3885" userDrawn="1">
          <p15:clr>
            <a:srgbClr val="F26B43"/>
          </p15:clr>
        </p15:guide>
        <p15:guide id="3" pos="3795" userDrawn="1">
          <p15:clr>
            <a:srgbClr val="F26B43"/>
          </p15:clr>
        </p15:guide>
        <p15:guide id="4" pos="7423" userDrawn="1">
          <p15:clr>
            <a:srgbClr val="F26B43"/>
          </p15:clr>
        </p15:guide>
        <p15:guide id="5" pos="257" userDrawn="1">
          <p15:clr>
            <a:srgbClr val="F26B43"/>
          </p15:clr>
        </p15:guide>
        <p15:guide id="6" orient="horz" pos="4042" userDrawn="1">
          <p15:clr>
            <a:srgbClr val="F26B43"/>
          </p15:clr>
        </p15:guide>
        <p15:guide id="7" orient="horz" pos="2432" userDrawn="1">
          <p15:clr>
            <a:srgbClr val="F26B43"/>
          </p15:clr>
        </p15:guide>
        <p15:guide id="8" orient="horz" pos="2523" userDrawn="1">
          <p15:clr>
            <a:srgbClr val="F26B43"/>
          </p15:clr>
        </p15:guide>
        <p15:guide id="9" pos="2593" userDrawn="1">
          <p15:clr>
            <a:srgbClr val="F26B43"/>
          </p15:clr>
        </p15:guide>
        <p15:guide id="10" pos="2683" userDrawn="1">
          <p15:clr>
            <a:srgbClr val="F26B43"/>
          </p15:clr>
        </p15:guide>
        <p15:guide id="11" pos="4997" userDrawn="1">
          <p15:clr>
            <a:srgbClr val="F26B43"/>
          </p15:clr>
        </p15:guide>
        <p15:guide id="12" pos="5087"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07988" y="349611"/>
            <a:ext cx="11376024" cy="451098"/>
          </a:xfrm>
          <a:prstGeom prst="rect">
            <a:avLst/>
          </a:prstGeom>
        </p:spPr>
        <p:txBody>
          <a:bodyPr vert="horz" lIns="0" tIns="0" rIns="0" bIns="0" rtlCol="0" anchor="t" anchorCtr="0">
            <a:noAutofit/>
          </a:bodyPr>
          <a:lstStyle/>
          <a:p>
            <a:endParaRPr lang="en-US" noProof="0" dirty="0"/>
          </a:p>
        </p:txBody>
      </p:sp>
      <p:sp>
        <p:nvSpPr>
          <p:cNvPr id="3" name="Text Placeholder 2"/>
          <p:cNvSpPr>
            <a:spLocks noGrp="1"/>
          </p:cNvSpPr>
          <p:nvPr>
            <p:ph type="body" idx="1"/>
          </p:nvPr>
        </p:nvSpPr>
        <p:spPr>
          <a:xfrm>
            <a:off x="407987" y="1406427"/>
            <a:ext cx="11376025" cy="5010249"/>
          </a:xfrm>
          <a:prstGeom prst="rect">
            <a:avLst/>
          </a:prstGeom>
        </p:spPr>
        <p:txBody>
          <a:bodyPr vert="horz" lIns="0" tIns="0" rIns="0" bIns="0" rtlCol="0" anchor="t" anchorCtr="0">
            <a:noAutofit/>
          </a:bodyPr>
          <a:lstStyle/>
          <a:p>
            <a:pPr lvl="0"/>
            <a:endParaRPr lang="en-US" noProof="0" dirty="0"/>
          </a:p>
        </p:txBody>
      </p:sp>
      <p:sp>
        <p:nvSpPr>
          <p:cNvPr id="5" name="Footer Placeholder 4"/>
          <p:cNvSpPr>
            <a:spLocks noGrp="1"/>
          </p:cNvSpPr>
          <p:nvPr>
            <p:ph type="ftr" sz="quarter" idx="3"/>
          </p:nvPr>
        </p:nvSpPr>
        <p:spPr>
          <a:xfrm>
            <a:off x="748800" y="6554528"/>
            <a:ext cx="9991716" cy="186841"/>
          </a:xfrm>
          <a:prstGeom prst="rect">
            <a:avLst/>
          </a:prstGeom>
        </p:spPr>
        <p:txBody>
          <a:bodyPr vert="horz" lIns="0" tIns="0" rIns="0" bIns="0" rtlCol="0" anchor="t" anchorCtr="0">
            <a:noAutofit/>
          </a:bodyPr>
          <a:lstStyle>
            <a:lvl1pPr algn="r">
              <a:defRPr sz="900">
                <a:solidFill>
                  <a:schemeClr val="tx1"/>
                </a:solidFill>
              </a:defRPr>
            </a:lvl1pPr>
          </a:lstStyle>
          <a:p>
            <a:r>
              <a:rPr lang="sv-SE" smtClean="0"/>
              <a:t>Betriebsseminar | Travemünde, Feb-21, 2018 | Juliane Rönsch-Schulenburg</a:t>
            </a:r>
            <a:endParaRPr lang="en-US" dirty="0"/>
          </a:p>
        </p:txBody>
      </p:sp>
      <p:sp>
        <p:nvSpPr>
          <p:cNvPr id="14" name="Textfeld 13"/>
          <p:cNvSpPr txBox="1"/>
          <p:nvPr/>
        </p:nvSpPr>
        <p:spPr>
          <a:xfrm>
            <a:off x="10848528" y="6554528"/>
            <a:ext cx="935485" cy="186841"/>
          </a:xfrm>
          <a:prstGeom prst="rect">
            <a:avLst/>
          </a:prstGeom>
          <a:noFill/>
        </p:spPr>
        <p:txBody>
          <a:bodyPr wrap="square" lIns="0" tIns="0" rIns="0" bIns="0" rtlCol="0">
            <a:noAutofit/>
          </a:bodyPr>
          <a:lstStyle/>
          <a:p>
            <a:pPr algn="r"/>
            <a:r>
              <a:rPr lang="en-US" sz="900" b="1" noProof="0" dirty="0"/>
              <a:t>Page </a:t>
            </a:r>
            <a:fld id="{0427E4B2-AC28-443E-BE04-5CD55098A90B}" type="slidenum">
              <a:rPr lang="en-US" sz="900" b="1" noProof="0" smtClean="0"/>
              <a:pPr algn="r"/>
              <a:t>‹#›</a:t>
            </a:fld>
            <a:endParaRPr lang="en-US" sz="900" b="1" noProof="0" dirty="0"/>
          </a:p>
        </p:txBody>
      </p:sp>
      <p:pic>
        <p:nvPicPr>
          <p:cNvPr id="7" name="Grafik 6">
            <a:extLst>
              <a:ext uri="{FF2B5EF4-FFF2-40B4-BE49-F238E27FC236}">
                <a16:creationId xmlns="" xmlns:a16="http://schemas.microsoft.com/office/drawing/2014/main" id="{D4CD88DD-DBFC-4A36-8842-5A071EC0CA3A}"/>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97917" y="6582959"/>
            <a:ext cx="287966" cy="86400"/>
          </a:xfrm>
          <a:prstGeom prst="rect">
            <a:avLst/>
          </a:prstGeom>
        </p:spPr>
      </p:pic>
    </p:spTree>
    <p:extLst>
      <p:ext uri="{BB962C8B-B14F-4D97-AF65-F5344CB8AC3E}">
        <p14:creationId xmlns:p14="http://schemas.microsoft.com/office/powerpoint/2010/main" val="1151051104"/>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 id="2147483729" r:id="rId14"/>
    <p:sldLayoutId id="2147483730" r:id="rId15"/>
    <p:sldLayoutId id="2147483731" r:id="rId16"/>
    <p:sldLayoutId id="2147483732" r:id="rId17"/>
  </p:sldLayoutIdLst>
  <p:hf sldNum="0" hdr="0" dt="0"/>
  <p:txStyles>
    <p:titleStyle>
      <a:lvl1pPr algn="l" defTabSz="914400" rtl="0" eaLnBrk="1" latinLnBrk="0" hangingPunct="1">
        <a:lnSpc>
          <a:spcPct val="90000"/>
        </a:lnSpc>
        <a:spcBef>
          <a:spcPct val="0"/>
        </a:spcBef>
        <a:buNone/>
        <a:defRPr sz="3000" b="1" kern="1200">
          <a:solidFill>
            <a:schemeClr val="accent1"/>
          </a:solidFill>
          <a:latin typeface="+mj-lt"/>
          <a:ea typeface="+mj-ea"/>
          <a:cs typeface="+mj-cs"/>
        </a:defRPr>
      </a:lvl1pPr>
    </p:titleStyle>
    <p:bodyStyle>
      <a:lvl1pPr marL="266700" indent="-266700" algn="l" defTabSz="914400" rtl="0" eaLnBrk="1" latinLnBrk="0" hangingPunct="1">
        <a:lnSpc>
          <a:spcPct val="100000"/>
        </a:lnSpc>
        <a:spcBef>
          <a:spcPts val="0"/>
        </a:spcBef>
        <a:spcAft>
          <a:spcPts val="800"/>
        </a:spcAft>
        <a:buFont typeface="Arial" panose="020B0604020202020204" pitchFamily="34" charset="0"/>
        <a:buChar char="•"/>
        <a:tabLst>
          <a:tab pos="266700" algn="l"/>
        </a:tabLst>
        <a:defRPr sz="1600" kern="1200">
          <a:solidFill>
            <a:schemeClr val="tx1"/>
          </a:solidFill>
          <a:latin typeface="+mn-lt"/>
          <a:ea typeface="+mn-ea"/>
          <a:cs typeface="+mn-cs"/>
        </a:defRPr>
      </a:lvl1pPr>
      <a:lvl2pPr marL="542925" indent="-276225" algn="l" defTabSz="914400" rtl="0" eaLnBrk="1" latinLnBrk="0" hangingPunct="1">
        <a:lnSpc>
          <a:spcPct val="100000"/>
        </a:lnSpc>
        <a:spcBef>
          <a:spcPts val="0"/>
        </a:spcBef>
        <a:spcAft>
          <a:spcPts val="800"/>
        </a:spcAft>
        <a:buFont typeface="Arial" panose="020B0604020202020204" pitchFamily="34" charset="0"/>
        <a:buChar char="•"/>
        <a:defRPr sz="1600" kern="1200">
          <a:solidFill>
            <a:schemeClr val="tx1"/>
          </a:solidFill>
          <a:latin typeface="+mn-lt"/>
          <a:ea typeface="+mn-ea"/>
          <a:cs typeface="+mn-cs"/>
        </a:defRPr>
      </a:lvl2pPr>
      <a:lvl3pPr marL="809625" indent="-266700" algn="l" defTabSz="914400" rtl="0" eaLnBrk="1" latinLnBrk="0" hangingPunct="1">
        <a:lnSpc>
          <a:spcPct val="100000"/>
        </a:lnSpc>
        <a:spcBef>
          <a:spcPts val="0"/>
        </a:spcBef>
        <a:spcAft>
          <a:spcPts val="800"/>
        </a:spcAft>
        <a:buFont typeface="Arial" panose="020B0604020202020204" pitchFamily="34" charset="0"/>
        <a:buChar char="•"/>
        <a:defRPr sz="1600" kern="1200">
          <a:solidFill>
            <a:schemeClr val="tx1"/>
          </a:solidFill>
          <a:latin typeface="+mn-lt"/>
          <a:ea typeface="+mn-ea"/>
          <a:cs typeface="+mn-cs"/>
        </a:defRPr>
      </a:lvl3pPr>
      <a:lvl4pPr marL="1076325" indent="-266700" algn="l" defTabSz="914400" rtl="0" eaLnBrk="1" latinLnBrk="0" hangingPunct="1">
        <a:lnSpc>
          <a:spcPct val="100000"/>
        </a:lnSpc>
        <a:spcBef>
          <a:spcPts val="0"/>
        </a:spcBef>
        <a:spcAft>
          <a:spcPts val="800"/>
        </a:spcAft>
        <a:buFont typeface="Arial" panose="020B0604020202020204" pitchFamily="34" charset="0"/>
        <a:buChar char="•"/>
        <a:defRPr sz="1600" kern="1200">
          <a:solidFill>
            <a:schemeClr val="tx1"/>
          </a:solidFill>
          <a:latin typeface="+mn-lt"/>
          <a:ea typeface="+mn-ea"/>
          <a:cs typeface="+mn-cs"/>
        </a:defRPr>
      </a:lvl4pPr>
      <a:lvl5pPr marL="1343025" indent="-266700" algn="l" defTabSz="914400" rtl="0" eaLnBrk="1" latinLnBrk="0" hangingPunct="1">
        <a:lnSpc>
          <a:spcPct val="100000"/>
        </a:lnSpc>
        <a:spcBef>
          <a:spcPts val="0"/>
        </a:spcBef>
        <a:spcAft>
          <a:spcPts val="80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913" userDrawn="1">
          <p15:clr>
            <a:srgbClr val="F26B43"/>
          </p15:clr>
        </p15:guide>
        <p15:guide id="2" pos="3885" userDrawn="1">
          <p15:clr>
            <a:srgbClr val="F26B43"/>
          </p15:clr>
        </p15:guide>
        <p15:guide id="3" pos="3795" userDrawn="1">
          <p15:clr>
            <a:srgbClr val="F26B43"/>
          </p15:clr>
        </p15:guide>
        <p15:guide id="4" pos="7423" userDrawn="1">
          <p15:clr>
            <a:srgbClr val="F26B43"/>
          </p15:clr>
        </p15:guide>
        <p15:guide id="5" pos="257" userDrawn="1">
          <p15:clr>
            <a:srgbClr val="F26B43"/>
          </p15:clr>
        </p15:guide>
        <p15:guide id="6" orient="horz" pos="4042" userDrawn="1">
          <p15:clr>
            <a:srgbClr val="F26B43"/>
          </p15:clr>
        </p15:guide>
        <p15:guide id="7" orient="horz" pos="2432" userDrawn="1">
          <p15:clr>
            <a:srgbClr val="F26B43"/>
          </p15:clr>
        </p15:guide>
        <p15:guide id="8" orient="horz" pos="2523" userDrawn="1">
          <p15:clr>
            <a:srgbClr val="F26B43"/>
          </p15:clr>
        </p15:guide>
        <p15:guide id="9" pos="2593" userDrawn="1">
          <p15:clr>
            <a:srgbClr val="F26B43"/>
          </p15:clr>
        </p15:guide>
        <p15:guide id="10" pos="2683" userDrawn="1">
          <p15:clr>
            <a:srgbClr val="F26B43"/>
          </p15:clr>
        </p15:guide>
        <p15:guide id="11" pos="4997" userDrawn="1">
          <p15:clr>
            <a:srgbClr val="F26B43"/>
          </p15:clr>
        </p15:guide>
        <p15:guide id="12" pos="5087"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07988" y="349611"/>
            <a:ext cx="11376024" cy="451098"/>
          </a:xfrm>
          <a:prstGeom prst="rect">
            <a:avLst/>
          </a:prstGeom>
        </p:spPr>
        <p:txBody>
          <a:bodyPr vert="horz" lIns="0" tIns="0" rIns="0" bIns="0" rtlCol="0" anchor="t" anchorCtr="0">
            <a:noAutofit/>
          </a:bodyPr>
          <a:lstStyle/>
          <a:p>
            <a:endParaRPr lang="en-US" noProof="0" dirty="0"/>
          </a:p>
        </p:txBody>
      </p:sp>
      <p:sp>
        <p:nvSpPr>
          <p:cNvPr id="3" name="Text Placeholder 2"/>
          <p:cNvSpPr>
            <a:spLocks noGrp="1"/>
          </p:cNvSpPr>
          <p:nvPr>
            <p:ph type="body" idx="1"/>
          </p:nvPr>
        </p:nvSpPr>
        <p:spPr>
          <a:xfrm>
            <a:off x="407987" y="1406427"/>
            <a:ext cx="11376025" cy="5010249"/>
          </a:xfrm>
          <a:prstGeom prst="rect">
            <a:avLst/>
          </a:prstGeom>
        </p:spPr>
        <p:txBody>
          <a:bodyPr vert="horz" lIns="0" tIns="0" rIns="0" bIns="0" rtlCol="0" anchor="t" anchorCtr="0">
            <a:noAutofit/>
          </a:bodyPr>
          <a:lstStyle/>
          <a:p>
            <a:pPr lvl="0"/>
            <a:endParaRPr lang="en-US" noProof="0" dirty="0"/>
          </a:p>
        </p:txBody>
      </p:sp>
      <p:sp>
        <p:nvSpPr>
          <p:cNvPr id="5" name="Footer Placeholder 4"/>
          <p:cNvSpPr>
            <a:spLocks noGrp="1"/>
          </p:cNvSpPr>
          <p:nvPr>
            <p:ph type="ftr" sz="quarter" idx="3"/>
          </p:nvPr>
        </p:nvSpPr>
        <p:spPr>
          <a:xfrm>
            <a:off x="748800" y="6554528"/>
            <a:ext cx="9991716" cy="186841"/>
          </a:xfrm>
          <a:prstGeom prst="rect">
            <a:avLst/>
          </a:prstGeom>
        </p:spPr>
        <p:txBody>
          <a:bodyPr vert="horz" lIns="0" tIns="0" rIns="0" bIns="0" rtlCol="0" anchor="t" anchorCtr="0">
            <a:noAutofit/>
          </a:bodyPr>
          <a:lstStyle>
            <a:lvl1pPr algn="r">
              <a:defRPr sz="900">
                <a:solidFill>
                  <a:schemeClr val="tx1"/>
                </a:solidFill>
              </a:defRPr>
            </a:lvl1pPr>
          </a:lstStyle>
          <a:p>
            <a:r>
              <a:rPr lang="sv-SE" smtClean="0"/>
              <a:t>Betriebsseminar | Travemünde, Feb-21, 2018 | Juliane Rönsch-Schulenburg</a:t>
            </a:r>
            <a:endParaRPr lang="en-US" dirty="0"/>
          </a:p>
        </p:txBody>
      </p:sp>
      <p:sp>
        <p:nvSpPr>
          <p:cNvPr id="14" name="Textfeld 13"/>
          <p:cNvSpPr txBox="1"/>
          <p:nvPr/>
        </p:nvSpPr>
        <p:spPr>
          <a:xfrm>
            <a:off x="10848528" y="6554528"/>
            <a:ext cx="935485" cy="186841"/>
          </a:xfrm>
          <a:prstGeom prst="rect">
            <a:avLst/>
          </a:prstGeom>
          <a:noFill/>
        </p:spPr>
        <p:txBody>
          <a:bodyPr wrap="square" lIns="0" tIns="0" rIns="0" bIns="0" rtlCol="0">
            <a:noAutofit/>
          </a:bodyPr>
          <a:lstStyle/>
          <a:p>
            <a:pPr algn="r"/>
            <a:r>
              <a:rPr lang="en-US" sz="900" b="1" noProof="0" dirty="0"/>
              <a:t>Page </a:t>
            </a:r>
            <a:fld id="{0427E4B2-AC28-443E-BE04-5CD55098A90B}" type="slidenum">
              <a:rPr lang="en-US" sz="900" b="1" noProof="0" smtClean="0"/>
              <a:pPr algn="r"/>
              <a:t>‹#›</a:t>
            </a:fld>
            <a:endParaRPr lang="en-US" sz="900" b="1" noProof="0" dirty="0"/>
          </a:p>
        </p:txBody>
      </p:sp>
      <p:pic>
        <p:nvPicPr>
          <p:cNvPr id="7" name="Grafik 6">
            <a:extLst>
              <a:ext uri="{FF2B5EF4-FFF2-40B4-BE49-F238E27FC236}">
                <a16:creationId xmlns="" xmlns:a16="http://schemas.microsoft.com/office/drawing/2014/main" id="{D4CD88DD-DBFC-4A36-8842-5A071EC0CA3A}"/>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397917" y="6582959"/>
            <a:ext cx="287966" cy="86400"/>
          </a:xfrm>
          <a:prstGeom prst="rect">
            <a:avLst/>
          </a:prstGeom>
        </p:spPr>
      </p:pic>
    </p:spTree>
    <p:extLst>
      <p:ext uri="{BB962C8B-B14F-4D97-AF65-F5344CB8AC3E}">
        <p14:creationId xmlns:p14="http://schemas.microsoft.com/office/powerpoint/2010/main" val="3615169702"/>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 id="2147483700" r:id="rId17"/>
    <p:sldLayoutId id="2147483701" r:id="rId18"/>
    <p:sldLayoutId id="2147483702" r:id="rId19"/>
  </p:sldLayoutIdLst>
  <p:hf sldNum="0" hdr="0" dt="0"/>
  <p:txStyles>
    <p:titleStyle>
      <a:lvl1pPr algn="l" defTabSz="914400" rtl="0" eaLnBrk="1" latinLnBrk="0" hangingPunct="1">
        <a:lnSpc>
          <a:spcPct val="90000"/>
        </a:lnSpc>
        <a:spcBef>
          <a:spcPct val="0"/>
        </a:spcBef>
        <a:buNone/>
        <a:defRPr sz="3000" b="1" kern="1200">
          <a:solidFill>
            <a:schemeClr val="accent1"/>
          </a:solidFill>
          <a:latin typeface="+mj-lt"/>
          <a:ea typeface="+mj-ea"/>
          <a:cs typeface="+mj-cs"/>
        </a:defRPr>
      </a:lvl1pPr>
    </p:titleStyle>
    <p:bodyStyle>
      <a:lvl1pPr marL="266700" indent="-266700" algn="l" defTabSz="914400" rtl="0" eaLnBrk="1" latinLnBrk="0" hangingPunct="1">
        <a:lnSpc>
          <a:spcPct val="100000"/>
        </a:lnSpc>
        <a:spcBef>
          <a:spcPts val="0"/>
        </a:spcBef>
        <a:spcAft>
          <a:spcPts val="800"/>
        </a:spcAft>
        <a:buFont typeface="Arial" panose="020B0604020202020204" pitchFamily="34" charset="0"/>
        <a:buChar char="•"/>
        <a:tabLst>
          <a:tab pos="266700" algn="l"/>
        </a:tabLst>
        <a:defRPr sz="1600" kern="1200">
          <a:solidFill>
            <a:schemeClr val="tx1"/>
          </a:solidFill>
          <a:latin typeface="+mn-lt"/>
          <a:ea typeface="+mn-ea"/>
          <a:cs typeface="+mn-cs"/>
        </a:defRPr>
      </a:lvl1pPr>
      <a:lvl2pPr marL="542925" indent="-276225" algn="l" defTabSz="914400" rtl="0" eaLnBrk="1" latinLnBrk="0" hangingPunct="1">
        <a:lnSpc>
          <a:spcPct val="100000"/>
        </a:lnSpc>
        <a:spcBef>
          <a:spcPts val="0"/>
        </a:spcBef>
        <a:spcAft>
          <a:spcPts val="800"/>
        </a:spcAft>
        <a:buFont typeface="Arial" panose="020B0604020202020204" pitchFamily="34" charset="0"/>
        <a:buChar char="•"/>
        <a:defRPr sz="1600" kern="1200">
          <a:solidFill>
            <a:schemeClr val="tx1"/>
          </a:solidFill>
          <a:latin typeface="+mn-lt"/>
          <a:ea typeface="+mn-ea"/>
          <a:cs typeface="+mn-cs"/>
        </a:defRPr>
      </a:lvl2pPr>
      <a:lvl3pPr marL="809625" indent="-266700" algn="l" defTabSz="914400" rtl="0" eaLnBrk="1" latinLnBrk="0" hangingPunct="1">
        <a:lnSpc>
          <a:spcPct val="100000"/>
        </a:lnSpc>
        <a:spcBef>
          <a:spcPts val="0"/>
        </a:spcBef>
        <a:spcAft>
          <a:spcPts val="800"/>
        </a:spcAft>
        <a:buFont typeface="Arial" panose="020B0604020202020204" pitchFamily="34" charset="0"/>
        <a:buChar char="•"/>
        <a:defRPr sz="1600" kern="1200">
          <a:solidFill>
            <a:schemeClr val="tx1"/>
          </a:solidFill>
          <a:latin typeface="+mn-lt"/>
          <a:ea typeface="+mn-ea"/>
          <a:cs typeface="+mn-cs"/>
        </a:defRPr>
      </a:lvl3pPr>
      <a:lvl4pPr marL="1076325" indent="-266700" algn="l" defTabSz="914400" rtl="0" eaLnBrk="1" latinLnBrk="0" hangingPunct="1">
        <a:lnSpc>
          <a:spcPct val="100000"/>
        </a:lnSpc>
        <a:spcBef>
          <a:spcPts val="0"/>
        </a:spcBef>
        <a:spcAft>
          <a:spcPts val="800"/>
        </a:spcAft>
        <a:buFont typeface="Arial" panose="020B0604020202020204" pitchFamily="34" charset="0"/>
        <a:buChar char="•"/>
        <a:defRPr sz="1600" kern="1200">
          <a:solidFill>
            <a:schemeClr val="tx1"/>
          </a:solidFill>
          <a:latin typeface="+mn-lt"/>
          <a:ea typeface="+mn-ea"/>
          <a:cs typeface="+mn-cs"/>
        </a:defRPr>
      </a:lvl4pPr>
      <a:lvl5pPr marL="1343025" indent="-266700" algn="l" defTabSz="914400" rtl="0" eaLnBrk="1" latinLnBrk="0" hangingPunct="1">
        <a:lnSpc>
          <a:spcPct val="100000"/>
        </a:lnSpc>
        <a:spcBef>
          <a:spcPts val="0"/>
        </a:spcBef>
        <a:spcAft>
          <a:spcPts val="80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913" userDrawn="1">
          <p15:clr>
            <a:srgbClr val="F26B43"/>
          </p15:clr>
        </p15:guide>
        <p15:guide id="2" pos="3885" userDrawn="1">
          <p15:clr>
            <a:srgbClr val="F26B43"/>
          </p15:clr>
        </p15:guide>
        <p15:guide id="3" pos="3795" userDrawn="1">
          <p15:clr>
            <a:srgbClr val="F26B43"/>
          </p15:clr>
        </p15:guide>
        <p15:guide id="4" pos="7423" userDrawn="1">
          <p15:clr>
            <a:srgbClr val="F26B43"/>
          </p15:clr>
        </p15:guide>
        <p15:guide id="5" pos="257" userDrawn="1">
          <p15:clr>
            <a:srgbClr val="F26B43"/>
          </p15:clr>
        </p15:guide>
        <p15:guide id="6" orient="horz" pos="4042" userDrawn="1">
          <p15:clr>
            <a:srgbClr val="F26B43"/>
          </p15:clr>
        </p15:guide>
        <p15:guide id="7" orient="horz" pos="2432" userDrawn="1">
          <p15:clr>
            <a:srgbClr val="F26B43"/>
          </p15:clr>
        </p15:guide>
        <p15:guide id="8" orient="horz" pos="2523" userDrawn="1">
          <p15:clr>
            <a:srgbClr val="F26B43"/>
          </p15:clr>
        </p15:guide>
        <p15:guide id="9" pos="2593" userDrawn="1">
          <p15:clr>
            <a:srgbClr val="F26B43"/>
          </p15:clr>
        </p15:guide>
        <p15:guide id="10" pos="2683" userDrawn="1">
          <p15:clr>
            <a:srgbClr val="F26B43"/>
          </p15:clr>
        </p15:guide>
        <p15:guide id="11" pos="4997" userDrawn="1">
          <p15:clr>
            <a:srgbClr val="F26B43"/>
          </p15:clr>
        </p15:guide>
        <p15:guide id="12" pos="5087"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chart" Target="../charts/chart12.xml"/></Relationships>
</file>

<file path=ppt/slides/_rels/slide13.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chart" Target="../charts/char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platzhalter 6"/>
          <p:cNvPicPr>
            <a:picLocks noGrp="1" noChangeAspect="1"/>
          </p:cNvPicPr>
          <p:nvPr>
            <p:ph type="pic" sz="quarter" idx="14"/>
          </p:nvPr>
        </p:nvPicPr>
        <p:blipFill rotWithShape="1">
          <a:blip r:embed="rId2">
            <a:extLst>
              <a:ext uri="{28A0092B-C50C-407E-A947-70E740481C1C}">
                <a14:useLocalDpi xmlns:a14="http://schemas.microsoft.com/office/drawing/2010/main" val="0"/>
              </a:ext>
            </a:extLst>
          </a:blip>
          <a:srcRect t="24807" b="192"/>
          <a:stretch/>
        </p:blipFill>
        <p:spPr/>
      </p:pic>
      <p:sp>
        <p:nvSpPr>
          <p:cNvPr id="2" name="Titel 1"/>
          <p:cNvSpPr>
            <a:spLocks noGrp="1"/>
          </p:cNvSpPr>
          <p:nvPr>
            <p:ph type="ctrTitle"/>
          </p:nvPr>
        </p:nvSpPr>
        <p:spPr>
          <a:xfrm>
            <a:off x="407989" y="349612"/>
            <a:ext cx="10872587" cy="1099777"/>
          </a:xfrm>
        </p:spPr>
        <p:txBody>
          <a:bodyPr/>
          <a:lstStyle/>
          <a:p>
            <a:r>
              <a:rPr lang="en-US" dirty="0" smtClean="0"/>
              <a:t>Operation and SASE tuning statistics</a:t>
            </a:r>
            <a:endParaRPr lang="en-US" dirty="0"/>
          </a:p>
        </p:txBody>
      </p:sp>
      <p:sp>
        <p:nvSpPr>
          <p:cNvPr id="3" name="Untertitel 2"/>
          <p:cNvSpPr>
            <a:spLocks noGrp="1"/>
          </p:cNvSpPr>
          <p:nvPr>
            <p:ph type="subTitle" idx="1"/>
          </p:nvPr>
        </p:nvSpPr>
        <p:spPr/>
        <p:txBody>
          <a:bodyPr/>
          <a:lstStyle/>
          <a:p>
            <a:endParaRPr lang="en-US" dirty="0" smtClean="0"/>
          </a:p>
          <a:p>
            <a:r>
              <a:rPr lang="en-US" dirty="0" smtClean="0"/>
              <a:t>FLASH</a:t>
            </a:r>
            <a:r>
              <a:rPr lang="en-US" dirty="0"/>
              <a:t>: The first soft X-ray FEL operating two </a:t>
            </a:r>
            <a:r>
              <a:rPr lang="en-US" dirty="0" err="1"/>
              <a:t>undulator</a:t>
            </a:r>
            <a:r>
              <a:rPr lang="en-US" dirty="0"/>
              <a:t> beamlines simultaneously</a:t>
            </a:r>
          </a:p>
        </p:txBody>
      </p:sp>
      <p:sp>
        <p:nvSpPr>
          <p:cNvPr id="4" name="Textplatzhalter 3"/>
          <p:cNvSpPr>
            <a:spLocks noGrp="1"/>
          </p:cNvSpPr>
          <p:nvPr>
            <p:ph type="body" sz="quarter" idx="10"/>
          </p:nvPr>
        </p:nvSpPr>
        <p:spPr>
          <a:xfrm>
            <a:off x="407368" y="4077072"/>
            <a:ext cx="2664296" cy="1132420"/>
          </a:xfrm>
        </p:spPr>
        <p:txBody>
          <a:bodyPr/>
          <a:lstStyle/>
          <a:p>
            <a:pPr algn="ctr"/>
            <a:r>
              <a:rPr lang="en-US" dirty="0" smtClean="0"/>
              <a:t>Juliane </a:t>
            </a:r>
            <a:r>
              <a:rPr lang="en-US" dirty="0" err="1" smtClean="0"/>
              <a:t>Rönsch</a:t>
            </a:r>
            <a:r>
              <a:rPr lang="en-US" dirty="0" smtClean="0"/>
              <a:t>-Schulenburg &amp;</a:t>
            </a:r>
          </a:p>
          <a:p>
            <a:pPr algn="ctr"/>
            <a:r>
              <a:rPr lang="de-DE" dirty="0" smtClean="0"/>
              <a:t>Katja Honkavaara</a:t>
            </a:r>
            <a:endParaRPr lang="en-US" dirty="0" smtClean="0"/>
          </a:p>
          <a:p>
            <a:pPr algn="ctr"/>
            <a:endParaRPr lang="en-US" dirty="0"/>
          </a:p>
          <a:p>
            <a:pPr algn="ctr" eaLnBrk="0" hangingPunct="0">
              <a:lnSpc>
                <a:spcPct val="110000"/>
              </a:lnSpc>
              <a:spcBef>
                <a:spcPct val="0"/>
              </a:spcBef>
            </a:pPr>
            <a:r>
              <a:rPr lang="de-DE" dirty="0"/>
              <a:t>Beschleunigerbetriebsseminar</a:t>
            </a:r>
            <a:br>
              <a:rPr lang="de-DE" dirty="0"/>
            </a:br>
            <a:r>
              <a:rPr lang="de-DE" dirty="0" smtClean="0"/>
              <a:t>Travemünde</a:t>
            </a:r>
          </a:p>
          <a:p>
            <a:pPr algn="ctr" eaLnBrk="0" hangingPunct="0">
              <a:lnSpc>
                <a:spcPct val="110000"/>
              </a:lnSpc>
              <a:spcBef>
                <a:spcPct val="0"/>
              </a:spcBef>
            </a:pPr>
            <a:r>
              <a:rPr lang="de-DE" dirty="0" smtClean="0"/>
              <a:t>Februar-21, 2019</a:t>
            </a:r>
            <a:endParaRPr lang="de-DE" dirty="0"/>
          </a:p>
        </p:txBody>
      </p:sp>
      <p:pic>
        <p:nvPicPr>
          <p:cNvPr id="6" name="Picture 2" descr="\\win.desy.de\group\mpy\xxl\schreibr\personal_xxl\Pictures\FLASH\FLASH2 Dirks Pictures\20131213-MK3_5417.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7680176" y="3937216"/>
            <a:ext cx="3240003" cy="1620000"/>
          </a:xfrm>
          <a:prstGeom prst="rect">
            <a:avLst/>
          </a:prstGeom>
          <a:noFill/>
          <a:extLst>
            <a:ext uri="{909E8E84-426E-40DD-AFC4-6F175D3DCCD1}">
              <a14:hiddenFill xmlns:a14="http://schemas.microsoft.com/office/drawing/2010/main">
                <a:solidFill>
                  <a:srgbClr val="FFFFFF"/>
                </a:solidFill>
              </a14:hiddenFill>
            </a:ext>
          </a:extLst>
        </p:spPr>
      </p:pic>
      <p:pic>
        <p:nvPicPr>
          <p:cNvPr id="8" name="Content Placeholder 3"/>
          <p:cNvPicPr>
            <a:picLocks noChangeAspect="1"/>
          </p:cNvPicPr>
          <p:nvPr/>
        </p:nvPicPr>
        <p:blipFill rotWithShape="1">
          <a:blip r:embed="rId4" cstate="print">
            <a:extLst>
              <a:ext uri="{28A0092B-C50C-407E-A947-70E740481C1C}">
                <a14:useLocalDpi xmlns:a14="http://schemas.microsoft.com/office/drawing/2010/main"/>
              </a:ext>
            </a:extLst>
          </a:blip>
          <a:srcRect l="6692" t="6303" r="3646" b="10098"/>
          <a:stretch/>
        </p:blipFill>
        <p:spPr bwMode="auto">
          <a:xfrm>
            <a:off x="3647728" y="3937216"/>
            <a:ext cx="3275570" cy="16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pic>
    </p:spTree>
    <p:extLst>
      <p:ext uri="{BB962C8B-B14F-4D97-AF65-F5344CB8AC3E}">
        <p14:creationId xmlns:p14="http://schemas.microsoft.com/office/powerpoint/2010/main" val="8629679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p:cNvSpPr>
            <a:spLocks noGrp="1"/>
          </p:cNvSpPr>
          <p:nvPr>
            <p:ph type="ftr" sz="quarter" idx="11"/>
          </p:nvPr>
        </p:nvSpPr>
        <p:spPr/>
        <p:txBody>
          <a:bodyPr/>
          <a:lstStyle/>
          <a:p>
            <a:r>
              <a:rPr lang="sv-SE" noProof="0" dirty="0" smtClean="0"/>
              <a:t>Katja Honkavaara</a:t>
            </a:r>
            <a:endParaRPr lang="en-US" noProof="0" dirty="0"/>
          </a:p>
        </p:txBody>
      </p:sp>
      <p:sp>
        <p:nvSpPr>
          <p:cNvPr id="8" name="Title 1"/>
          <p:cNvSpPr txBox="1">
            <a:spLocks/>
          </p:cNvSpPr>
          <p:nvPr/>
        </p:nvSpPr>
        <p:spPr>
          <a:xfrm>
            <a:off x="407988" y="349611"/>
            <a:ext cx="11376024" cy="451098"/>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000" b="1" kern="1200">
                <a:solidFill>
                  <a:schemeClr val="accent1"/>
                </a:solidFill>
                <a:latin typeface="+mj-lt"/>
                <a:ea typeface="+mj-ea"/>
                <a:cs typeface="+mj-cs"/>
              </a:defRPr>
            </a:lvl1pPr>
          </a:lstStyle>
          <a:p>
            <a:r>
              <a:rPr lang="en-US" dirty="0" smtClean="0"/>
              <a:t>FLASH1 Operation 2018 </a:t>
            </a:r>
            <a:endParaRPr lang="de-DE" dirty="0"/>
          </a:p>
        </p:txBody>
      </p:sp>
      <p:grpSp>
        <p:nvGrpSpPr>
          <p:cNvPr id="9" name="Group 8"/>
          <p:cNvGrpSpPr/>
          <p:nvPr/>
        </p:nvGrpSpPr>
        <p:grpSpPr>
          <a:xfrm>
            <a:off x="-1824880" y="928966"/>
            <a:ext cx="9683547" cy="3831610"/>
            <a:chOff x="-823530" y="749801"/>
            <a:chExt cx="7262660" cy="3831610"/>
          </a:xfrm>
        </p:grpSpPr>
        <p:graphicFrame>
          <p:nvGraphicFramePr>
            <p:cNvPr id="10" name="Object 5"/>
            <p:cNvGraphicFramePr>
              <a:graphicFrameLocks noChangeAspect="1"/>
            </p:cNvGraphicFramePr>
            <p:nvPr>
              <p:extLst>
                <p:ext uri="{D42A27DB-BD31-4B8C-83A1-F6EECF244321}">
                  <p14:modId xmlns:p14="http://schemas.microsoft.com/office/powerpoint/2010/main" val="2502200040"/>
                </p:ext>
              </p:extLst>
            </p:nvPr>
          </p:nvGraphicFramePr>
          <p:xfrm>
            <a:off x="-823530" y="749801"/>
            <a:ext cx="7262660" cy="383161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1822764" y="2766025"/>
              <a:ext cx="2202448" cy="523220"/>
            </a:xfrm>
            <a:prstGeom prst="rect">
              <a:avLst/>
            </a:prstGeom>
            <a:noFill/>
          </p:spPr>
          <p:txBody>
            <a:bodyPr wrap="square" rtlCol="0">
              <a:spAutoFit/>
            </a:bodyPr>
            <a:lstStyle/>
            <a:p>
              <a:pPr algn="ctr"/>
              <a:r>
                <a:rPr lang="en-US" sz="1400" b="1" dirty="0" smtClean="0">
                  <a:solidFill>
                    <a:srgbClr val="000000"/>
                  </a:solidFill>
                </a:rPr>
                <a:t>FEL user operation </a:t>
              </a:r>
              <a:br>
                <a:rPr lang="en-US" sz="1400" b="1" dirty="0" smtClean="0">
                  <a:solidFill>
                    <a:srgbClr val="000000"/>
                  </a:solidFill>
                </a:rPr>
              </a:br>
              <a:r>
                <a:rPr lang="en-US" sz="1400" b="1" dirty="0" smtClean="0">
                  <a:solidFill>
                    <a:srgbClr val="000000"/>
                  </a:solidFill>
                </a:rPr>
                <a:t>59%  4189 h</a:t>
              </a:r>
              <a:endParaRPr lang="en-US" sz="1400" b="1" dirty="0">
                <a:solidFill>
                  <a:srgbClr val="000000"/>
                </a:solidFill>
              </a:endParaRPr>
            </a:p>
          </p:txBody>
        </p:sp>
        <p:sp>
          <p:nvSpPr>
            <p:cNvPr id="12" name="TextBox 11"/>
            <p:cNvSpPr txBox="1"/>
            <p:nvPr/>
          </p:nvSpPr>
          <p:spPr>
            <a:xfrm>
              <a:off x="1444722" y="1541889"/>
              <a:ext cx="1926870" cy="738664"/>
            </a:xfrm>
            <a:prstGeom prst="rect">
              <a:avLst/>
            </a:prstGeom>
            <a:noFill/>
          </p:spPr>
          <p:txBody>
            <a:bodyPr wrap="square" rtlCol="0">
              <a:spAutoFit/>
            </a:bodyPr>
            <a:lstStyle/>
            <a:p>
              <a:pPr algn="ctr"/>
              <a:r>
                <a:rPr lang="en-US" sz="1400" b="1" dirty="0" smtClean="0">
                  <a:solidFill>
                    <a:srgbClr val="000000"/>
                  </a:solidFill>
                </a:rPr>
                <a:t>Studies and </a:t>
              </a:r>
              <a:br>
                <a:rPr lang="en-US" sz="1400" b="1" dirty="0" smtClean="0">
                  <a:solidFill>
                    <a:srgbClr val="000000"/>
                  </a:solidFill>
                </a:rPr>
              </a:br>
              <a:r>
                <a:rPr lang="en-US" sz="1400" b="1" dirty="0" smtClean="0">
                  <a:solidFill>
                    <a:srgbClr val="000000"/>
                  </a:solidFill>
                </a:rPr>
                <a:t>user preparation</a:t>
              </a:r>
              <a:br>
                <a:rPr lang="en-US" sz="1400" b="1" dirty="0" smtClean="0">
                  <a:solidFill>
                    <a:srgbClr val="000000"/>
                  </a:solidFill>
                </a:rPr>
              </a:br>
              <a:r>
                <a:rPr lang="en-US" sz="1400" b="1" dirty="0" smtClean="0">
                  <a:solidFill>
                    <a:srgbClr val="000000"/>
                  </a:solidFill>
                </a:rPr>
                <a:t>30%  2110 h</a:t>
              </a:r>
              <a:endParaRPr lang="en-US" sz="1400" b="1" dirty="0">
                <a:solidFill>
                  <a:srgbClr val="000000"/>
                </a:solidFill>
              </a:endParaRPr>
            </a:p>
          </p:txBody>
        </p:sp>
        <p:sp>
          <p:nvSpPr>
            <p:cNvPr id="13" name="TextBox 12"/>
            <p:cNvSpPr txBox="1"/>
            <p:nvPr/>
          </p:nvSpPr>
          <p:spPr>
            <a:xfrm>
              <a:off x="3820986" y="1377627"/>
              <a:ext cx="1620180" cy="523220"/>
            </a:xfrm>
            <a:prstGeom prst="rect">
              <a:avLst/>
            </a:prstGeom>
            <a:noFill/>
          </p:spPr>
          <p:txBody>
            <a:bodyPr wrap="square" rtlCol="0">
              <a:spAutoFit/>
            </a:bodyPr>
            <a:lstStyle/>
            <a:p>
              <a:pPr algn="ctr"/>
              <a:r>
                <a:rPr lang="en-US" sz="1400" b="1" dirty="0" smtClean="0">
                  <a:solidFill>
                    <a:srgbClr val="000000"/>
                  </a:solidFill>
                </a:rPr>
                <a:t>Accelerator R&amp;D </a:t>
              </a:r>
              <a:br>
                <a:rPr lang="en-US" sz="1400" b="1" dirty="0" smtClean="0">
                  <a:solidFill>
                    <a:srgbClr val="000000"/>
                  </a:solidFill>
                </a:rPr>
              </a:br>
              <a:r>
                <a:rPr lang="en-US" sz="1400" b="1" dirty="0" smtClean="0">
                  <a:solidFill>
                    <a:srgbClr val="000000"/>
                  </a:solidFill>
                </a:rPr>
                <a:t>11%  804 h</a:t>
              </a:r>
              <a:endParaRPr lang="en-US" sz="1400" b="1" dirty="0">
                <a:solidFill>
                  <a:srgbClr val="000000"/>
                </a:solidFill>
              </a:endParaRPr>
            </a:p>
          </p:txBody>
        </p:sp>
      </p:grpSp>
      <p:grpSp>
        <p:nvGrpSpPr>
          <p:cNvPr id="14" name="Group 13"/>
          <p:cNvGrpSpPr/>
          <p:nvPr/>
        </p:nvGrpSpPr>
        <p:grpSpPr>
          <a:xfrm>
            <a:off x="5303912" y="2873182"/>
            <a:ext cx="7695873" cy="3508146"/>
            <a:chOff x="4027594" y="3130435"/>
            <a:chExt cx="5771905" cy="3508146"/>
          </a:xfrm>
        </p:grpSpPr>
        <p:graphicFrame>
          <p:nvGraphicFramePr>
            <p:cNvPr id="15" name="Object 5"/>
            <p:cNvGraphicFramePr>
              <a:graphicFrameLocks noChangeAspect="1"/>
            </p:cNvGraphicFramePr>
            <p:nvPr>
              <p:extLst>
                <p:ext uri="{D42A27DB-BD31-4B8C-83A1-F6EECF244321}">
                  <p14:modId xmlns:p14="http://schemas.microsoft.com/office/powerpoint/2010/main" val="965389870"/>
                </p:ext>
              </p:extLst>
            </p:nvPr>
          </p:nvGraphicFramePr>
          <p:xfrm>
            <a:off x="4027594" y="3130435"/>
            <a:ext cx="5771905" cy="3508146"/>
          </p:xfrm>
          <a:graphic>
            <a:graphicData uri="http://schemas.openxmlformats.org/drawingml/2006/chart">
              <c:chart xmlns:c="http://schemas.openxmlformats.org/drawingml/2006/chart" xmlns:r="http://schemas.openxmlformats.org/officeDocument/2006/relationships" r:id="rId4"/>
            </a:graphicData>
          </a:graphic>
        </p:graphicFrame>
        <p:sp>
          <p:nvSpPr>
            <p:cNvPr id="16" name="TextBox 15"/>
            <p:cNvSpPr txBox="1"/>
            <p:nvPr/>
          </p:nvSpPr>
          <p:spPr>
            <a:xfrm>
              <a:off x="5431750" y="4315161"/>
              <a:ext cx="2314825" cy="523220"/>
            </a:xfrm>
            <a:prstGeom prst="rect">
              <a:avLst/>
            </a:prstGeom>
            <a:noFill/>
          </p:spPr>
          <p:txBody>
            <a:bodyPr wrap="square" rtlCol="0">
              <a:spAutoFit/>
            </a:bodyPr>
            <a:lstStyle/>
            <a:p>
              <a:pPr algn="ctr"/>
              <a:r>
                <a:rPr lang="en-US" sz="1400" b="1" dirty="0" smtClean="0">
                  <a:solidFill>
                    <a:srgbClr val="000000"/>
                  </a:solidFill>
                </a:rPr>
                <a:t>SASE delivery</a:t>
              </a:r>
              <a:br>
                <a:rPr lang="en-US" sz="1400" b="1" dirty="0" smtClean="0">
                  <a:solidFill>
                    <a:srgbClr val="000000"/>
                  </a:solidFill>
                </a:rPr>
              </a:br>
              <a:r>
                <a:rPr lang="en-US" sz="1400" b="1" dirty="0" smtClean="0">
                  <a:solidFill>
                    <a:srgbClr val="000000"/>
                  </a:solidFill>
                </a:rPr>
                <a:t> 81.8%  3427 h</a:t>
              </a:r>
            </a:p>
          </p:txBody>
        </p:sp>
        <p:sp>
          <p:nvSpPr>
            <p:cNvPr id="17" name="TextBox 16"/>
            <p:cNvSpPr txBox="1"/>
            <p:nvPr/>
          </p:nvSpPr>
          <p:spPr>
            <a:xfrm>
              <a:off x="6565876" y="5126413"/>
              <a:ext cx="1714334" cy="461665"/>
            </a:xfrm>
            <a:prstGeom prst="rect">
              <a:avLst/>
            </a:prstGeom>
            <a:noFill/>
          </p:spPr>
          <p:txBody>
            <a:bodyPr wrap="square" rtlCol="0">
              <a:spAutoFit/>
            </a:bodyPr>
            <a:lstStyle/>
            <a:p>
              <a:pPr algn="ctr"/>
              <a:r>
                <a:rPr lang="en-US" sz="1200" b="1" dirty="0" smtClean="0">
                  <a:solidFill>
                    <a:srgbClr val="000000"/>
                  </a:solidFill>
                </a:rPr>
                <a:t>Tuning + Set-up </a:t>
              </a:r>
              <a:br>
                <a:rPr lang="en-US" sz="1200" b="1" dirty="0" smtClean="0">
                  <a:solidFill>
                    <a:srgbClr val="000000"/>
                  </a:solidFill>
                </a:rPr>
              </a:br>
              <a:r>
                <a:rPr lang="en-US" sz="1200" b="1" dirty="0" smtClean="0">
                  <a:solidFill>
                    <a:srgbClr val="000000"/>
                  </a:solidFill>
                </a:rPr>
                <a:t>14.7%  617 h</a:t>
              </a:r>
              <a:endParaRPr lang="en-US" sz="1200" b="1" dirty="0">
                <a:solidFill>
                  <a:srgbClr val="000000"/>
                </a:solidFill>
              </a:endParaRPr>
            </a:p>
          </p:txBody>
        </p:sp>
        <p:sp>
          <p:nvSpPr>
            <p:cNvPr id="18" name="TextBox 17"/>
            <p:cNvSpPr txBox="1"/>
            <p:nvPr/>
          </p:nvSpPr>
          <p:spPr>
            <a:xfrm>
              <a:off x="6241840" y="6289574"/>
              <a:ext cx="1989040" cy="276999"/>
            </a:xfrm>
            <a:prstGeom prst="rect">
              <a:avLst/>
            </a:prstGeom>
            <a:noFill/>
          </p:spPr>
          <p:txBody>
            <a:bodyPr wrap="square" rtlCol="0">
              <a:spAutoFit/>
            </a:bodyPr>
            <a:lstStyle/>
            <a:p>
              <a:pPr algn="ctr"/>
              <a:r>
                <a:rPr lang="en-US" sz="1200" b="1" dirty="0" smtClean="0">
                  <a:solidFill>
                    <a:srgbClr val="000000"/>
                  </a:solidFill>
                </a:rPr>
                <a:t>Down 3.5% 145 h</a:t>
              </a:r>
              <a:endParaRPr lang="en-US" sz="1200" b="1" dirty="0">
                <a:solidFill>
                  <a:srgbClr val="000000"/>
                </a:solidFill>
              </a:endParaRPr>
            </a:p>
          </p:txBody>
        </p:sp>
      </p:grpSp>
      <p:cxnSp>
        <p:nvCxnSpPr>
          <p:cNvPr id="21" name="Straight Arrow Connector 20"/>
          <p:cNvCxnSpPr/>
          <p:nvPr/>
        </p:nvCxnSpPr>
        <p:spPr>
          <a:xfrm>
            <a:off x="4727848" y="3573016"/>
            <a:ext cx="2088232" cy="720080"/>
          </a:xfrm>
          <a:prstGeom prst="straightConnector1">
            <a:avLst/>
          </a:prstGeom>
          <a:ln w="28575"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767408" y="951111"/>
            <a:ext cx="4608512" cy="461665"/>
          </a:xfrm>
          <a:prstGeom prst="rect">
            <a:avLst/>
          </a:prstGeom>
          <a:noFill/>
        </p:spPr>
        <p:txBody>
          <a:bodyPr wrap="square" rtlCol="0">
            <a:spAutoFit/>
          </a:bodyPr>
          <a:lstStyle/>
          <a:p>
            <a:r>
              <a:rPr lang="en-US" sz="2400" dirty="0" smtClean="0"/>
              <a:t>FLASH1: 7103 operating hours</a:t>
            </a:r>
          </a:p>
        </p:txBody>
      </p:sp>
      <p:sp>
        <p:nvSpPr>
          <p:cNvPr id="19" name="Content Placeholder 2"/>
          <p:cNvSpPr txBox="1">
            <a:spLocks/>
          </p:cNvSpPr>
          <p:nvPr/>
        </p:nvSpPr>
        <p:spPr>
          <a:xfrm>
            <a:off x="6672064" y="1268760"/>
            <a:ext cx="4320480" cy="2160240"/>
          </a:xfrm>
          <a:prstGeom prst="rect">
            <a:avLst/>
          </a:prstGeom>
        </p:spPr>
        <p:txBody>
          <a:bodyPr/>
          <a:lstStyle>
            <a:lvl1pPr marL="266700" indent="-266700" algn="l" defTabSz="914400" rtl="0" eaLnBrk="1" latinLnBrk="0" hangingPunct="1">
              <a:lnSpc>
                <a:spcPct val="100000"/>
              </a:lnSpc>
              <a:spcBef>
                <a:spcPts val="0"/>
              </a:spcBef>
              <a:spcAft>
                <a:spcPts val="800"/>
              </a:spcAft>
              <a:buFont typeface="Arial" panose="020B0604020202020204" pitchFamily="34" charset="0"/>
              <a:buChar char="•"/>
              <a:tabLst>
                <a:tab pos="266700" algn="l"/>
              </a:tabLst>
              <a:defRPr sz="1600" kern="1200">
                <a:solidFill>
                  <a:schemeClr val="tx1"/>
                </a:solidFill>
                <a:latin typeface="+mn-lt"/>
                <a:ea typeface="+mn-ea"/>
                <a:cs typeface="+mn-cs"/>
              </a:defRPr>
            </a:lvl1pPr>
            <a:lvl2pPr marL="542925" indent="-276225" algn="l" defTabSz="914400" rtl="0" eaLnBrk="1" latinLnBrk="0" hangingPunct="1">
              <a:lnSpc>
                <a:spcPct val="100000"/>
              </a:lnSpc>
              <a:spcBef>
                <a:spcPts val="0"/>
              </a:spcBef>
              <a:spcAft>
                <a:spcPts val="800"/>
              </a:spcAft>
              <a:buFont typeface="Arial" panose="020B0604020202020204" pitchFamily="34" charset="0"/>
              <a:buChar char="•"/>
              <a:defRPr sz="1600" kern="1200">
                <a:solidFill>
                  <a:schemeClr val="tx1"/>
                </a:solidFill>
                <a:latin typeface="+mn-lt"/>
                <a:ea typeface="+mn-ea"/>
                <a:cs typeface="+mn-cs"/>
              </a:defRPr>
            </a:lvl2pPr>
            <a:lvl3pPr marL="809625" indent="-266700" algn="l" defTabSz="914400" rtl="0" eaLnBrk="1" latinLnBrk="0" hangingPunct="1">
              <a:lnSpc>
                <a:spcPct val="100000"/>
              </a:lnSpc>
              <a:spcBef>
                <a:spcPts val="0"/>
              </a:spcBef>
              <a:spcAft>
                <a:spcPts val="800"/>
              </a:spcAft>
              <a:buFont typeface="Arial" panose="020B0604020202020204" pitchFamily="34" charset="0"/>
              <a:buChar char="•"/>
              <a:defRPr sz="1600" kern="1200">
                <a:solidFill>
                  <a:schemeClr val="tx1"/>
                </a:solidFill>
                <a:latin typeface="+mn-lt"/>
                <a:ea typeface="+mn-ea"/>
                <a:cs typeface="+mn-cs"/>
              </a:defRPr>
            </a:lvl3pPr>
            <a:lvl4pPr marL="1076325" indent="-266700" algn="l" defTabSz="914400" rtl="0" eaLnBrk="1" latinLnBrk="0" hangingPunct="1">
              <a:lnSpc>
                <a:spcPct val="100000"/>
              </a:lnSpc>
              <a:spcBef>
                <a:spcPts val="0"/>
              </a:spcBef>
              <a:spcAft>
                <a:spcPts val="800"/>
              </a:spcAft>
              <a:buFont typeface="Arial" panose="020B0604020202020204" pitchFamily="34" charset="0"/>
              <a:buChar char="•"/>
              <a:defRPr sz="1600" kern="1200">
                <a:solidFill>
                  <a:schemeClr val="tx1"/>
                </a:solidFill>
                <a:latin typeface="+mn-lt"/>
                <a:ea typeface="+mn-ea"/>
                <a:cs typeface="+mn-cs"/>
              </a:defRPr>
            </a:lvl4pPr>
            <a:lvl5pPr marL="1343025" indent="-266700" algn="l" defTabSz="914400" rtl="0" eaLnBrk="1" latinLnBrk="0" hangingPunct="1">
              <a:lnSpc>
                <a:spcPct val="100000"/>
              </a:lnSpc>
              <a:spcBef>
                <a:spcPts val="0"/>
              </a:spcBef>
              <a:spcAft>
                <a:spcPts val="80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smtClean="0"/>
              <a:t>7103 operation hours</a:t>
            </a:r>
          </a:p>
          <a:p>
            <a:r>
              <a:rPr lang="en-US" sz="1800" dirty="0" smtClean="0"/>
              <a:t>of which 4189 h FEL user operation</a:t>
            </a:r>
          </a:p>
          <a:p>
            <a:r>
              <a:rPr lang="en-US" dirty="0" smtClean="0">
                <a:solidFill>
                  <a:srgbClr val="000000"/>
                </a:solidFill>
              </a:rPr>
              <a:t>scheduled maintenance 59 h</a:t>
            </a:r>
          </a:p>
          <a:p>
            <a:r>
              <a:rPr lang="en-US" dirty="0" smtClean="0">
                <a:solidFill>
                  <a:srgbClr val="000000"/>
                </a:solidFill>
              </a:rPr>
              <a:t>scheduled shutdowns 1445 h</a:t>
            </a:r>
          </a:p>
          <a:p>
            <a:r>
              <a:rPr lang="en-US" dirty="0">
                <a:solidFill>
                  <a:srgbClr val="000000"/>
                </a:solidFill>
              </a:rPr>
              <a:t>e</a:t>
            </a:r>
            <a:r>
              <a:rPr lang="en-US" dirty="0" smtClean="0">
                <a:solidFill>
                  <a:srgbClr val="000000"/>
                </a:solidFill>
              </a:rPr>
              <a:t>xchange RF-gun RF-window 100 h</a:t>
            </a:r>
          </a:p>
          <a:p>
            <a:r>
              <a:rPr lang="en-US" dirty="0" err="1">
                <a:solidFill>
                  <a:srgbClr val="000000"/>
                </a:solidFill>
              </a:rPr>
              <a:t>c</a:t>
            </a:r>
            <a:r>
              <a:rPr lang="en-US" dirty="0" err="1" smtClean="0">
                <a:solidFill>
                  <a:srgbClr val="000000"/>
                </a:solidFill>
              </a:rPr>
              <a:t>ryo</a:t>
            </a:r>
            <a:r>
              <a:rPr lang="en-US" dirty="0" smtClean="0">
                <a:solidFill>
                  <a:srgbClr val="000000"/>
                </a:solidFill>
              </a:rPr>
              <a:t> maintenance 53 h</a:t>
            </a:r>
          </a:p>
        </p:txBody>
      </p:sp>
    </p:spTree>
    <p:extLst>
      <p:ext uri="{BB962C8B-B14F-4D97-AF65-F5344CB8AC3E}">
        <p14:creationId xmlns:p14="http://schemas.microsoft.com/office/powerpoint/2010/main" val="20872984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FLASH1 </a:t>
            </a:r>
            <a:r>
              <a:rPr lang="en-US" sz="3200" dirty="0"/>
              <a:t>operation statistics </a:t>
            </a:r>
            <a:r>
              <a:rPr lang="en-US" sz="3200" dirty="0" smtClean="0"/>
              <a:t>in the user runs of the last years</a:t>
            </a:r>
            <a:br>
              <a:rPr lang="en-US" sz="3200" dirty="0" smtClean="0"/>
            </a:br>
            <a:endParaRPr lang="de-DE" dirty="0"/>
          </a:p>
        </p:txBody>
      </p:sp>
      <p:sp>
        <p:nvSpPr>
          <p:cNvPr id="4" name="Footer Placeholder 3"/>
          <p:cNvSpPr>
            <a:spLocks noGrp="1"/>
          </p:cNvSpPr>
          <p:nvPr>
            <p:ph type="ftr" sz="quarter" idx="11"/>
          </p:nvPr>
        </p:nvSpPr>
        <p:spPr/>
        <p:txBody>
          <a:bodyPr/>
          <a:lstStyle/>
          <a:p>
            <a:r>
              <a:rPr lang="sv-SE" noProof="0" dirty="0" smtClean="0"/>
              <a:t>Betriebsseminar | Travemünde, Feb-21, </a:t>
            </a:r>
            <a:r>
              <a:rPr lang="sv-SE" noProof="0" dirty="0" smtClean="0"/>
              <a:t>2019 </a:t>
            </a:r>
            <a:r>
              <a:rPr lang="sv-SE" noProof="0" dirty="0" smtClean="0"/>
              <a:t>| Juliane Rönsch-Schulenburg</a:t>
            </a:r>
            <a:endParaRPr lang="en-US" noProof="0" dirty="0"/>
          </a:p>
        </p:txBody>
      </p:sp>
      <p:graphicFrame>
        <p:nvGraphicFramePr>
          <p:cNvPr id="12" name="Chart 11"/>
          <p:cNvGraphicFramePr>
            <a:graphicFrameLocks/>
          </p:cNvGraphicFramePr>
          <p:nvPr>
            <p:extLst>
              <p:ext uri="{D42A27DB-BD31-4B8C-83A1-F6EECF244321}">
                <p14:modId xmlns:p14="http://schemas.microsoft.com/office/powerpoint/2010/main" val="3814743361"/>
              </p:ext>
            </p:extLst>
          </p:nvPr>
        </p:nvGraphicFramePr>
        <p:xfrm>
          <a:off x="407988" y="836712"/>
          <a:ext cx="8352308" cy="56166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541596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FLASH1 </a:t>
            </a:r>
            <a:r>
              <a:rPr lang="en-US" sz="3200" dirty="0"/>
              <a:t>operation statistics </a:t>
            </a:r>
            <a:r>
              <a:rPr lang="en-US" sz="3200" dirty="0" smtClean="0"/>
              <a:t>in the user runs of the last years</a:t>
            </a:r>
            <a:br>
              <a:rPr lang="en-US" sz="3200" dirty="0" smtClean="0"/>
            </a:br>
            <a:endParaRPr lang="de-DE" dirty="0"/>
          </a:p>
        </p:txBody>
      </p:sp>
      <p:sp>
        <p:nvSpPr>
          <p:cNvPr id="4" name="Footer Placeholder 3"/>
          <p:cNvSpPr>
            <a:spLocks noGrp="1"/>
          </p:cNvSpPr>
          <p:nvPr>
            <p:ph type="ftr" sz="quarter" idx="11"/>
          </p:nvPr>
        </p:nvSpPr>
        <p:spPr/>
        <p:txBody>
          <a:bodyPr/>
          <a:lstStyle/>
          <a:p>
            <a:r>
              <a:rPr lang="sv-SE" noProof="0" dirty="0" smtClean="0"/>
              <a:t>Betriebsseminar | Travemünde, Feb-21, </a:t>
            </a:r>
            <a:r>
              <a:rPr lang="sv-SE" noProof="0" dirty="0" smtClean="0"/>
              <a:t>2019 </a:t>
            </a:r>
            <a:r>
              <a:rPr lang="sv-SE" noProof="0" dirty="0" smtClean="0"/>
              <a:t>| Juliane Rönsch-Schulenburg</a:t>
            </a:r>
            <a:endParaRPr lang="en-US" noProof="0" dirty="0"/>
          </a:p>
        </p:txBody>
      </p:sp>
      <p:graphicFrame>
        <p:nvGraphicFramePr>
          <p:cNvPr id="12" name="Chart 11"/>
          <p:cNvGraphicFramePr>
            <a:graphicFrameLocks/>
          </p:cNvGraphicFramePr>
          <p:nvPr>
            <p:extLst>
              <p:ext uri="{D42A27DB-BD31-4B8C-83A1-F6EECF244321}">
                <p14:modId xmlns:p14="http://schemas.microsoft.com/office/powerpoint/2010/main" val="2942347746"/>
              </p:ext>
            </p:extLst>
          </p:nvPr>
        </p:nvGraphicFramePr>
        <p:xfrm>
          <a:off x="767408" y="1124744"/>
          <a:ext cx="5328592" cy="5400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a:graphicFrameLocks/>
          </p:cNvGraphicFramePr>
          <p:nvPr>
            <p:extLst>
              <p:ext uri="{D42A27DB-BD31-4B8C-83A1-F6EECF244321}">
                <p14:modId xmlns:p14="http://schemas.microsoft.com/office/powerpoint/2010/main" val="558195423"/>
              </p:ext>
            </p:extLst>
          </p:nvPr>
        </p:nvGraphicFramePr>
        <p:xfrm>
          <a:off x="6528048" y="908720"/>
          <a:ext cx="5052045" cy="576064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24691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FLASH1 + FLASH2 User </a:t>
            </a:r>
            <a:r>
              <a:rPr lang="en-US" dirty="0"/>
              <a:t>O</a:t>
            </a:r>
            <a:r>
              <a:rPr lang="en-US" dirty="0" smtClean="0"/>
              <a:t>peration</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16598060"/>
              </p:ext>
            </p:extLst>
          </p:nvPr>
        </p:nvGraphicFramePr>
        <p:xfrm>
          <a:off x="407988" y="1515194"/>
          <a:ext cx="11376025" cy="5010150"/>
        </p:xfrm>
        <a:graphic>
          <a:graphicData uri="http://schemas.openxmlformats.org/drawingml/2006/chart">
            <c:chart xmlns:c="http://schemas.openxmlformats.org/drawingml/2006/chart" xmlns:r="http://schemas.openxmlformats.org/officeDocument/2006/relationships" r:id="rId3"/>
          </a:graphicData>
        </a:graphic>
      </p:graphicFrame>
      <p:sp>
        <p:nvSpPr>
          <p:cNvPr id="4" name="Footer Placeholder 3"/>
          <p:cNvSpPr>
            <a:spLocks noGrp="1"/>
          </p:cNvSpPr>
          <p:nvPr>
            <p:ph type="ftr" sz="quarter" idx="11"/>
          </p:nvPr>
        </p:nvSpPr>
        <p:spPr/>
        <p:txBody>
          <a:bodyPr/>
          <a:lstStyle/>
          <a:p>
            <a:r>
              <a:rPr lang="sv-SE" noProof="0" smtClean="0"/>
              <a:t>Katja Honkavaara</a:t>
            </a:r>
            <a:endParaRPr lang="en-US" noProof="0" dirty="0"/>
          </a:p>
        </p:txBody>
      </p:sp>
      <p:sp>
        <p:nvSpPr>
          <p:cNvPr id="5" name="Text Placeholder 4"/>
          <p:cNvSpPr>
            <a:spLocks noGrp="1"/>
          </p:cNvSpPr>
          <p:nvPr>
            <p:ph type="body" sz="quarter" idx="13"/>
          </p:nvPr>
        </p:nvSpPr>
        <p:spPr>
          <a:xfrm>
            <a:off x="407988" y="817500"/>
            <a:ext cx="11376024" cy="595276"/>
          </a:xfrm>
        </p:spPr>
        <p:txBody>
          <a:bodyPr/>
          <a:lstStyle/>
          <a:p>
            <a:r>
              <a:rPr lang="en-US" sz="1400" dirty="0" smtClean="0"/>
              <a:t>FL1: Delivery</a:t>
            </a:r>
            <a:r>
              <a:rPr lang="en-US" sz="1400" dirty="0"/>
              <a:t>: </a:t>
            </a:r>
            <a:r>
              <a:rPr lang="en-US" sz="1400" dirty="0" smtClean="0"/>
              <a:t>85%</a:t>
            </a:r>
            <a:r>
              <a:rPr lang="en-US" sz="1400" dirty="0"/>
              <a:t>, </a:t>
            </a:r>
            <a:r>
              <a:rPr lang="en-US" sz="1400" dirty="0" smtClean="0"/>
              <a:t>Tuning + Set-up: 11%</a:t>
            </a:r>
            <a:r>
              <a:rPr lang="en-US" sz="1400" dirty="0"/>
              <a:t>, Down: </a:t>
            </a:r>
            <a:r>
              <a:rPr lang="en-US" sz="1400" dirty="0" smtClean="0"/>
              <a:t>4%</a:t>
            </a:r>
          </a:p>
          <a:p>
            <a:r>
              <a:rPr lang="en-US" sz="1400" dirty="0" smtClean="0"/>
              <a:t>FL2: Delivery</a:t>
            </a:r>
            <a:r>
              <a:rPr lang="en-US" sz="1400" dirty="0"/>
              <a:t>: </a:t>
            </a:r>
            <a:r>
              <a:rPr lang="en-US" sz="1400" dirty="0" smtClean="0"/>
              <a:t>84%</a:t>
            </a:r>
            <a:r>
              <a:rPr lang="en-US" sz="1400" dirty="0"/>
              <a:t>, </a:t>
            </a:r>
            <a:r>
              <a:rPr lang="en-US" sz="1400" dirty="0" smtClean="0"/>
              <a:t>Tuning + Set-up + Stand-by: 15 </a:t>
            </a:r>
            <a:r>
              <a:rPr lang="en-US" sz="1400" dirty="0"/>
              <a:t>%, Down</a:t>
            </a:r>
            <a:r>
              <a:rPr lang="en-US" sz="1400" dirty="0" smtClean="0"/>
              <a:t>: 1 </a:t>
            </a:r>
            <a:r>
              <a:rPr lang="en-US" sz="1400" dirty="0"/>
              <a:t>%</a:t>
            </a:r>
          </a:p>
          <a:p>
            <a:endParaRPr lang="en-US" sz="1400" dirty="0"/>
          </a:p>
          <a:p>
            <a:endParaRPr lang="en-US" sz="1400" dirty="0"/>
          </a:p>
        </p:txBody>
      </p:sp>
      <p:grpSp>
        <p:nvGrpSpPr>
          <p:cNvPr id="29" name="Group 28"/>
          <p:cNvGrpSpPr/>
          <p:nvPr/>
        </p:nvGrpSpPr>
        <p:grpSpPr>
          <a:xfrm>
            <a:off x="1055440" y="6309320"/>
            <a:ext cx="10441160" cy="338554"/>
            <a:chOff x="1055440" y="6309320"/>
            <a:chExt cx="10441160" cy="338554"/>
          </a:xfrm>
        </p:grpSpPr>
        <p:sp>
          <p:nvSpPr>
            <p:cNvPr id="3" name="TextBox 2"/>
            <p:cNvSpPr txBox="1"/>
            <p:nvPr/>
          </p:nvSpPr>
          <p:spPr>
            <a:xfrm>
              <a:off x="1055440" y="6309320"/>
              <a:ext cx="576064" cy="338554"/>
            </a:xfrm>
            <a:prstGeom prst="rect">
              <a:avLst/>
            </a:prstGeom>
            <a:noFill/>
          </p:spPr>
          <p:txBody>
            <a:bodyPr wrap="square" rtlCol="0">
              <a:spAutoFit/>
            </a:bodyPr>
            <a:lstStyle/>
            <a:p>
              <a:pPr algn="ctr"/>
              <a:r>
                <a:rPr lang="en-US" sz="1600" dirty="0" smtClean="0"/>
                <a:t>A</a:t>
              </a:r>
            </a:p>
          </p:txBody>
        </p:sp>
        <p:sp>
          <p:nvSpPr>
            <p:cNvPr id="7" name="TextBox 6"/>
            <p:cNvSpPr txBox="1"/>
            <p:nvPr/>
          </p:nvSpPr>
          <p:spPr>
            <a:xfrm>
              <a:off x="2288577" y="6309320"/>
              <a:ext cx="576064" cy="338554"/>
            </a:xfrm>
            <a:prstGeom prst="rect">
              <a:avLst/>
            </a:prstGeom>
            <a:noFill/>
          </p:spPr>
          <p:txBody>
            <a:bodyPr wrap="square" rtlCol="0">
              <a:spAutoFit/>
            </a:bodyPr>
            <a:lstStyle/>
            <a:p>
              <a:pPr algn="ctr"/>
              <a:r>
                <a:rPr lang="en-US" sz="1600" dirty="0" smtClean="0"/>
                <a:t>A</a:t>
              </a:r>
            </a:p>
          </p:txBody>
        </p:sp>
        <p:sp>
          <p:nvSpPr>
            <p:cNvPr id="8" name="TextBox 7"/>
            <p:cNvSpPr txBox="1"/>
            <p:nvPr/>
          </p:nvSpPr>
          <p:spPr>
            <a:xfrm>
              <a:off x="3521714" y="6309320"/>
              <a:ext cx="576064" cy="338554"/>
            </a:xfrm>
            <a:prstGeom prst="rect">
              <a:avLst/>
            </a:prstGeom>
            <a:noFill/>
          </p:spPr>
          <p:txBody>
            <a:bodyPr wrap="square" rtlCol="0">
              <a:spAutoFit/>
            </a:bodyPr>
            <a:lstStyle/>
            <a:p>
              <a:pPr algn="ctr"/>
              <a:r>
                <a:rPr lang="en-US" sz="1600" dirty="0"/>
                <a:t>B</a:t>
              </a:r>
              <a:endParaRPr lang="en-US" sz="1600" dirty="0" smtClean="0"/>
            </a:p>
          </p:txBody>
        </p:sp>
        <p:sp>
          <p:nvSpPr>
            <p:cNvPr id="9" name="TextBox 8"/>
            <p:cNvSpPr txBox="1"/>
            <p:nvPr/>
          </p:nvSpPr>
          <p:spPr>
            <a:xfrm>
              <a:off x="4754851" y="6309320"/>
              <a:ext cx="576064" cy="338554"/>
            </a:xfrm>
            <a:prstGeom prst="rect">
              <a:avLst/>
            </a:prstGeom>
            <a:noFill/>
          </p:spPr>
          <p:txBody>
            <a:bodyPr wrap="square" rtlCol="0">
              <a:spAutoFit/>
            </a:bodyPr>
            <a:lstStyle/>
            <a:p>
              <a:pPr algn="ctr"/>
              <a:r>
                <a:rPr lang="en-US" sz="1600" dirty="0"/>
                <a:t>B</a:t>
              </a:r>
              <a:endParaRPr lang="en-US" sz="1600" dirty="0" smtClean="0"/>
            </a:p>
          </p:txBody>
        </p:sp>
        <p:sp>
          <p:nvSpPr>
            <p:cNvPr id="10" name="TextBox 9"/>
            <p:cNvSpPr txBox="1"/>
            <p:nvPr/>
          </p:nvSpPr>
          <p:spPr>
            <a:xfrm>
              <a:off x="5987988" y="6309320"/>
              <a:ext cx="576064" cy="338554"/>
            </a:xfrm>
            <a:prstGeom prst="rect">
              <a:avLst/>
            </a:prstGeom>
            <a:noFill/>
          </p:spPr>
          <p:txBody>
            <a:bodyPr wrap="square" rtlCol="0">
              <a:spAutoFit/>
            </a:bodyPr>
            <a:lstStyle/>
            <a:p>
              <a:pPr algn="ctr"/>
              <a:r>
                <a:rPr lang="en-US" sz="1600" dirty="0" smtClean="0"/>
                <a:t>A</a:t>
              </a:r>
            </a:p>
          </p:txBody>
        </p:sp>
        <p:sp>
          <p:nvSpPr>
            <p:cNvPr id="11" name="TextBox 10"/>
            <p:cNvSpPr txBox="1"/>
            <p:nvPr/>
          </p:nvSpPr>
          <p:spPr>
            <a:xfrm>
              <a:off x="7221125" y="6309320"/>
              <a:ext cx="576064" cy="338554"/>
            </a:xfrm>
            <a:prstGeom prst="rect">
              <a:avLst/>
            </a:prstGeom>
            <a:noFill/>
          </p:spPr>
          <p:txBody>
            <a:bodyPr wrap="square" rtlCol="0">
              <a:spAutoFit/>
            </a:bodyPr>
            <a:lstStyle/>
            <a:p>
              <a:pPr algn="ctr"/>
              <a:r>
                <a:rPr lang="en-US" sz="1600" dirty="0" smtClean="0"/>
                <a:t>A</a:t>
              </a:r>
            </a:p>
          </p:txBody>
        </p:sp>
        <p:sp>
          <p:nvSpPr>
            <p:cNvPr id="12" name="TextBox 11"/>
            <p:cNvSpPr txBox="1"/>
            <p:nvPr/>
          </p:nvSpPr>
          <p:spPr>
            <a:xfrm>
              <a:off x="8454262" y="6309320"/>
              <a:ext cx="576064" cy="338554"/>
            </a:xfrm>
            <a:prstGeom prst="rect">
              <a:avLst/>
            </a:prstGeom>
            <a:noFill/>
          </p:spPr>
          <p:txBody>
            <a:bodyPr wrap="square" rtlCol="0">
              <a:spAutoFit/>
            </a:bodyPr>
            <a:lstStyle/>
            <a:p>
              <a:pPr algn="ctr"/>
              <a:r>
                <a:rPr lang="en-US" sz="1600" dirty="0"/>
                <a:t>B</a:t>
              </a:r>
              <a:endParaRPr lang="en-US" sz="1600" dirty="0" smtClean="0"/>
            </a:p>
          </p:txBody>
        </p:sp>
        <p:sp>
          <p:nvSpPr>
            <p:cNvPr id="13" name="TextBox 12"/>
            <p:cNvSpPr txBox="1"/>
            <p:nvPr/>
          </p:nvSpPr>
          <p:spPr>
            <a:xfrm>
              <a:off x="9687399" y="6309320"/>
              <a:ext cx="576064" cy="338554"/>
            </a:xfrm>
            <a:prstGeom prst="rect">
              <a:avLst/>
            </a:prstGeom>
            <a:noFill/>
          </p:spPr>
          <p:txBody>
            <a:bodyPr wrap="square" rtlCol="0">
              <a:spAutoFit/>
            </a:bodyPr>
            <a:lstStyle/>
            <a:p>
              <a:pPr algn="ctr"/>
              <a:r>
                <a:rPr lang="en-US" sz="1600" dirty="0"/>
                <a:t>B</a:t>
              </a:r>
              <a:endParaRPr lang="en-US" sz="1600" dirty="0" smtClean="0"/>
            </a:p>
          </p:txBody>
        </p:sp>
        <p:sp>
          <p:nvSpPr>
            <p:cNvPr id="14" name="TextBox 13"/>
            <p:cNvSpPr txBox="1"/>
            <p:nvPr/>
          </p:nvSpPr>
          <p:spPr>
            <a:xfrm>
              <a:off x="10920536" y="6309320"/>
              <a:ext cx="576064" cy="338554"/>
            </a:xfrm>
            <a:prstGeom prst="rect">
              <a:avLst/>
            </a:prstGeom>
            <a:noFill/>
          </p:spPr>
          <p:txBody>
            <a:bodyPr wrap="square" rtlCol="0">
              <a:spAutoFit/>
            </a:bodyPr>
            <a:lstStyle/>
            <a:p>
              <a:pPr algn="ctr"/>
              <a:r>
                <a:rPr lang="en-US" sz="1600" dirty="0"/>
                <a:t>B</a:t>
              </a:r>
              <a:endParaRPr lang="en-US" sz="1600" dirty="0" smtClean="0"/>
            </a:p>
          </p:txBody>
        </p:sp>
      </p:grpSp>
      <p:grpSp>
        <p:nvGrpSpPr>
          <p:cNvPr id="28" name="Group 27"/>
          <p:cNvGrpSpPr/>
          <p:nvPr/>
        </p:nvGrpSpPr>
        <p:grpSpPr>
          <a:xfrm>
            <a:off x="6854448" y="497577"/>
            <a:ext cx="5400600" cy="1242720"/>
            <a:chOff x="7028394" y="188640"/>
            <a:chExt cx="5184576" cy="1242720"/>
          </a:xfrm>
        </p:grpSpPr>
        <p:sp>
          <p:nvSpPr>
            <p:cNvPr id="27" name="Rectangle 26"/>
            <p:cNvSpPr/>
            <p:nvPr/>
          </p:nvSpPr>
          <p:spPr>
            <a:xfrm>
              <a:off x="7104112" y="188640"/>
              <a:ext cx="4968552" cy="1008112"/>
            </a:xfrm>
            <a:prstGeom prst="rect">
              <a:avLst/>
            </a:prstGeom>
            <a:solidFill>
              <a:schemeClr val="accent1">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err="1" smtClean="0">
                <a:solidFill>
                  <a:schemeClr val="tx1"/>
                </a:solidFill>
              </a:endParaRPr>
            </a:p>
          </p:txBody>
        </p:sp>
        <p:grpSp>
          <p:nvGrpSpPr>
            <p:cNvPr id="20" name="Group 19"/>
            <p:cNvGrpSpPr/>
            <p:nvPr/>
          </p:nvGrpSpPr>
          <p:grpSpPr>
            <a:xfrm>
              <a:off x="7032104" y="188640"/>
              <a:ext cx="3816424" cy="523220"/>
              <a:chOff x="7392144" y="332656"/>
              <a:chExt cx="3816424" cy="523220"/>
            </a:xfrm>
          </p:grpSpPr>
          <p:sp>
            <p:nvSpPr>
              <p:cNvPr id="16" name="TextBox 15"/>
              <p:cNvSpPr txBox="1"/>
              <p:nvPr/>
            </p:nvSpPr>
            <p:spPr>
              <a:xfrm>
                <a:off x="7680176" y="332656"/>
                <a:ext cx="3528392" cy="523220"/>
              </a:xfrm>
              <a:prstGeom prst="rect">
                <a:avLst/>
              </a:prstGeom>
              <a:noFill/>
            </p:spPr>
            <p:txBody>
              <a:bodyPr wrap="square" rtlCol="0">
                <a:spAutoFit/>
              </a:bodyPr>
              <a:lstStyle/>
              <a:p>
                <a:r>
                  <a:rPr lang="en-US" sz="1400" dirty="0" smtClean="0"/>
                  <a:t>FL1: 30 nm, 1 bunch, 220 </a:t>
                </a:r>
                <a:r>
                  <a:rPr lang="en-US" sz="1400" dirty="0" err="1"/>
                  <a:t>p</a:t>
                </a:r>
                <a:r>
                  <a:rPr lang="en-US" sz="1400" dirty="0" err="1" smtClean="0"/>
                  <a:t>C</a:t>
                </a:r>
                <a:endParaRPr lang="en-US" sz="1400" dirty="0" smtClean="0"/>
              </a:p>
              <a:p>
                <a:r>
                  <a:rPr lang="en-US" sz="1400" dirty="0" smtClean="0"/>
                  <a:t>FL2: </a:t>
                </a:r>
                <a:r>
                  <a:rPr lang="en-US" sz="1400" dirty="0"/>
                  <a:t>50 nm, 60 - 80 b 200 kHz, 90 </a:t>
                </a:r>
                <a:r>
                  <a:rPr lang="en-US" sz="1400" dirty="0" err="1"/>
                  <a:t>pC</a:t>
                </a:r>
                <a:r>
                  <a:rPr lang="en-US" sz="1400" dirty="0"/>
                  <a:t>, </a:t>
                </a:r>
                <a:r>
                  <a:rPr lang="en-US" sz="1400" dirty="0" smtClean="0"/>
                  <a:t>L3</a:t>
                </a:r>
                <a:endParaRPr lang="en-US" sz="1400" dirty="0"/>
              </a:p>
            </p:txBody>
          </p:sp>
          <p:sp>
            <p:nvSpPr>
              <p:cNvPr id="17" name="TextBox 16"/>
              <p:cNvSpPr txBox="1"/>
              <p:nvPr/>
            </p:nvSpPr>
            <p:spPr>
              <a:xfrm>
                <a:off x="7392144" y="424989"/>
                <a:ext cx="432048" cy="338554"/>
              </a:xfrm>
              <a:prstGeom prst="rect">
                <a:avLst/>
              </a:prstGeom>
              <a:noFill/>
            </p:spPr>
            <p:txBody>
              <a:bodyPr wrap="square" rtlCol="0">
                <a:spAutoFit/>
              </a:bodyPr>
              <a:lstStyle/>
              <a:p>
                <a:pPr algn="ctr"/>
                <a:r>
                  <a:rPr lang="en-US" sz="1600" dirty="0" smtClean="0"/>
                  <a:t>A:</a:t>
                </a:r>
              </a:p>
            </p:txBody>
          </p:sp>
        </p:grpSp>
        <p:grpSp>
          <p:nvGrpSpPr>
            <p:cNvPr id="21" name="Group 20"/>
            <p:cNvGrpSpPr/>
            <p:nvPr/>
          </p:nvGrpSpPr>
          <p:grpSpPr>
            <a:xfrm>
              <a:off x="7028394" y="692696"/>
              <a:ext cx="5184576" cy="738664"/>
              <a:chOff x="5735960" y="908720"/>
              <a:chExt cx="5184576" cy="738664"/>
            </a:xfrm>
          </p:grpSpPr>
          <p:sp>
            <p:nvSpPr>
              <p:cNvPr id="18" name="TextBox 17"/>
              <p:cNvSpPr txBox="1"/>
              <p:nvPr/>
            </p:nvSpPr>
            <p:spPr>
              <a:xfrm>
                <a:off x="6023992" y="908720"/>
                <a:ext cx="4896544" cy="738664"/>
              </a:xfrm>
              <a:prstGeom prst="rect">
                <a:avLst/>
              </a:prstGeom>
              <a:noFill/>
            </p:spPr>
            <p:txBody>
              <a:bodyPr wrap="square" rtlCol="0">
                <a:spAutoFit/>
              </a:bodyPr>
              <a:lstStyle/>
              <a:p>
                <a:r>
                  <a:rPr lang="en-US" sz="1400" dirty="0" smtClean="0"/>
                  <a:t>FL1: </a:t>
                </a:r>
                <a:r>
                  <a:rPr lang="en-US" sz="1400" dirty="0"/>
                  <a:t>13.4 nm, 1 bunch, </a:t>
                </a:r>
                <a:r>
                  <a:rPr lang="en-US" sz="1400" dirty="0" smtClean="0"/>
                  <a:t>280 </a:t>
                </a:r>
                <a:r>
                  <a:rPr lang="en-US" sz="1400" dirty="0" err="1" smtClean="0"/>
                  <a:t>pC</a:t>
                </a:r>
                <a:r>
                  <a:rPr lang="en-US" sz="1400" dirty="0"/>
                  <a:t>, </a:t>
                </a:r>
                <a:r>
                  <a:rPr lang="en-US" sz="1400" dirty="0" smtClean="0"/>
                  <a:t>THz</a:t>
                </a:r>
              </a:p>
              <a:p>
                <a:r>
                  <a:rPr lang="en-US" sz="1400" dirty="0" smtClean="0"/>
                  <a:t>FL2: 21.3 </a:t>
                </a:r>
                <a:r>
                  <a:rPr lang="en-US" sz="1400" dirty="0"/>
                  <a:t>– 21.7 nm, 1-100 b </a:t>
                </a:r>
                <a:r>
                  <a:rPr lang="en-US" sz="1400" dirty="0" smtClean="0"/>
                  <a:t>40/200/250 </a:t>
                </a:r>
                <a:r>
                  <a:rPr lang="en-US" sz="1400" dirty="0"/>
                  <a:t>kHz, 60 </a:t>
                </a:r>
                <a:r>
                  <a:rPr lang="en-US" sz="1400" dirty="0" smtClean="0"/>
                  <a:t>- </a:t>
                </a:r>
                <a:r>
                  <a:rPr lang="en-US" sz="1400" dirty="0"/>
                  <a:t>80  </a:t>
                </a:r>
                <a:r>
                  <a:rPr lang="en-US" sz="1400" dirty="0" err="1"/>
                  <a:t>pC</a:t>
                </a:r>
                <a:r>
                  <a:rPr lang="en-US" sz="1400" dirty="0"/>
                  <a:t>, </a:t>
                </a:r>
                <a:r>
                  <a:rPr lang="en-US" sz="1400" dirty="0" smtClean="0"/>
                  <a:t>L3</a:t>
                </a:r>
                <a:endParaRPr lang="en-US" sz="1400" dirty="0"/>
              </a:p>
            </p:txBody>
          </p:sp>
          <p:sp>
            <p:nvSpPr>
              <p:cNvPr id="19" name="TextBox 18"/>
              <p:cNvSpPr txBox="1"/>
              <p:nvPr/>
            </p:nvSpPr>
            <p:spPr>
              <a:xfrm>
                <a:off x="5735960" y="1001053"/>
                <a:ext cx="432048" cy="338554"/>
              </a:xfrm>
              <a:prstGeom prst="rect">
                <a:avLst/>
              </a:prstGeom>
              <a:noFill/>
            </p:spPr>
            <p:txBody>
              <a:bodyPr wrap="square" rtlCol="0">
                <a:spAutoFit/>
              </a:bodyPr>
              <a:lstStyle/>
              <a:p>
                <a:pPr algn="ctr"/>
                <a:r>
                  <a:rPr lang="en-US" sz="1600" dirty="0" smtClean="0"/>
                  <a:t>B:</a:t>
                </a:r>
              </a:p>
            </p:txBody>
          </p:sp>
        </p:grpSp>
      </p:grpSp>
      <p:sp>
        <p:nvSpPr>
          <p:cNvPr id="22" name="TextBox 21"/>
          <p:cNvSpPr txBox="1"/>
          <p:nvPr/>
        </p:nvSpPr>
        <p:spPr>
          <a:xfrm>
            <a:off x="1055440" y="1367190"/>
            <a:ext cx="1153521" cy="261610"/>
          </a:xfrm>
          <a:prstGeom prst="rect">
            <a:avLst/>
          </a:prstGeom>
          <a:solidFill>
            <a:srgbClr val="99FF66"/>
          </a:solidFill>
        </p:spPr>
        <p:txBody>
          <a:bodyPr wrap="square" rtlCol="0">
            <a:spAutoFit/>
          </a:bodyPr>
          <a:lstStyle/>
          <a:p>
            <a:pPr algn="ctr"/>
            <a:r>
              <a:rPr lang="en-US" sz="1100" dirty="0" smtClean="0"/>
              <a:t>SASE Delivery</a:t>
            </a:r>
            <a:endParaRPr lang="en-US" sz="1100" dirty="0"/>
          </a:p>
        </p:txBody>
      </p:sp>
      <p:sp>
        <p:nvSpPr>
          <p:cNvPr id="23" name="TextBox 22"/>
          <p:cNvSpPr txBox="1"/>
          <p:nvPr/>
        </p:nvSpPr>
        <p:spPr>
          <a:xfrm>
            <a:off x="2376556" y="1367190"/>
            <a:ext cx="1113177" cy="261610"/>
          </a:xfrm>
          <a:prstGeom prst="rect">
            <a:avLst/>
          </a:prstGeom>
          <a:solidFill>
            <a:srgbClr val="FFFF00"/>
          </a:solidFill>
        </p:spPr>
        <p:txBody>
          <a:bodyPr wrap="square" rtlCol="0">
            <a:spAutoFit/>
          </a:bodyPr>
          <a:lstStyle/>
          <a:p>
            <a:pPr algn="ctr"/>
            <a:r>
              <a:rPr lang="en-US" sz="1100" dirty="0" err="1" smtClean="0"/>
              <a:t>Set-up+Tuning</a:t>
            </a:r>
            <a:endParaRPr lang="en-US" sz="1100" dirty="0"/>
          </a:p>
        </p:txBody>
      </p:sp>
      <p:sp>
        <p:nvSpPr>
          <p:cNvPr id="24" name="TextBox 23"/>
          <p:cNvSpPr txBox="1"/>
          <p:nvPr/>
        </p:nvSpPr>
        <p:spPr>
          <a:xfrm>
            <a:off x="4826598" y="1367190"/>
            <a:ext cx="1712879" cy="261610"/>
          </a:xfrm>
          <a:prstGeom prst="rect">
            <a:avLst/>
          </a:prstGeom>
          <a:solidFill>
            <a:srgbClr val="FF0000"/>
          </a:solidFill>
        </p:spPr>
        <p:txBody>
          <a:bodyPr wrap="square" rtlCol="0">
            <a:spAutoFit/>
          </a:bodyPr>
          <a:lstStyle/>
          <a:p>
            <a:pPr algn="ctr"/>
            <a:r>
              <a:rPr lang="en-US" sz="1100" dirty="0" smtClean="0"/>
              <a:t>Down (Machine failures)</a:t>
            </a:r>
            <a:endParaRPr lang="en-US" sz="1100" dirty="0"/>
          </a:p>
        </p:txBody>
      </p:sp>
      <p:sp>
        <p:nvSpPr>
          <p:cNvPr id="25" name="TextBox 24"/>
          <p:cNvSpPr txBox="1"/>
          <p:nvPr/>
        </p:nvSpPr>
        <p:spPr>
          <a:xfrm>
            <a:off x="3657328" y="1367190"/>
            <a:ext cx="1001675" cy="261610"/>
          </a:xfrm>
          <a:prstGeom prst="rect">
            <a:avLst/>
          </a:prstGeom>
          <a:solidFill>
            <a:srgbClr val="CCCC00"/>
          </a:solidFill>
        </p:spPr>
        <p:txBody>
          <a:bodyPr wrap="square" rtlCol="0">
            <a:spAutoFit/>
          </a:bodyPr>
          <a:lstStyle/>
          <a:p>
            <a:pPr algn="ctr"/>
            <a:r>
              <a:rPr lang="en-US" sz="1100" dirty="0" smtClean="0"/>
              <a:t>Stand-by</a:t>
            </a:r>
            <a:endParaRPr lang="en-US" sz="1100" dirty="0"/>
          </a:p>
        </p:txBody>
      </p:sp>
      <p:sp>
        <p:nvSpPr>
          <p:cNvPr id="26" name="TextBox 25"/>
          <p:cNvSpPr txBox="1"/>
          <p:nvPr/>
        </p:nvSpPr>
        <p:spPr>
          <a:xfrm rot="16200000">
            <a:off x="-1889920" y="3746725"/>
            <a:ext cx="4531860" cy="369332"/>
          </a:xfrm>
          <a:prstGeom prst="rect">
            <a:avLst/>
          </a:prstGeom>
          <a:noFill/>
        </p:spPr>
        <p:txBody>
          <a:bodyPr wrap="square" rtlCol="0">
            <a:spAutoFit/>
          </a:bodyPr>
          <a:lstStyle/>
          <a:p>
            <a:pPr algn="ctr"/>
            <a:r>
              <a:rPr lang="en-US" dirty="0" smtClean="0"/>
              <a:t>Time (h)</a:t>
            </a:r>
            <a:endParaRPr lang="en-US" dirty="0"/>
          </a:p>
        </p:txBody>
      </p:sp>
      <p:cxnSp>
        <p:nvCxnSpPr>
          <p:cNvPr id="30" name="Straight Connector 29"/>
          <p:cNvCxnSpPr/>
          <p:nvPr/>
        </p:nvCxnSpPr>
        <p:spPr>
          <a:xfrm>
            <a:off x="911424" y="4689797"/>
            <a:ext cx="11017224" cy="0"/>
          </a:xfrm>
          <a:prstGeom prst="line">
            <a:avLst/>
          </a:prstGeom>
          <a:ln w="952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911424" y="3212976"/>
            <a:ext cx="11017224" cy="0"/>
          </a:xfrm>
          <a:prstGeom prst="line">
            <a:avLst/>
          </a:prstGeom>
          <a:ln w="9525">
            <a:solidFill>
              <a:srgbClr val="0000FF"/>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9912424" y="2636912"/>
            <a:ext cx="2592288" cy="338554"/>
          </a:xfrm>
          <a:prstGeom prst="rect">
            <a:avLst/>
          </a:prstGeom>
          <a:noFill/>
        </p:spPr>
        <p:txBody>
          <a:bodyPr wrap="square" rtlCol="0">
            <a:spAutoFit/>
          </a:bodyPr>
          <a:lstStyle/>
          <a:p>
            <a:pPr algn="ctr"/>
            <a:r>
              <a:rPr lang="en-US" sz="1600" dirty="0" smtClean="0">
                <a:solidFill>
                  <a:srgbClr val="3366FF"/>
                </a:solidFill>
              </a:rPr>
              <a:t>Night shift</a:t>
            </a:r>
          </a:p>
        </p:txBody>
      </p:sp>
      <p:sp>
        <p:nvSpPr>
          <p:cNvPr id="39" name="TextBox 38"/>
          <p:cNvSpPr txBox="1"/>
          <p:nvPr/>
        </p:nvSpPr>
        <p:spPr>
          <a:xfrm>
            <a:off x="9912424" y="4149080"/>
            <a:ext cx="2592288" cy="338554"/>
          </a:xfrm>
          <a:prstGeom prst="rect">
            <a:avLst/>
          </a:prstGeom>
          <a:noFill/>
        </p:spPr>
        <p:txBody>
          <a:bodyPr wrap="square" rtlCol="0">
            <a:spAutoFit/>
          </a:bodyPr>
          <a:lstStyle/>
          <a:p>
            <a:pPr algn="ctr"/>
            <a:r>
              <a:rPr lang="en-US" sz="1600" dirty="0" smtClean="0">
                <a:solidFill>
                  <a:srgbClr val="3366FF"/>
                </a:solidFill>
              </a:rPr>
              <a:t>Afternoon shift</a:t>
            </a:r>
          </a:p>
        </p:txBody>
      </p:sp>
      <p:sp>
        <p:nvSpPr>
          <p:cNvPr id="40" name="TextBox 39"/>
          <p:cNvSpPr txBox="1"/>
          <p:nvPr/>
        </p:nvSpPr>
        <p:spPr>
          <a:xfrm>
            <a:off x="9912424" y="5661248"/>
            <a:ext cx="2592288" cy="338554"/>
          </a:xfrm>
          <a:prstGeom prst="rect">
            <a:avLst/>
          </a:prstGeom>
          <a:noFill/>
        </p:spPr>
        <p:txBody>
          <a:bodyPr wrap="square" rtlCol="0">
            <a:spAutoFit/>
          </a:bodyPr>
          <a:lstStyle/>
          <a:p>
            <a:pPr algn="ctr"/>
            <a:r>
              <a:rPr lang="en-US" sz="1600" dirty="0" smtClean="0">
                <a:solidFill>
                  <a:srgbClr val="3366FF"/>
                </a:solidFill>
              </a:rPr>
              <a:t>Morning Shift</a:t>
            </a:r>
          </a:p>
        </p:txBody>
      </p:sp>
      <p:sp>
        <p:nvSpPr>
          <p:cNvPr id="41" name="TextBox 40"/>
          <p:cNvSpPr txBox="1"/>
          <p:nvPr/>
        </p:nvSpPr>
        <p:spPr>
          <a:xfrm>
            <a:off x="1055440" y="1650286"/>
            <a:ext cx="648072" cy="338554"/>
          </a:xfrm>
          <a:prstGeom prst="rect">
            <a:avLst/>
          </a:prstGeom>
          <a:noFill/>
        </p:spPr>
        <p:txBody>
          <a:bodyPr wrap="square" rtlCol="0">
            <a:spAutoFit/>
          </a:bodyPr>
          <a:lstStyle/>
          <a:p>
            <a:r>
              <a:rPr lang="en-US" sz="1600" dirty="0" smtClean="0"/>
              <a:t>Sun</a:t>
            </a:r>
          </a:p>
        </p:txBody>
      </p:sp>
      <p:sp>
        <p:nvSpPr>
          <p:cNvPr id="42" name="TextBox 41"/>
          <p:cNvSpPr txBox="1"/>
          <p:nvPr/>
        </p:nvSpPr>
        <p:spPr>
          <a:xfrm>
            <a:off x="4821433" y="1650286"/>
            <a:ext cx="648072" cy="338554"/>
          </a:xfrm>
          <a:prstGeom prst="rect">
            <a:avLst/>
          </a:prstGeom>
          <a:noFill/>
        </p:spPr>
        <p:txBody>
          <a:bodyPr wrap="square" rtlCol="0">
            <a:spAutoFit/>
          </a:bodyPr>
          <a:lstStyle/>
          <a:p>
            <a:r>
              <a:rPr lang="en-US" sz="1600" dirty="0" smtClean="0"/>
              <a:t>Wed</a:t>
            </a:r>
          </a:p>
        </p:txBody>
      </p:sp>
      <p:sp>
        <p:nvSpPr>
          <p:cNvPr id="43" name="TextBox 42"/>
          <p:cNvSpPr txBox="1"/>
          <p:nvPr/>
        </p:nvSpPr>
        <p:spPr>
          <a:xfrm>
            <a:off x="3566102" y="1650286"/>
            <a:ext cx="648072" cy="338554"/>
          </a:xfrm>
          <a:prstGeom prst="rect">
            <a:avLst/>
          </a:prstGeom>
          <a:noFill/>
        </p:spPr>
        <p:txBody>
          <a:bodyPr wrap="square" rtlCol="0">
            <a:spAutoFit/>
          </a:bodyPr>
          <a:lstStyle/>
          <a:p>
            <a:r>
              <a:rPr lang="en-US" sz="1600" dirty="0" smtClean="0"/>
              <a:t>Tue</a:t>
            </a:r>
          </a:p>
        </p:txBody>
      </p:sp>
      <p:sp>
        <p:nvSpPr>
          <p:cNvPr id="44" name="TextBox 43"/>
          <p:cNvSpPr txBox="1"/>
          <p:nvPr/>
        </p:nvSpPr>
        <p:spPr>
          <a:xfrm>
            <a:off x="6023992" y="1650286"/>
            <a:ext cx="648072" cy="338554"/>
          </a:xfrm>
          <a:prstGeom prst="rect">
            <a:avLst/>
          </a:prstGeom>
          <a:noFill/>
        </p:spPr>
        <p:txBody>
          <a:bodyPr wrap="square" rtlCol="0">
            <a:spAutoFit/>
          </a:bodyPr>
          <a:lstStyle/>
          <a:p>
            <a:r>
              <a:rPr lang="en-US" sz="1600" dirty="0" smtClean="0"/>
              <a:t>Thu</a:t>
            </a:r>
          </a:p>
        </p:txBody>
      </p:sp>
      <p:sp>
        <p:nvSpPr>
          <p:cNvPr id="45" name="TextBox 44"/>
          <p:cNvSpPr txBox="1"/>
          <p:nvPr/>
        </p:nvSpPr>
        <p:spPr>
          <a:xfrm>
            <a:off x="7248128" y="1650286"/>
            <a:ext cx="470520" cy="338554"/>
          </a:xfrm>
          <a:prstGeom prst="rect">
            <a:avLst/>
          </a:prstGeom>
          <a:noFill/>
        </p:spPr>
        <p:txBody>
          <a:bodyPr wrap="square" rtlCol="0">
            <a:spAutoFit/>
          </a:bodyPr>
          <a:lstStyle/>
          <a:p>
            <a:r>
              <a:rPr lang="en-US" sz="1600" dirty="0" smtClean="0"/>
              <a:t>Fri</a:t>
            </a:r>
          </a:p>
        </p:txBody>
      </p:sp>
      <p:sp>
        <p:nvSpPr>
          <p:cNvPr id="46" name="TextBox 45"/>
          <p:cNvSpPr txBox="1"/>
          <p:nvPr/>
        </p:nvSpPr>
        <p:spPr>
          <a:xfrm>
            <a:off x="10920536" y="1650286"/>
            <a:ext cx="648072" cy="338554"/>
          </a:xfrm>
          <a:prstGeom prst="rect">
            <a:avLst/>
          </a:prstGeom>
          <a:noFill/>
        </p:spPr>
        <p:txBody>
          <a:bodyPr wrap="square" rtlCol="0">
            <a:spAutoFit/>
          </a:bodyPr>
          <a:lstStyle/>
          <a:p>
            <a:r>
              <a:rPr lang="en-US" sz="1600" dirty="0" smtClean="0"/>
              <a:t>Mon</a:t>
            </a:r>
          </a:p>
        </p:txBody>
      </p:sp>
      <p:sp>
        <p:nvSpPr>
          <p:cNvPr id="47" name="TextBox 46"/>
          <p:cNvSpPr txBox="1"/>
          <p:nvPr/>
        </p:nvSpPr>
        <p:spPr>
          <a:xfrm>
            <a:off x="9665205" y="1650286"/>
            <a:ext cx="648072" cy="338554"/>
          </a:xfrm>
          <a:prstGeom prst="rect">
            <a:avLst/>
          </a:prstGeom>
          <a:noFill/>
        </p:spPr>
        <p:txBody>
          <a:bodyPr wrap="square" rtlCol="0">
            <a:spAutoFit/>
          </a:bodyPr>
          <a:lstStyle/>
          <a:p>
            <a:r>
              <a:rPr lang="en-US" sz="1600" dirty="0" smtClean="0"/>
              <a:t>Sun</a:t>
            </a:r>
          </a:p>
        </p:txBody>
      </p:sp>
      <p:sp>
        <p:nvSpPr>
          <p:cNvPr id="48" name="TextBox 47"/>
          <p:cNvSpPr txBox="1"/>
          <p:nvPr/>
        </p:nvSpPr>
        <p:spPr>
          <a:xfrm>
            <a:off x="2310771" y="1650286"/>
            <a:ext cx="648072" cy="338554"/>
          </a:xfrm>
          <a:prstGeom prst="rect">
            <a:avLst/>
          </a:prstGeom>
          <a:noFill/>
        </p:spPr>
        <p:txBody>
          <a:bodyPr wrap="square" rtlCol="0">
            <a:spAutoFit/>
          </a:bodyPr>
          <a:lstStyle/>
          <a:p>
            <a:r>
              <a:rPr lang="en-US" sz="1600" dirty="0" smtClean="0"/>
              <a:t>Mon</a:t>
            </a:r>
          </a:p>
        </p:txBody>
      </p:sp>
      <p:sp>
        <p:nvSpPr>
          <p:cNvPr id="49" name="TextBox 48"/>
          <p:cNvSpPr txBox="1"/>
          <p:nvPr/>
        </p:nvSpPr>
        <p:spPr>
          <a:xfrm>
            <a:off x="8472264" y="1650286"/>
            <a:ext cx="648072" cy="338554"/>
          </a:xfrm>
          <a:prstGeom prst="rect">
            <a:avLst/>
          </a:prstGeom>
          <a:noFill/>
        </p:spPr>
        <p:txBody>
          <a:bodyPr wrap="square" rtlCol="0">
            <a:spAutoFit/>
          </a:bodyPr>
          <a:lstStyle/>
          <a:p>
            <a:r>
              <a:rPr lang="en-US" sz="1600" dirty="0" smtClean="0"/>
              <a:t>Sat</a:t>
            </a:r>
          </a:p>
        </p:txBody>
      </p:sp>
      <p:sp>
        <p:nvSpPr>
          <p:cNvPr id="50" name="TextBox 49"/>
          <p:cNvSpPr txBox="1"/>
          <p:nvPr/>
        </p:nvSpPr>
        <p:spPr>
          <a:xfrm>
            <a:off x="11505178" y="5985941"/>
            <a:ext cx="686822" cy="307777"/>
          </a:xfrm>
          <a:prstGeom prst="rect">
            <a:avLst/>
          </a:prstGeom>
          <a:solidFill>
            <a:schemeClr val="bg1"/>
          </a:solidFill>
        </p:spPr>
        <p:txBody>
          <a:bodyPr wrap="square" rtlCol="0">
            <a:spAutoFit/>
          </a:bodyPr>
          <a:lstStyle/>
          <a:p>
            <a:pPr algn="ctr"/>
            <a:r>
              <a:rPr lang="en-US" sz="1400" dirty="0" smtClean="0">
                <a:solidFill>
                  <a:srgbClr val="0000FF"/>
                </a:solidFill>
              </a:rPr>
              <a:t>7h00</a:t>
            </a:r>
            <a:endParaRPr lang="en-US" sz="1400" dirty="0">
              <a:solidFill>
                <a:srgbClr val="0000FF"/>
              </a:solidFill>
            </a:endParaRPr>
          </a:p>
        </p:txBody>
      </p:sp>
      <p:sp>
        <p:nvSpPr>
          <p:cNvPr id="51" name="TextBox 50"/>
          <p:cNvSpPr txBox="1"/>
          <p:nvPr/>
        </p:nvSpPr>
        <p:spPr>
          <a:xfrm>
            <a:off x="11516743" y="4497775"/>
            <a:ext cx="675257" cy="307777"/>
          </a:xfrm>
          <a:prstGeom prst="rect">
            <a:avLst/>
          </a:prstGeom>
          <a:solidFill>
            <a:schemeClr val="bg1"/>
          </a:solidFill>
        </p:spPr>
        <p:txBody>
          <a:bodyPr wrap="square" rtlCol="0">
            <a:spAutoFit/>
          </a:bodyPr>
          <a:lstStyle/>
          <a:p>
            <a:pPr algn="ctr"/>
            <a:r>
              <a:rPr lang="en-US" sz="1400" dirty="0" smtClean="0">
                <a:solidFill>
                  <a:srgbClr val="0000FF"/>
                </a:solidFill>
              </a:rPr>
              <a:t>15h00</a:t>
            </a:r>
            <a:endParaRPr lang="en-US" sz="1400" dirty="0">
              <a:solidFill>
                <a:srgbClr val="0000FF"/>
              </a:solidFill>
            </a:endParaRPr>
          </a:p>
        </p:txBody>
      </p:sp>
      <p:sp>
        <p:nvSpPr>
          <p:cNvPr id="52" name="TextBox 51"/>
          <p:cNvSpPr txBox="1"/>
          <p:nvPr/>
        </p:nvSpPr>
        <p:spPr>
          <a:xfrm>
            <a:off x="11496600" y="3009610"/>
            <a:ext cx="720079" cy="307777"/>
          </a:xfrm>
          <a:prstGeom prst="rect">
            <a:avLst/>
          </a:prstGeom>
          <a:solidFill>
            <a:schemeClr val="bg1"/>
          </a:solidFill>
        </p:spPr>
        <p:txBody>
          <a:bodyPr wrap="square" rtlCol="0">
            <a:spAutoFit/>
          </a:bodyPr>
          <a:lstStyle/>
          <a:p>
            <a:pPr algn="ctr"/>
            <a:r>
              <a:rPr lang="en-US" sz="1400" dirty="0" smtClean="0">
                <a:solidFill>
                  <a:srgbClr val="0000FF"/>
                </a:solidFill>
              </a:rPr>
              <a:t>23h00</a:t>
            </a:r>
            <a:endParaRPr lang="en-US" sz="1400" dirty="0">
              <a:solidFill>
                <a:srgbClr val="0000FF"/>
              </a:solidFill>
            </a:endParaRPr>
          </a:p>
        </p:txBody>
      </p:sp>
      <p:sp>
        <p:nvSpPr>
          <p:cNvPr id="53" name="TextBox 52"/>
          <p:cNvSpPr txBox="1"/>
          <p:nvPr/>
        </p:nvSpPr>
        <p:spPr>
          <a:xfrm>
            <a:off x="11483487" y="1521445"/>
            <a:ext cx="708513" cy="307777"/>
          </a:xfrm>
          <a:prstGeom prst="rect">
            <a:avLst/>
          </a:prstGeom>
          <a:solidFill>
            <a:schemeClr val="bg1"/>
          </a:solidFill>
        </p:spPr>
        <p:txBody>
          <a:bodyPr wrap="square" rtlCol="0">
            <a:spAutoFit/>
          </a:bodyPr>
          <a:lstStyle/>
          <a:p>
            <a:pPr algn="ctr"/>
            <a:r>
              <a:rPr lang="en-US" sz="1400" dirty="0" smtClean="0">
                <a:solidFill>
                  <a:srgbClr val="0000FF"/>
                </a:solidFill>
              </a:rPr>
              <a:t>07h00</a:t>
            </a:r>
            <a:endParaRPr lang="en-US" sz="1400" dirty="0">
              <a:solidFill>
                <a:srgbClr val="0000FF"/>
              </a:solidFill>
            </a:endParaRPr>
          </a:p>
        </p:txBody>
      </p:sp>
      <p:sp>
        <p:nvSpPr>
          <p:cNvPr id="54" name="TextBox 53"/>
          <p:cNvSpPr txBox="1"/>
          <p:nvPr/>
        </p:nvSpPr>
        <p:spPr>
          <a:xfrm rot="20500548">
            <a:off x="10640309" y="777198"/>
            <a:ext cx="1409609" cy="276999"/>
          </a:xfrm>
          <a:prstGeom prst="rect">
            <a:avLst/>
          </a:prstGeom>
          <a:noFill/>
        </p:spPr>
        <p:txBody>
          <a:bodyPr wrap="square" rtlCol="0">
            <a:spAutoFit/>
          </a:bodyPr>
          <a:lstStyle/>
          <a:p>
            <a:r>
              <a:rPr lang="en-US" sz="1200" dirty="0" smtClean="0"/>
              <a:t>18.3. </a:t>
            </a:r>
            <a:r>
              <a:rPr lang="mr-IN" sz="1200" dirty="0" smtClean="0"/>
              <a:t>–</a:t>
            </a:r>
            <a:r>
              <a:rPr lang="en-US" sz="1200" dirty="0" smtClean="0"/>
              <a:t> 26.3. 2018 </a:t>
            </a:r>
          </a:p>
        </p:txBody>
      </p:sp>
    </p:spTree>
    <p:extLst>
      <p:ext uri="{BB962C8B-B14F-4D97-AF65-F5344CB8AC3E}">
        <p14:creationId xmlns:p14="http://schemas.microsoft.com/office/powerpoint/2010/main" val="31378248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Typical FLASH1 User </a:t>
            </a:r>
            <a:r>
              <a:rPr lang="en-US" sz="3200" dirty="0"/>
              <a:t>Operation</a:t>
            </a:r>
            <a:endParaRPr lang="de-DE" dirty="0"/>
          </a:p>
        </p:txBody>
      </p:sp>
      <p:sp>
        <p:nvSpPr>
          <p:cNvPr id="4" name="Footer Placeholder 3"/>
          <p:cNvSpPr>
            <a:spLocks noGrp="1"/>
          </p:cNvSpPr>
          <p:nvPr>
            <p:ph type="ftr" sz="quarter" idx="11"/>
          </p:nvPr>
        </p:nvSpPr>
        <p:spPr/>
        <p:txBody>
          <a:bodyPr/>
          <a:lstStyle/>
          <a:p>
            <a:r>
              <a:rPr lang="sv-SE" noProof="0" dirty="0" smtClean="0"/>
              <a:t>Betriebsseminar | Travemünde, Feb-21, </a:t>
            </a:r>
            <a:r>
              <a:rPr lang="sv-SE" noProof="0" dirty="0" smtClean="0"/>
              <a:t>2019 </a:t>
            </a:r>
            <a:r>
              <a:rPr lang="sv-SE" noProof="0" dirty="0" smtClean="0"/>
              <a:t>| Juliane Rönsch-Schulenburg</a:t>
            </a:r>
            <a:endParaRPr lang="en-US" noProof="0"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344" y="836711"/>
            <a:ext cx="8496944" cy="59724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90558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07989" y="349610"/>
            <a:ext cx="6696123" cy="1854000"/>
          </a:xfrm>
        </p:spPr>
        <p:txBody>
          <a:bodyPr/>
          <a:lstStyle/>
          <a:p>
            <a:r>
              <a:rPr lang="en-US" dirty="0" smtClean="0"/>
              <a:t>Setup-</a:t>
            </a:r>
            <a:r>
              <a:rPr lang="en-US" dirty="0" err="1" smtClean="0"/>
              <a:t>Prozedur</a:t>
            </a:r>
            <a:endParaRPr lang="en-US" dirty="0"/>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1351477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z="3200" dirty="0" smtClean="0"/>
              <a:t>FLASH </a:t>
            </a:r>
            <a:r>
              <a:rPr lang="de-DE" sz="3200" dirty="0" err="1" smtClean="0"/>
              <a:t>setup</a:t>
            </a:r>
            <a:endParaRPr lang="de-DE" dirty="0"/>
          </a:p>
        </p:txBody>
      </p:sp>
      <p:sp>
        <p:nvSpPr>
          <p:cNvPr id="3" name="Content Placeholder 2"/>
          <p:cNvSpPr>
            <a:spLocks noGrp="1"/>
          </p:cNvSpPr>
          <p:nvPr>
            <p:ph idx="1"/>
          </p:nvPr>
        </p:nvSpPr>
        <p:spPr>
          <a:xfrm>
            <a:off x="373538" y="836712"/>
            <a:ext cx="11376645" cy="5010249"/>
          </a:xfrm>
        </p:spPr>
        <p:txBody>
          <a:bodyPr/>
          <a:lstStyle/>
          <a:p>
            <a:r>
              <a:rPr lang="de-DE" dirty="0" err="1" smtClean="0"/>
              <a:t>Shift</a:t>
            </a:r>
            <a:r>
              <a:rPr lang="de-DE" dirty="0" smtClean="0"/>
              <a:t> </a:t>
            </a:r>
            <a:r>
              <a:rPr lang="de-DE" dirty="0" err="1" smtClean="0"/>
              <a:t>docu</a:t>
            </a:r>
            <a:r>
              <a:rPr lang="de-DE" dirty="0" smtClean="0"/>
              <a:t>					</a:t>
            </a:r>
          </a:p>
          <a:p>
            <a:r>
              <a:rPr lang="de-DE" dirty="0" smtClean="0"/>
              <a:t>Setup </a:t>
            </a:r>
            <a:r>
              <a:rPr lang="de-DE" dirty="0" err="1" smtClean="0"/>
              <a:t>preparation</a:t>
            </a:r>
            <a:r>
              <a:rPr lang="de-DE" dirty="0" smtClean="0"/>
              <a:t> (open FLASH2 </a:t>
            </a:r>
            <a:r>
              <a:rPr lang="de-DE" dirty="0" err="1" smtClean="0"/>
              <a:t>u</a:t>
            </a:r>
            <a:r>
              <a:rPr lang="de-DE" dirty="0" err="1" smtClean="0"/>
              <a:t>ndulators</a:t>
            </a:r>
            <a:r>
              <a:rPr lang="de-DE" dirty="0" smtClean="0"/>
              <a:t>, </a:t>
            </a:r>
            <a:r>
              <a:rPr lang="de-DE" dirty="0" err="1" smtClean="0"/>
              <a:t>remove</a:t>
            </a:r>
            <a:r>
              <a:rPr lang="de-DE" dirty="0" smtClean="0"/>
              <a:t> RF-</a:t>
            </a:r>
            <a:r>
              <a:rPr lang="de-DE" dirty="0" err="1" smtClean="0"/>
              <a:t>slopes</a:t>
            </a:r>
            <a:r>
              <a:rPr lang="de-DE" dirty="0" smtClean="0"/>
              <a:t> </a:t>
            </a:r>
            <a:r>
              <a:rPr lang="de-DE" dirty="0" smtClean="0"/>
              <a:t>&amp; </a:t>
            </a:r>
            <a:r>
              <a:rPr lang="de-DE" dirty="0" smtClean="0"/>
              <a:t>RF-</a:t>
            </a:r>
            <a:r>
              <a:rPr lang="de-DE" dirty="0" err="1" smtClean="0"/>
              <a:t>steps</a:t>
            </a:r>
            <a:r>
              <a:rPr lang="de-DE" dirty="0" smtClean="0"/>
              <a:t>, </a:t>
            </a:r>
            <a:r>
              <a:rPr lang="de-DE" dirty="0" err="1"/>
              <a:t>switch</a:t>
            </a:r>
            <a:r>
              <a:rPr lang="de-DE" dirty="0"/>
              <a:t> off </a:t>
            </a:r>
            <a:r>
              <a:rPr lang="de-DE" dirty="0" err="1" smtClean="0"/>
              <a:t>f</a:t>
            </a:r>
            <a:r>
              <a:rPr lang="de-DE" dirty="0" err="1" smtClean="0"/>
              <a:t>eedbacks</a:t>
            </a:r>
            <a:r>
              <a:rPr lang="de-DE" dirty="0" smtClean="0"/>
              <a:t>, </a:t>
            </a:r>
            <a:r>
              <a:rPr lang="de-DE" dirty="0" err="1" smtClean="0"/>
              <a:t>switch</a:t>
            </a:r>
            <a:r>
              <a:rPr lang="de-DE" dirty="0" smtClean="0"/>
              <a:t> </a:t>
            </a:r>
            <a:r>
              <a:rPr lang="de-DE" dirty="0"/>
              <a:t>off FLASH2 undulator </a:t>
            </a:r>
            <a:r>
              <a:rPr lang="de-DE" dirty="0" err="1"/>
              <a:t>optics</a:t>
            </a:r>
            <a:r>
              <a:rPr lang="de-DE" dirty="0" smtClean="0"/>
              <a:t>)</a:t>
            </a:r>
            <a:r>
              <a:rPr lang="de-DE" dirty="0" smtClean="0"/>
              <a:t>			</a:t>
            </a:r>
            <a:r>
              <a:rPr lang="de-DE" dirty="0" smtClean="0"/>
              <a:t>		</a:t>
            </a:r>
            <a:endParaRPr lang="de-DE" dirty="0" smtClean="0"/>
          </a:p>
          <a:p>
            <a:r>
              <a:rPr lang="de-DE" dirty="0" err="1" smtClean="0"/>
              <a:t>Gun</a:t>
            </a:r>
            <a:r>
              <a:rPr lang="de-DE" dirty="0" smtClean="0"/>
              <a:t>-phase </a:t>
            </a:r>
            <a:r>
              <a:rPr lang="de-DE" dirty="0" err="1" smtClean="0"/>
              <a:t>scan</a:t>
            </a:r>
            <a:r>
              <a:rPr lang="de-DE" dirty="0" smtClean="0"/>
              <a:t> </a:t>
            </a:r>
            <a:r>
              <a:rPr lang="de-DE" dirty="0" err="1" smtClean="0"/>
              <a:t>and</a:t>
            </a:r>
            <a:r>
              <a:rPr lang="de-DE" dirty="0" smtClean="0"/>
              <a:t> on-</a:t>
            </a:r>
            <a:r>
              <a:rPr lang="de-DE" dirty="0" err="1" smtClean="0"/>
              <a:t>crest</a:t>
            </a:r>
            <a:r>
              <a:rPr lang="de-DE" dirty="0" smtClean="0"/>
              <a:t> </a:t>
            </a:r>
            <a:r>
              <a:rPr lang="de-DE" dirty="0" err="1"/>
              <a:t>phase</a:t>
            </a:r>
            <a:r>
              <a:rPr lang="de-DE" dirty="0"/>
              <a:t> </a:t>
            </a:r>
            <a:r>
              <a:rPr lang="de-DE" dirty="0" err="1"/>
              <a:t>scan</a:t>
            </a:r>
            <a:r>
              <a:rPr lang="de-DE" dirty="0"/>
              <a:t> </a:t>
            </a:r>
            <a:r>
              <a:rPr lang="de-DE" dirty="0" err="1"/>
              <a:t>of</a:t>
            </a:r>
            <a:r>
              <a:rPr lang="de-DE" dirty="0"/>
              <a:t> </a:t>
            </a:r>
            <a:r>
              <a:rPr lang="de-DE" dirty="0" err="1" smtClean="0"/>
              <a:t>modules</a:t>
            </a:r>
            <a:r>
              <a:rPr lang="de-DE" dirty="0" smtClean="0"/>
              <a:t>      </a:t>
            </a:r>
            <a:r>
              <a:rPr lang="de-DE" dirty="0" smtClean="0"/>
              <a:t>			</a:t>
            </a:r>
            <a:endParaRPr lang="de-DE" dirty="0"/>
          </a:p>
          <a:p>
            <a:r>
              <a:rPr lang="de-DE" dirty="0" smtClean="0"/>
              <a:t>Check virtuell </a:t>
            </a:r>
            <a:r>
              <a:rPr lang="de-DE" dirty="0" err="1" smtClean="0"/>
              <a:t>cathode</a:t>
            </a:r>
            <a:r>
              <a:rPr lang="de-DE" dirty="0" smtClean="0"/>
              <a:t> (not </a:t>
            </a:r>
            <a:r>
              <a:rPr lang="de-DE" dirty="0" err="1" smtClean="0"/>
              <a:t>need</a:t>
            </a:r>
            <a:r>
              <a:rPr lang="de-DE" dirty="0" smtClean="0"/>
              <a:t> </a:t>
            </a:r>
            <a:r>
              <a:rPr lang="de-DE" dirty="0" err="1" smtClean="0"/>
              <a:t>for</a:t>
            </a:r>
            <a:r>
              <a:rPr lang="de-DE" dirty="0" smtClean="0"/>
              <a:t> </a:t>
            </a:r>
            <a:r>
              <a:rPr lang="de-DE" dirty="0" err="1" smtClean="0"/>
              <a:t>every</a:t>
            </a:r>
            <a:r>
              <a:rPr lang="de-DE" dirty="0" smtClean="0"/>
              <a:t> </a:t>
            </a:r>
            <a:r>
              <a:rPr lang="de-DE" dirty="0" err="1" smtClean="0"/>
              <a:t>setup</a:t>
            </a:r>
            <a:r>
              <a:rPr lang="de-DE" dirty="0" smtClean="0"/>
              <a:t>) 	</a:t>
            </a:r>
            <a:endParaRPr lang="de-DE" dirty="0"/>
          </a:p>
          <a:p>
            <a:r>
              <a:rPr lang="de-DE" dirty="0" smtClean="0"/>
              <a:t>Set </a:t>
            </a:r>
            <a:r>
              <a:rPr lang="de-DE" dirty="0" err="1" smtClean="0"/>
              <a:t>bunch</a:t>
            </a:r>
            <a:r>
              <a:rPr lang="de-DE" dirty="0" smtClean="0"/>
              <a:t> </a:t>
            </a:r>
            <a:r>
              <a:rPr lang="de-DE" dirty="0" err="1" smtClean="0"/>
              <a:t>pattern</a:t>
            </a:r>
            <a:r>
              <a:rPr lang="de-DE" dirty="0"/>
              <a:t> </a:t>
            </a:r>
            <a:r>
              <a:rPr lang="de-DE" dirty="0" err="1" smtClean="0"/>
              <a:t>for</a:t>
            </a:r>
            <a:r>
              <a:rPr lang="de-DE" dirty="0" smtClean="0"/>
              <a:t> FLASH 1 &amp; 2</a:t>
            </a:r>
            <a:r>
              <a:rPr lang="de-DE" dirty="0" smtClean="0"/>
              <a:t>					</a:t>
            </a:r>
          </a:p>
          <a:p>
            <a:r>
              <a:rPr lang="de-DE" dirty="0" err="1" smtClean="0"/>
              <a:t>Sequencer</a:t>
            </a:r>
            <a:r>
              <a:rPr lang="de-DE" dirty="0" smtClean="0"/>
              <a:t> (</a:t>
            </a:r>
            <a:r>
              <a:rPr lang="de-DE" dirty="0" err="1" smtClean="0"/>
              <a:t>load</a:t>
            </a:r>
            <a:r>
              <a:rPr lang="de-DE" dirty="0" smtClean="0"/>
              <a:t> </a:t>
            </a:r>
            <a:r>
              <a:rPr lang="de-DE" dirty="0" err="1" smtClean="0"/>
              <a:t>machine</a:t>
            </a:r>
            <a:r>
              <a:rPr lang="de-DE" dirty="0" smtClean="0"/>
              <a:t> </a:t>
            </a:r>
            <a:r>
              <a:rPr lang="de-DE" dirty="0" err="1" smtClean="0"/>
              <a:t>file</a:t>
            </a:r>
            <a:r>
              <a:rPr lang="de-DE" dirty="0" smtClean="0"/>
              <a:t>)</a:t>
            </a:r>
          </a:p>
          <a:p>
            <a:r>
              <a:rPr lang="de-DE" dirty="0" smtClean="0"/>
              <a:t>Setup LLRF (</a:t>
            </a:r>
            <a:r>
              <a:rPr lang="de-DE" dirty="0" err="1" smtClean="0"/>
              <a:t>or</a:t>
            </a:r>
            <a:r>
              <a:rPr lang="de-DE" dirty="0" smtClean="0"/>
              <a:t> check)				</a:t>
            </a:r>
          </a:p>
          <a:p>
            <a:r>
              <a:rPr lang="de-DE" dirty="0" err="1" smtClean="0"/>
              <a:t>Restore</a:t>
            </a:r>
            <a:r>
              <a:rPr lang="de-DE" dirty="0" smtClean="0"/>
              <a:t> </a:t>
            </a:r>
            <a:r>
              <a:rPr lang="de-DE" dirty="0" err="1" smtClean="0"/>
              <a:t>charge</a:t>
            </a:r>
            <a:r>
              <a:rPr lang="de-DE" dirty="0" smtClean="0"/>
              <a:t> &amp; </a:t>
            </a:r>
            <a:r>
              <a:rPr lang="de-DE" dirty="0" err="1" smtClean="0"/>
              <a:t>compression</a:t>
            </a:r>
            <a:r>
              <a:rPr lang="de-DE" dirty="0" smtClean="0"/>
              <a:t> </a:t>
            </a:r>
          </a:p>
          <a:p>
            <a:r>
              <a:rPr lang="de-DE" dirty="0" err="1"/>
              <a:t>Restore</a:t>
            </a:r>
            <a:r>
              <a:rPr lang="de-DE" dirty="0"/>
              <a:t> </a:t>
            </a:r>
            <a:r>
              <a:rPr lang="de-DE" dirty="0" err="1" smtClean="0"/>
              <a:t>transmission</a:t>
            </a:r>
            <a:r>
              <a:rPr lang="de-DE" dirty="0" smtClean="0"/>
              <a:t> </a:t>
            </a:r>
            <a:r>
              <a:rPr lang="de-DE" dirty="0" smtClean="0"/>
              <a:t>/ </a:t>
            </a:r>
            <a:r>
              <a:rPr lang="de-DE" dirty="0" err="1" smtClean="0"/>
              <a:t>orbit</a:t>
            </a:r>
            <a:endParaRPr lang="de-DE" dirty="0" smtClean="0"/>
          </a:p>
          <a:p>
            <a:r>
              <a:rPr lang="de-DE" dirty="0" err="1" smtClean="0"/>
              <a:t>Reduce</a:t>
            </a:r>
            <a:r>
              <a:rPr lang="de-DE" dirty="0" smtClean="0"/>
              <a:t> </a:t>
            </a:r>
            <a:r>
              <a:rPr lang="de-DE" dirty="0" err="1" smtClean="0"/>
              <a:t>losses</a:t>
            </a:r>
            <a:r>
              <a:rPr lang="de-DE" dirty="0" smtClean="0"/>
              <a:t>	</a:t>
            </a:r>
            <a:r>
              <a:rPr lang="de-DE" dirty="0" smtClean="0"/>
              <a:t>				</a:t>
            </a:r>
          </a:p>
          <a:p>
            <a:r>
              <a:rPr lang="en-US" dirty="0" smtClean="0"/>
              <a:t>Measure and correct Dispersion</a:t>
            </a:r>
            <a:r>
              <a:rPr lang="en-US" dirty="0" smtClean="0"/>
              <a:t>					</a:t>
            </a:r>
          </a:p>
          <a:p>
            <a:r>
              <a:rPr lang="en-US" dirty="0"/>
              <a:t>SASE tuning</a:t>
            </a:r>
          </a:p>
          <a:p>
            <a:r>
              <a:rPr lang="de-DE" dirty="0" smtClean="0"/>
              <a:t>Check </a:t>
            </a:r>
            <a:r>
              <a:rPr lang="de-DE" dirty="0" err="1" smtClean="0"/>
              <a:t>wavelength</a:t>
            </a:r>
            <a:endParaRPr lang="de-DE" dirty="0"/>
          </a:p>
          <a:p>
            <a:r>
              <a:rPr lang="en-US" dirty="0" smtClean="0"/>
              <a:t>scaling (if needed)</a:t>
            </a:r>
            <a:endParaRPr lang="en-US" dirty="0"/>
          </a:p>
          <a:p>
            <a:r>
              <a:rPr lang="de-DE" dirty="0" smtClean="0"/>
              <a:t>Special SASE </a:t>
            </a:r>
            <a:r>
              <a:rPr lang="de-DE" dirty="0" err="1" smtClean="0"/>
              <a:t>tuning</a:t>
            </a:r>
            <a:r>
              <a:rPr lang="de-DE" dirty="0" smtClean="0"/>
              <a:t> (</a:t>
            </a:r>
            <a:r>
              <a:rPr lang="de-DE" dirty="0" err="1" smtClean="0"/>
              <a:t>short</a:t>
            </a:r>
            <a:r>
              <a:rPr lang="de-DE" dirty="0" smtClean="0"/>
              <a:t> </a:t>
            </a:r>
            <a:r>
              <a:rPr lang="de-DE" dirty="0" err="1" smtClean="0"/>
              <a:t>pulses</a:t>
            </a:r>
            <a:r>
              <a:rPr lang="de-DE" dirty="0" smtClean="0"/>
              <a:t>, </a:t>
            </a:r>
            <a:r>
              <a:rPr lang="de-DE" dirty="0" err="1" smtClean="0"/>
              <a:t>pointing</a:t>
            </a:r>
            <a:r>
              <a:rPr lang="de-DE" dirty="0" smtClean="0"/>
              <a:t>, </a:t>
            </a:r>
            <a:r>
              <a:rPr lang="de-DE" dirty="0" err="1" smtClean="0"/>
              <a:t>long</a:t>
            </a:r>
            <a:r>
              <a:rPr lang="de-DE" dirty="0" smtClean="0"/>
              <a:t> </a:t>
            </a:r>
            <a:r>
              <a:rPr lang="de-DE" dirty="0" err="1" smtClean="0"/>
              <a:t>bunch</a:t>
            </a:r>
            <a:r>
              <a:rPr lang="de-DE" dirty="0" smtClean="0"/>
              <a:t> </a:t>
            </a:r>
            <a:r>
              <a:rPr lang="de-DE" dirty="0" err="1" smtClean="0"/>
              <a:t>trains</a:t>
            </a:r>
            <a:r>
              <a:rPr lang="de-DE" dirty="0" smtClean="0"/>
              <a:t>, high </a:t>
            </a:r>
            <a:r>
              <a:rPr lang="de-DE" dirty="0" err="1" smtClean="0"/>
              <a:t>charge</a:t>
            </a:r>
            <a:r>
              <a:rPr lang="de-DE" dirty="0" smtClean="0"/>
              <a:t> (</a:t>
            </a:r>
            <a:r>
              <a:rPr lang="de-DE" dirty="0" err="1" smtClean="0"/>
              <a:t>mainly</a:t>
            </a:r>
            <a:r>
              <a:rPr lang="de-DE" dirty="0" smtClean="0"/>
              <a:t> </a:t>
            </a:r>
            <a:r>
              <a:rPr lang="de-DE" dirty="0" err="1" smtClean="0"/>
              <a:t>used</a:t>
            </a:r>
            <a:r>
              <a:rPr lang="de-DE" dirty="0" smtClean="0"/>
              <a:t> </a:t>
            </a:r>
            <a:r>
              <a:rPr lang="de-DE" dirty="0" err="1" smtClean="0"/>
              <a:t>for</a:t>
            </a:r>
            <a:r>
              <a:rPr lang="de-DE" dirty="0" smtClean="0"/>
              <a:t> </a:t>
            </a:r>
            <a:r>
              <a:rPr lang="de-DE" dirty="0" err="1" smtClean="0"/>
              <a:t>THz</a:t>
            </a:r>
            <a:r>
              <a:rPr lang="de-DE" dirty="0" smtClean="0"/>
              <a:t>), </a:t>
            </a:r>
            <a:r>
              <a:rPr lang="en-US" dirty="0" smtClean="0"/>
              <a:t>High Pulse Energy</a:t>
            </a:r>
            <a:r>
              <a:rPr lang="de-DE" dirty="0" smtClean="0"/>
              <a:t> …</a:t>
            </a:r>
            <a:r>
              <a:rPr lang="de-DE" dirty="0" smtClean="0"/>
              <a:t>)</a:t>
            </a:r>
            <a:endParaRPr lang="de-DE" dirty="0" smtClean="0"/>
          </a:p>
          <a:p>
            <a:endParaRPr lang="de-DE" dirty="0"/>
          </a:p>
        </p:txBody>
      </p:sp>
      <p:sp>
        <p:nvSpPr>
          <p:cNvPr id="4" name="Footer Placeholder 3"/>
          <p:cNvSpPr>
            <a:spLocks noGrp="1"/>
          </p:cNvSpPr>
          <p:nvPr>
            <p:ph type="ftr" sz="quarter" idx="11"/>
          </p:nvPr>
        </p:nvSpPr>
        <p:spPr/>
        <p:txBody>
          <a:bodyPr/>
          <a:lstStyle/>
          <a:p>
            <a:r>
              <a:rPr lang="sv-SE" noProof="0" dirty="0" smtClean="0"/>
              <a:t>Betriebsseminar | Travemünde, Feb-21, </a:t>
            </a:r>
            <a:r>
              <a:rPr lang="sv-SE" noProof="0" dirty="0" smtClean="0"/>
              <a:t>2019 </a:t>
            </a:r>
            <a:r>
              <a:rPr lang="sv-SE" noProof="0" dirty="0" smtClean="0"/>
              <a:t>| Juliane Rönsch-Schulenburg</a:t>
            </a:r>
            <a:endParaRPr lang="en-US" noProof="0" dirty="0"/>
          </a:p>
        </p:txBody>
      </p:sp>
      <p:sp>
        <p:nvSpPr>
          <p:cNvPr id="7" name="Curved Right Arrow 6"/>
          <p:cNvSpPr/>
          <p:nvPr/>
        </p:nvSpPr>
        <p:spPr>
          <a:xfrm flipH="1" flipV="1">
            <a:off x="3503712" y="2564904"/>
            <a:ext cx="1584176" cy="3240360"/>
          </a:xfrm>
          <a:prstGeom prst="curvedRightArrow">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err="1" smtClean="0">
              <a:solidFill>
                <a:schemeClr val="tx1"/>
              </a:solidFill>
            </a:endParaRPr>
          </a:p>
        </p:txBody>
      </p:sp>
    </p:spTree>
    <p:extLst>
      <p:ext uri="{BB962C8B-B14F-4D97-AF65-F5344CB8AC3E}">
        <p14:creationId xmlns:p14="http://schemas.microsoft.com/office/powerpoint/2010/main" val="33785398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z="3200" dirty="0" smtClean="0"/>
              <a:t>FLASH </a:t>
            </a:r>
            <a:r>
              <a:rPr lang="de-DE" sz="3200" dirty="0" err="1" smtClean="0"/>
              <a:t>setup</a:t>
            </a:r>
            <a:endParaRPr lang="de-DE" dirty="0"/>
          </a:p>
        </p:txBody>
      </p:sp>
      <p:sp>
        <p:nvSpPr>
          <p:cNvPr id="3" name="Content Placeholder 2"/>
          <p:cNvSpPr>
            <a:spLocks noGrp="1"/>
          </p:cNvSpPr>
          <p:nvPr>
            <p:ph idx="1"/>
          </p:nvPr>
        </p:nvSpPr>
        <p:spPr>
          <a:xfrm>
            <a:off x="373538" y="836712"/>
            <a:ext cx="11376645" cy="5010249"/>
          </a:xfrm>
        </p:spPr>
        <p:txBody>
          <a:bodyPr/>
          <a:lstStyle/>
          <a:p>
            <a:r>
              <a:rPr lang="en-US" dirty="0" smtClean="0"/>
              <a:t>Special SASE tuning: </a:t>
            </a:r>
          </a:p>
          <a:p>
            <a:pPr lvl="1"/>
            <a:r>
              <a:rPr lang="en-US" dirty="0" smtClean="0"/>
              <a:t>Long pulse trains maximum length</a:t>
            </a:r>
          </a:p>
          <a:p>
            <a:pPr lvl="1"/>
            <a:r>
              <a:rPr lang="en-US" dirty="0" smtClean="0"/>
              <a:t>Short pulses (tuning time and time for LOLA measurement required)</a:t>
            </a:r>
          </a:p>
          <a:p>
            <a:pPr lvl="1"/>
            <a:r>
              <a:rPr lang="en-US" dirty="0" smtClean="0"/>
              <a:t>High or Low energy (&gt;1.1 GeV or &lt;0.45 GeV, LLRF adjustment needed)</a:t>
            </a:r>
          </a:p>
          <a:p>
            <a:pPr lvl="1"/>
            <a:r>
              <a:rPr lang="en-US" dirty="0" smtClean="0"/>
              <a:t>High Pulse Energy </a:t>
            </a:r>
          </a:p>
          <a:p>
            <a:pPr lvl="1"/>
            <a:r>
              <a:rPr lang="en-US" dirty="0" smtClean="0"/>
              <a:t>Bandwidth narrow &amp; large (chirps)</a:t>
            </a:r>
          </a:p>
          <a:p>
            <a:pPr lvl="1"/>
            <a:r>
              <a:rPr lang="en-US" dirty="0" smtClean="0"/>
              <a:t>high charge (&gt;0.5 </a:t>
            </a:r>
            <a:r>
              <a:rPr lang="en-US" dirty="0" err="1" smtClean="0"/>
              <a:t>nC</a:t>
            </a:r>
            <a:r>
              <a:rPr lang="en-US" dirty="0" smtClean="0"/>
              <a:t>) / THz </a:t>
            </a:r>
          </a:p>
          <a:p>
            <a:pPr lvl="1"/>
            <a:r>
              <a:rPr lang="en-US" dirty="0" smtClean="0"/>
              <a:t>Large difference between FLASH1 and 2</a:t>
            </a:r>
          </a:p>
          <a:p>
            <a:pPr lvl="1"/>
            <a:r>
              <a:rPr lang="en-US" dirty="0" smtClean="0"/>
              <a:t>Strict pointing requirements</a:t>
            </a:r>
          </a:p>
          <a:p>
            <a:pPr lvl="1"/>
            <a:r>
              <a:rPr lang="en-US" dirty="0" smtClean="0"/>
              <a:t>Chirps on the beam</a:t>
            </a:r>
          </a:p>
          <a:p>
            <a:pPr lvl="1"/>
            <a:r>
              <a:rPr lang="en-US" dirty="0" smtClean="0"/>
              <a:t>Double bunches</a:t>
            </a:r>
          </a:p>
          <a:p>
            <a:pPr lvl="1"/>
            <a:r>
              <a:rPr lang="en-US" dirty="0" smtClean="0"/>
              <a:t>Third &amp; fifth harmonics</a:t>
            </a:r>
          </a:p>
          <a:p>
            <a:pPr lvl="1"/>
            <a:endParaRPr lang="en-US" dirty="0"/>
          </a:p>
          <a:p>
            <a:pPr marL="266700" lvl="1" indent="0">
              <a:buNone/>
            </a:pPr>
            <a:r>
              <a:rPr lang="en-US" dirty="0"/>
              <a:t/>
            </a:r>
            <a:br>
              <a:rPr lang="en-US" dirty="0"/>
            </a:br>
            <a:endParaRPr lang="de-DE" dirty="0" smtClean="0"/>
          </a:p>
          <a:p>
            <a:endParaRPr lang="de-DE" dirty="0"/>
          </a:p>
        </p:txBody>
      </p:sp>
      <p:sp>
        <p:nvSpPr>
          <p:cNvPr id="4" name="Footer Placeholder 3"/>
          <p:cNvSpPr>
            <a:spLocks noGrp="1"/>
          </p:cNvSpPr>
          <p:nvPr>
            <p:ph type="ftr" sz="quarter" idx="11"/>
          </p:nvPr>
        </p:nvSpPr>
        <p:spPr/>
        <p:txBody>
          <a:bodyPr/>
          <a:lstStyle/>
          <a:p>
            <a:r>
              <a:rPr lang="sv-SE" noProof="0" dirty="0" smtClean="0"/>
              <a:t>Betriebsseminar | Travemünde, Feb-21, </a:t>
            </a:r>
            <a:r>
              <a:rPr lang="sv-SE" noProof="0" dirty="0" smtClean="0"/>
              <a:t>2019 </a:t>
            </a:r>
            <a:r>
              <a:rPr lang="sv-SE" noProof="0" dirty="0" smtClean="0"/>
              <a:t>| Juliane Rönsch-Schulenburg</a:t>
            </a:r>
            <a:endParaRPr lang="en-US" noProof="0" dirty="0"/>
          </a:p>
        </p:txBody>
      </p:sp>
    </p:spTree>
    <p:extLst>
      <p:ext uri="{BB962C8B-B14F-4D97-AF65-F5344CB8AC3E}">
        <p14:creationId xmlns:p14="http://schemas.microsoft.com/office/powerpoint/2010/main" val="32292664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473" y="188640"/>
            <a:ext cx="11376024" cy="451098"/>
          </a:xfrm>
        </p:spPr>
        <p:txBody>
          <a:bodyPr/>
          <a:lstStyle/>
          <a:p>
            <a:r>
              <a:rPr lang="de-DE" sz="3200" dirty="0" err="1" smtClean="0"/>
              <a:t>standard</a:t>
            </a:r>
            <a:r>
              <a:rPr lang="de-DE" sz="3200" dirty="0" smtClean="0"/>
              <a:t> </a:t>
            </a:r>
            <a:br>
              <a:rPr lang="de-DE" sz="3200" dirty="0" smtClean="0"/>
            </a:br>
            <a:r>
              <a:rPr lang="de-DE" sz="3200" dirty="0" err="1" smtClean="0"/>
              <a:t>setup</a:t>
            </a:r>
            <a:endParaRPr lang="de-DE" dirty="0"/>
          </a:p>
        </p:txBody>
      </p:sp>
      <p:sp>
        <p:nvSpPr>
          <p:cNvPr id="4" name="Footer Placeholder 3"/>
          <p:cNvSpPr>
            <a:spLocks noGrp="1"/>
          </p:cNvSpPr>
          <p:nvPr>
            <p:ph type="ftr" sz="quarter" idx="11"/>
          </p:nvPr>
        </p:nvSpPr>
        <p:spPr/>
        <p:txBody>
          <a:bodyPr/>
          <a:lstStyle/>
          <a:p>
            <a:r>
              <a:rPr lang="sv-SE" noProof="0" dirty="0" smtClean="0"/>
              <a:t>Betriebsseminar | Travemünde, Feb-21, </a:t>
            </a:r>
            <a:r>
              <a:rPr lang="sv-SE" noProof="0" dirty="0" smtClean="0"/>
              <a:t>2019 </a:t>
            </a:r>
            <a:r>
              <a:rPr lang="sv-SE" noProof="0" dirty="0" smtClean="0"/>
              <a:t>| Juliane Rönsch-Schulenburg</a:t>
            </a:r>
            <a:endParaRPr lang="en-US" noProof="0" dirty="0"/>
          </a:p>
        </p:txBody>
      </p:sp>
      <p:graphicFrame>
        <p:nvGraphicFramePr>
          <p:cNvPr id="7" name="Table 6"/>
          <p:cNvGraphicFramePr>
            <a:graphicFrameLocks noGrp="1"/>
          </p:cNvGraphicFramePr>
          <p:nvPr>
            <p:extLst>
              <p:ext uri="{D42A27DB-BD31-4B8C-83A1-F6EECF244321}">
                <p14:modId xmlns:p14="http://schemas.microsoft.com/office/powerpoint/2010/main" val="2471447057"/>
              </p:ext>
            </p:extLst>
          </p:nvPr>
        </p:nvGraphicFramePr>
        <p:xfrm>
          <a:off x="4727848" y="260648"/>
          <a:ext cx="6192686" cy="6375400"/>
        </p:xfrm>
        <a:graphic>
          <a:graphicData uri="http://schemas.openxmlformats.org/drawingml/2006/table">
            <a:tbl>
              <a:tblPr firstRow="1" bandRow="1">
                <a:tableStyleId>{5C22544A-7EE6-4342-B048-85BDC9FD1C3A}</a:tableStyleId>
              </a:tblPr>
              <a:tblGrid>
                <a:gridCol w="3744414"/>
                <a:gridCol w="864096"/>
                <a:gridCol w="792088"/>
                <a:gridCol w="792088"/>
              </a:tblGrid>
              <a:tr h="370840">
                <a:tc>
                  <a:txBody>
                    <a:bodyPr/>
                    <a:lstStyle/>
                    <a:p>
                      <a:r>
                        <a:rPr lang="de-DE" dirty="0" err="1" smtClean="0"/>
                        <a:t>task</a:t>
                      </a:r>
                      <a:endParaRPr lang="de-DE" dirty="0" smtClean="0"/>
                    </a:p>
                  </a:txBody>
                  <a:tcPr/>
                </a:tc>
                <a:tc>
                  <a:txBody>
                    <a:bodyPr/>
                    <a:lstStyle/>
                    <a:p>
                      <a:r>
                        <a:rPr lang="de-DE" dirty="0" smtClean="0"/>
                        <a:t>min</a:t>
                      </a:r>
                      <a:r>
                        <a:rPr lang="en-US" dirty="0" smtClean="0"/>
                        <a:t>. time (min)</a:t>
                      </a:r>
                      <a:endParaRPr lang="de-DE" dirty="0" smtClean="0"/>
                    </a:p>
                  </a:txBody>
                  <a:tcPr/>
                </a:tc>
                <a:tc>
                  <a:txBody>
                    <a:bodyPr/>
                    <a:lstStyle/>
                    <a:p>
                      <a:r>
                        <a:rPr lang="de-DE" b="1" dirty="0" smtClean="0"/>
                        <a:t>typ. time (min)</a:t>
                      </a:r>
                      <a:endParaRPr lang="en-US" b="1" dirty="0"/>
                    </a:p>
                  </a:txBody>
                  <a:tcPr/>
                </a:tc>
                <a:tc>
                  <a:txBody>
                    <a:bodyPr/>
                    <a:lstStyle/>
                    <a:p>
                      <a:r>
                        <a:rPr lang="de-DE" dirty="0" smtClean="0"/>
                        <a:t>max. time (min)</a:t>
                      </a:r>
                      <a:endParaRPr lang="en-US" dirty="0"/>
                    </a:p>
                  </a:txBody>
                  <a:tcPr/>
                </a:tc>
              </a:tr>
              <a:tr h="370840">
                <a:tc>
                  <a:txBody>
                    <a:bodyPr/>
                    <a:lstStyle/>
                    <a:p>
                      <a:r>
                        <a:rPr lang="de-DE" dirty="0" err="1" smtClean="0"/>
                        <a:t>Shift</a:t>
                      </a:r>
                      <a:r>
                        <a:rPr lang="de-DE" dirty="0" smtClean="0"/>
                        <a:t> </a:t>
                      </a:r>
                      <a:r>
                        <a:rPr lang="de-DE" dirty="0" err="1" smtClean="0"/>
                        <a:t>documentation</a:t>
                      </a:r>
                      <a:endParaRPr lang="en-US" dirty="0"/>
                    </a:p>
                  </a:txBody>
                  <a:tcPr/>
                </a:tc>
                <a:tc>
                  <a:txBody>
                    <a:bodyPr/>
                    <a:lstStyle/>
                    <a:p>
                      <a:r>
                        <a:rPr lang="de-DE" dirty="0" smtClean="0"/>
                        <a:t>10</a:t>
                      </a:r>
                      <a:endParaRPr lang="en-US" dirty="0"/>
                    </a:p>
                  </a:txBody>
                  <a:tcPr/>
                </a:tc>
                <a:tc>
                  <a:txBody>
                    <a:bodyPr/>
                    <a:lstStyle/>
                    <a:p>
                      <a:r>
                        <a:rPr lang="de-DE" b="1" dirty="0" smtClean="0"/>
                        <a:t>15</a:t>
                      </a:r>
                      <a:endParaRPr lang="en-US" b="1" dirty="0"/>
                    </a:p>
                  </a:txBody>
                  <a:tcPr/>
                </a:tc>
                <a:tc>
                  <a:txBody>
                    <a:bodyPr/>
                    <a:lstStyle/>
                    <a:p>
                      <a:r>
                        <a:rPr lang="de-DE" dirty="0" smtClean="0"/>
                        <a:t>20</a:t>
                      </a:r>
                    </a:p>
                  </a:txBody>
                  <a:tcPr/>
                </a:tc>
              </a:tr>
              <a:tr h="370840">
                <a:tc>
                  <a:txBody>
                    <a:bodyPr/>
                    <a:lstStyle/>
                    <a:p>
                      <a:r>
                        <a:rPr lang="de-DE" dirty="0" err="1" smtClean="0"/>
                        <a:t>Preparation</a:t>
                      </a:r>
                      <a:r>
                        <a:rPr lang="de-DE" dirty="0" smtClean="0"/>
                        <a:t> </a:t>
                      </a:r>
                      <a:r>
                        <a:rPr lang="de-DE" dirty="0" err="1" smtClean="0"/>
                        <a:t>setup</a:t>
                      </a:r>
                      <a:r>
                        <a:rPr lang="de-DE" dirty="0" smtClean="0"/>
                        <a:t>  </a:t>
                      </a:r>
                      <a:endParaRPr lang="en-US" dirty="0"/>
                    </a:p>
                  </a:txBody>
                  <a:tcPr/>
                </a:tc>
                <a:tc>
                  <a:txBody>
                    <a:bodyPr/>
                    <a:lstStyle/>
                    <a:p>
                      <a:r>
                        <a:rPr lang="de-DE" dirty="0" smtClean="0"/>
                        <a:t>1</a:t>
                      </a:r>
                      <a:endParaRPr lang="en-US" dirty="0"/>
                    </a:p>
                  </a:txBody>
                  <a:tcPr/>
                </a:tc>
                <a:tc>
                  <a:txBody>
                    <a:bodyPr/>
                    <a:lstStyle/>
                    <a:p>
                      <a:r>
                        <a:rPr lang="de-DE" b="1" dirty="0" smtClean="0"/>
                        <a:t>2</a:t>
                      </a:r>
                      <a:endParaRPr lang="en-US" b="1" dirty="0"/>
                    </a:p>
                  </a:txBody>
                  <a:tcPr/>
                </a:tc>
                <a:tc>
                  <a:txBody>
                    <a:bodyPr/>
                    <a:lstStyle/>
                    <a:p>
                      <a:r>
                        <a:rPr lang="de-DE" dirty="0" smtClean="0"/>
                        <a:t>5</a:t>
                      </a:r>
                      <a:endParaRPr lang="en-US" dirty="0"/>
                    </a:p>
                  </a:txBody>
                  <a:tcPr/>
                </a:tc>
              </a:tr>
              <a:tr h="370840">
                <a:tc>
                  <a:txBody>
                    <a:bodyPr/>
                    <a:lstStyle/>
                    <a:p>
                      <a:r>
                        <a:rPr lang="de-DE" dirty="0" err="1" smtClean="0"/>
                        <a:t>Gun</a:t>
                      </a:r>
                      <a:r>
                        <a:rPr lang="de-DE" dirty="0" smtClean="0"/>
                        <a:t>-phase </a:t>
                      </a:r>
                      <a:r>
                        <a:rPr lang="de-DE" dirty="0" err="1" smtClean="0"/>
                        <a:t>scan</a:t>
                      </a:r>
                      <a:endParaRPr lang="en-US" dirty="0"/>
                    </a:p>
                  </a:txBody>
                  <a:tcPr/>
                </a:tc>
                <a:tc>
                  <a:txBody>
                    <a:bodyPr/>
                    <a:lstStyle/>
                    <a:p>
                      <a:r>
                        <a:rPr lang="de-DE" dirty="0" smtClean="0"/>
                        <a:t>12</a:t>
                      </a:r>
                      <a:endParaRPr lang="en-US" dirty="0"/>
                    </a:p>
                  </a:txBody>
                  <a:tcPr/>
                </a:tc>
                <a:tc>
                  <a:txBody>
                    <a:bodyPr/>
                    <a:lstStyle/>
                    <a:p>
                      <a:r>
                        <a:rPr lang="de-DE" b="1" dirty="0" smtClean="0"/>
                        <a:t>20</a:t>
                      </a:r>
                      <a:endParaRPr lang="en-US" b="1" dirty="0"/>
                    </a:p>
                  </a:txBody>
                  <a:tcPr/>
                </a:tc>
                <a:tc>
                  <a:txBody>
                    <a:bodyPr/>
                    <a:lstStyle/>
                    <a:p>
                      <a:r>
                        <a:rPr lang="de-DE" dirty="0" smtClean="0"/>
                        <a:t>45</a:t>
                      </a:r>
                      <a:endParaRPr lang="en-US" dirty="0"/>
                    </a:p>
                  </a:txBody>
                  <a:tcPr/>
                </a:tc>
              </a:tr>
              <a:tr h="370840">
                <a:tc>
                  <a:txBody>
                    <a:bodyPr/>
                    <a:lstStyle/>
                    <a:p>
                      <a:r>
                        <a:rPr lang="de-DE" dirty="0" smtClean="0"/>
                        <a:t>Phase </a:t>
                      </a:r>
                      <a:r>
                        <a:rPr lang="de-DE" dirty="0" err="1" smtClean="0"/>
                        <a:t>scan</a:t>
                      </a:r>
                      <a:r>
                        <a:rPr lang="de-DE" dirty="0" smtClean="0"/>
                        <a:t> </a:t>
                      </a:r>
                      <a:r>
                        <a:rPr lang="de-DE" dirty="0" err="1" smtClean="0"/>
                        <a:t>of</a:t>
                      </a:r>
                      <a:r>
                        <a:rPr lang="de-DE" dirty="0" smtClean="0"/>
                        <a:t> </a:t>
                      </a:r>
                      <a:r>
                        <a:rPr lang="de-DE" baseline="0" dirty="0" smtClean="0"/>
                        <a:t> </a:t>
                      </a:r>
                      <a:r>
                        <a:rPr lang="de-DE" baseline="0" dirty="0" err="1" smtClean="0"/>
                        <a:t>m</a:t>
                      </a:r>
                      <a:r>
                        <a:rPr lang="de-DE" dirty="0" err="1" smtClean="0"/>
                        <a:t>odules</a:t>
                      </a:r>
                      <a:endParaRPr lang="en-US" dirty="0"/>
                    </a:p>
                  </a:txBody>
                  <a:tcPr/>
                </a:tc>
                <a:tc>
                  <a:txBody>
                    <a:bodyPr/>
                    <a:lstStyle/>
                    <a:p>
                      <a:r>
                        <a:rPr lang="de-DE" dirty="0" smtClean="0"/>
                        <a:t>10</a:t>
                      </a:r>
                      <a:endParaRPr lang="en-US" dirty="0"/>
                    </a:p>
                  </a:txBody>
                  <a:tcPr/>
                </a:tc>
                <a:tc>
                  <a:txBody>
                    <a:bodyPr/>
                    <a:lstStyle/>
                    <a:p>
                      <a:r>
                        <a:rPr lang="de-DE" b="1" dirty="0" smtClean="0"/>
                        <a:t>15</a:t>
                      </a:r>
                      <a:endParaRPr lang="en-US" b="1" dirty="0"/>
                    </a:p>
                  </a:txBody>
                  <a:tcPr/>
                </a:tc>
                <a:tc>
                  <a:txBody>
                    <a:bodyPr/>
                    <a:lstStyle/>
                    <a:p>
                      <a:r>
                        <a:rPr lang="de-DE" dirty="0" smtClean="0"/>
                        <a:t>40</a:t>
                      </a:r>
                    </a:p>
                  </a:txBody>
                  <a:tcPr/>
                </a:tc>
              </a:tr>
              <a:tr h="370840">
                <a:tc>
                  <a:txBody>
                    <a:bodyPr/>
                    <a:lstStyle/>
                    <a:p>
                      <a:r>
                        <a:rPr lang="de-DE" dirty="0" smtClean="0"/>
                        <a:t>Set </a:t>
                      </a:r>
                      <a:r>
                        <a:rPr lang="de-DE" dirty="0" err="1" smtClean="0"/>
                        <a:t>bunch</a:t>
                      </a:r>
                      <a:r>
                        <a:rPr lang="de-DE" dirty="0" smtClean="0"/>
                        <a:t> </a:t>
                      </a:r>
                      <a:r>
                        <a:rPr lang="de-DE" dirty="0" err="1" smtClean="0"/>
                        <a:t>pattern</a:t>
                      </a:r>
                      <a:endParaRPr lang="en-US" dirty="0"/>
                    </a:p>
                  </a:txBody>
                  <a:tcPr/>
                </a:tc>
                <a:tc>
                  <a:txBody>
                    <a:bodyPr/>
                    <a:lstStyle/>
                    <a:p>
                      <a:r>
                        <a:rPr lang="de-DE" dirty="0" smtClean="0"/>
                        <a:t>1</a:t>
                      </a:r>
                      <a:endParaRPr lang="en-US" dirty="0"/>
                    </a:p>
                  </a:txBody>
                  <a:tcPr/>
                </a:tc>
                <a:tc>
                  <a:txBody>
                    <a:bodyPr/>
                    <a:lstStyle/>
                    <a:p>
                      <a:r>
                        <a:rPr lang="de-DE" b="1" dirty="0" smtClean="0"/>
                        <a:t>2</a:t>
                      </a:r>
                      <a:endParaRPr lang="en-US" b="1" dirty="0"/>
                    </a:p>
                  </a:txBody>
                  <a:tcPr/>
                </a:tc>
                <a:tc>
                  <a:txBody>
                    <a:bodyPr/>
                    <a:lstStyle/>
                    <a:p>
                      <a:r>
                        <a:rPr lang="de-DE" dirty="0" smtClean="0"/>
                        <a:t>5</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err="1" smtClean="0"/>
                        <a:t>Sequencer</a:t>
                      </a:r>
                      <a:r>
                        <a:rPr lang="de-DE" dirty="0" smtClean="0"/>
                        <a:t> (</a:t>
                      </a:r>
                      <a:r>
                        <a:rPr lang="de-DE" dirty="0" err="1" smtClean="0"/>
                        <a:t>load</a:t>
                      </a:r>
                      <a:r>
                        <a:rPr lang="de-DE" dirty="0" smtClean="0"/>
                        <a:t> </a:t>
                      </a:r>
                      <a:r>
                        <a:rPr lang="de-DE" dirty="0" err="1" smtClean="0"/>
                        <a:t>machine</a:t>
                      </a:r>
                      <a:r>
                        <a:rPr lang="de-DE" dirty="0" smtClean="0"/>
                        <a:t> </a:t>
                      </a:r>
                      <a:r>
                        <a:rPr lang="de-DE" dirty="0" err="1" smtClean="0"/>
                        <a:t>file</a:t>
                      </a:r>
                      <a:r>
                        <a:rPr lang="de-DE" dirty="0" smtClean="0"/>
                        <a:t>)</a:t>
                      </a:r>
                    </a:p>
                  </a:txBody>
                  <a:tcPr/>
                </a:tc>
                <a:tc>
                  <a:txBody>
                    <a:bodyPr/>
                    <a:lstStyle/>
                    <a:p>
                      <a:r>
                        <a:rPr lang="de-DE" dirty="0" smtClean="0"/>
                        <a:t>15</a:t>
                      </a:r>
                      <a:endParaRPr lang="en-US" dirty="0"/>
                    </a:p>
                  </a:txBody>
                  <a:tcPr/>
                </a:tc>
                <a:tc>
                  <a:txBody>
                    <a:bodyPr/>
                    <a:lstStyle/>
                    <a:p>
                      <a:r>
                        <a:rPr lang="de-DE" b="1" dirty="0" smtClean="0"/>
                        <a:t>20</a:t>
                      </a:r>
                      <a:endParaRPr lang="en-US" b="1" dirty="0"/>
                    </a:p>
                  </a:txBody>
                  <a:tcPr/>
                </a:tc>
                <a:tc>
                  <a:txBody>
                    <a:bodyPr/>
                    <a:lstStyle/>
                    <a:p>
                      <a:r>
                        <a:rPr lang="de-DE" dirty="0" smtClean="0"/>
                        <a:t>30</a:t>
                      </a:r>
                      <a:endParaRPr lang="en-US" dirty="0"/>
                    </a:p>
                  </a:txBody>
                  <a:tcPr/>
                </a:tc>
              </a:tr>
              <a:tr h="370840">
                <a:tc>
                  <a:txBody>
                    <a:bodyPr/>
                    <a:lstStyle/>
                    <a:p>
                      <a:r>
                        <a:rPr lang="de-DE" dirty="0" smtClean="0"/>
                        <a:t>Setup</a:t>
                      </a:r>
                      <a:r>
                        <a:rPr lang="de-DE" baseline="0" dirty="0" smtClean="0"/>
                        <a:t> </a:t>
                      </a:r>
                      <a:r>
                        <a:rPr lang="de-DE" dirty="0" smtClean="0"/>
                        <a:t>(</a:t>
                      </a:r>
                      <a:r>
                        <a:rPr lang="de-DE" dirty="0" err="1" smtClean="0"/>
                        <a:t>or</a:t>
                      </a:r>
                      <a:r>
                        <a:rPr lang="de-DE" dirty="0" smtClean="0"/>
                        <a:t> check) LLRF (&lt;1.1</a:t>
                      </a:r>
                      <a:r>
                        <a:rPr lang="de-DE" baseline="0" dirty="0" smtClean="0"/>
                        <a:t> </a:t>
                      </a:r>
                      <a:r>
                        <a:rPr lang="de-DE" baseline="0" dirty="0" err="1" smtClean="0"/>
                        <a:t>GeV</a:t>
                      </a:r>
                      <a:r>
                        <a:rPr lang="de-DE" dirty="0" smtClean="0"/>
                        <a:t>)</a:t>
                      </a:r>
                      <a:endParaRPr lang="en-US" dirty="0"/>
                    </a:p>
                  </a:txBody>
                  <a:tcPr/>
                </a:tc>
                <a:tc>
                  <a:txBody>
                    <a:bodyPr/>
                    <a:lstStyle/>
                    <a:p>
                      <a:r>
                        <a:rPr lang="de-DE" dirty="0" smtClean="0"/>
                        <a:t>5</a:t>
                      </a:r>
                      <a:endParaRPr lang="en-US" dirty="0"/>
                    </a:p>
                  </a:txBody>
                  <a:tcPr/>
                </a:tc>
                <a:tc>
                  <a:txBody>
                    <a:bodyPr/>
                    <a:lstStyle/>
                    <a:p>
                      <a:r>
                        <a:rPr lang="de-DE" b="1" dirty="0" smtClean="0"/>
                        <a:t>10</a:t>
                      </a:r>
                      <a:endParaRPr lang="en-US" b="1" dirty="0"/>
                    </a:p>
                  </a:txBody>
                  <a:tcPr/>
                </a:tc>
                <a:tc>
                  <a:txBody>
                    <a:bodyPr/>
                    <a:lstStyle/>
                    <a:p>
                      <a:r>
                        <a:rPr lang="de-DE" dirty="0" smtClean="0"/>
                        <a:t>30</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err="1" smtClean="0"/>
                        <a:t>Restore</a:t>
                      </a:r>
                      <a:r>
                        <a:rPr lang="de-DE" baseline="0" dirty="0" smtClean="0"/>
                        <a:t> </a:t>
                      </a:r>
                      <a:r>
                        <a:rPr lang="de-DE" dirty="0" err="1" smtClean="0"/>
                        <a:t>charge</a:t>
                      </a:r>
                      <a:r>
                        <a:rPr lang="de-DE" dirty="0" smtClean="0"/>
                        <a:t> &amp;</a:t>
                      </a:r>
                      <a:r>
                        <a:rPr lang="de-DE" baseline="0" dirty="0" smtClean="0"/>
                        <a:t> </a:t>
                      </a:r>
                      <a:r>
                        <a:rPr lang="de-DE" dirty="0" err="1" smtClean="0"/>
                        <a:t>compression</a:t>
                      </a:r>
                      <a:r>
                        <a:rPr lang="de-DE" dirty="0" smtClean="0"/>
                        <a:t> </a:t>
                      </a:r>
                    </a:p>
                  </a:txBody>
                  <a:tcPr/>
                </a:tc>
                <a:tc>
                  <a:txBody>
                    <a:bodyPr/>
                    <a:lstStyle/>
                    <a:p>
                      <a:r>
                        <a:rPr lang="de-DE" dirty="0" smtClean="0"/>
                        <a:t>5</a:t>
                      </a:r>
                      <a:endParaRPr lang="en-US" dirty="0"/>
                    </a:p>
                  </a:txBody>
                  <a:tcPr/>
                </a:tc>
                <a:tc>
                  <a:txBody>
                    <a:bodyPr/>
                    <a:lstStyle/>
                    <a:p>
                      <a:r>
                        <a:rPr lang="de-DE" b="1" dirty="0" smtClean="0"/>
                        <a:t>10</a:t>
                      </a:r>
                    </a:p>
                  </a:txBody>
                  <a:tcPr/>
                </a:tc>
                <a:tc>
                  <a:txBody>
                    <a:bodyPr/>
                    <a:lstStyle/>
                    <a:p>
                      <a:r>
                        <a:rPr lang="de-DE" dirty="0" smtClean="0"/>
                        <a:t>15</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err="1" smtClean="0"/>
                        <a:t>Restore</a:t>
                      </a:r>
                      <a:r>
                        <a:rPr lang="de-DE" dirty="0" smtClean="0"/>
                        <a:t> </a:t>
                      </a:r>
                      <a:r>
                        <a:rPr lang="de-DE" dirty="0" err="1" smtClean="0"/>
                        <a:t>transmission</a:t>
                      </a:r>
                      <a:r>
                        <a:rPr lang="de-DE" dirty="0" smtClean="0"/>
                        <a:t> / </a:t>
                      </a:r>
                      <a:r>
                        <a:rPr lang="de-DE" dirty="0" err="1" smtClean="0"/>
                        <a:t>orbit</a:t>
                      </a:r>
                      <a:endParaRPr lang="de-DE" dirty="0" smtClean="0"/>
                    </a:p>
                  </a:txBody>
                  <a:tcPr/>
                </a:tc>
                <a:tc>
                  <a:txBody>
                    <a:bodyPr/>
                    <a:lstStyle/>
                    <a:p>
                      <a:r>
                        <a:rPr lang="de-DE" dirty="0" smtClean="0"/>
                        <a:t>0</a:t>
                      </a:r>
                    </a:p>
                  </a:txBody>
                  <a:tcPr/>
                </a:tc>
                <a:tc>
                  <a:txBody>
                    <a:bodyPr/>
                    <a:lstStyle/>
                    <a:p>
                      <a:r>
                        <a:rPr lang="de-DE" b="1" dirty="0" smtClean="0"/>
                        <a:t>15</a:t>
                      </a:r>
                      <a:endParaRPr lang="en-US" b="1" dirty="0"/>
                    </a:p>
                  </a:txBody>
                  <a:tcPr/>
                </a:tc>
                <a:tc>
                  <a:txBody>
                    <a:bodyPr/>
                    <a:lstStyle/>
                    <a:p>
                      <a:r>
                        <a:rPr lang="de-DE" dirty="0" smtClean="0"/>
                        <a:t>40</a:t>
                      </a:r>
                      <a:endParaRPr lang="en-US" dirty="0"/>
                    </a:p>
                  </a:txBody>
                  <a:tcPr/>
                </a:tc>
              </a:tr>
              <a:tr h="370840">
                <a:tc>
                  <a:txBody>
                    <a:bodyPr/>
                    <a:lstStyle/>
                    <a:p>
                      <a:r>
                        <a:rPr lang="de-DE" dirty="0" err="1" smtClean="0"/>
                        <a:t>Reduce</a:t>
                      </a:r>
                      <a:r>
                        <a:rPr lang="de-DE" dirty="0" smtClean="0"/>
                        <a:t> </a:t>
                      </a:r>
                      <a:r>
                        <a:rPr lang="de-DE" dirty="0" err="1" smtClean="0"/>
                        <a:t>losses</a:t>
                      </a:r>
                      <a:endParaRPr lang="en-US" dirty="0"/>
                    </a:p>
                  </a:txBody>
                  <a:tcPr/>
                </a:tc>
                <a:tc>
                  <a:txBody>
                    <a:bodyPr/>
                    <a:lstStyle/>
                    <a:p>
                      <a:r>
                        <a:rPr lang="de-DE" dirty="0" smtClean="0"/>
                        <a:t>0</a:t>
                      </a:r>
                      <a:endParaRPr lang="en-US" dirty="0"/>
                    </a:p>
                  </a:txBody>
                  <a:tcPr/>
                </a:tc>
                <a:tc>
                  <a:txBody>
                    <a:bodyPr/>
                    <a:lstStyle/>
                    <a:p>
                      <a:r>
                        <a:rPr lang="de-DE" b="1" dirty="0" smtClean="0"/>
                        <a:t>30</a:t>
                      </a:r>
                      <a:endParaRPr lang="en-US" b="1" dirty="0"/>
                    </a:p>
                  </a:txBody>
                  <a:tcPr/>
                </a:tc>
                <a:tc>
                  <a:txBody>
                    <a:bodyPr/>
                    <a:lstStyle/>
                    <a:p>
                      <a:r>
                        <a:rPr lang="de-DE" dirty="0" smtClean="0"/>
                        <a:t>60</a:t>
                      </a:r>
                      <a:endParaRPr lang="en-US" dirty="0"/>
                    </a:p>
                  </a:txBody>
                  <a:tcPr/>
                </a:tc>
              </a:tr>
              <a:tr h="370840">
                <a:tc>
                  <a:txBody>
                    <a:bodyPr/>
                    <a:lstStyle/>
                    <a:p>
                      <a:r>
                        <a:rPr lang="de-DE" dirty="0" smtClean="0"/>
                        <a:t>Dispersion</a:t>
                      </a:r>
                      <a:endParaRPr lang="en-US" dirty="0"/>
                    </a:p>
                  </a:txBody>
                  <a:tcPr/>
                </a:tc>
                <a:tc>
                  <a:txBody>
                    <a:bodyPr/>
                    <a:lstStyle/>
                    <a:p>
                      <a:r>
                        <a:rPr lang="de-DE" dirty="0" smtClean="0"/>
                        <a:t>0</a:t>
                      </a:r>
                      <a:r>
                        <a:rPr lang="de-DE" baseline="0" dirty="0" smtClean="0"/>
                        <a:t> (not </a:t>
                      </a:r>
                      <a:r>
                        <a:rPr lang="de-DE" baseline="0" dirty="0" err="1" smtClean="0"/>
                        <a:t>done</a:t>
                      </a:r>
                      <a:r>
                        <a:rPr lang="de-DE" baseline="0" dirty="0" smtClean="0"/>
                        <a:t>)</a:t>
                      </a:r>
                      <a:endParaRPr lang="en-US" dirty="0"/>
                    </a:p>
                  </a:txBody>
                  <a:tcPr/>
                </a:tc>
                <a:tc>
                  <a:txBody>
                    <a:bodyPr/>
                    <a:lstStyle/>
                    <a:p>
                      <a:r>
                        <a:rPr lang="de-DE" b="1" dirty="0" smtClean="0"/>
                        <a:t>10</a:t>
                      </a:r>
                      <a:endParaRPr lang="en-US" b="1" dirty="0"/>
                    </a:p>
                  </a:txBody>
                  <a:tcPr/>
                </a:tc>
                <a:tc>
                  <a:txBody>
                    <a:bodyPr/>
                    <a:lstStyle/>
                    <a:p>
                      <a:r>
                        <a:rPr lang="de-DE" dirty="0" smtClean="0"/>
                        <a:t>15</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SASE tuning</a:t>
                      </a:r>
                    </a:p>
                  </a:txBody>
                  <a:tcPr/>
                </a:tc>
                <a:tc>
                  <a:txBody>
                    <a:bodyPr/>
                    <a:lstStyle/>
                    <a:p>
                      <a:r>
                        <a:rPr lang="de-DE" dirty="0" smtClean="0"/>
                        <a:t>30</a:t>
                      </a:r>
                      <a:endParaRPr lang="en-US" dirty="0"/>
                    </a:p>
                  </a:txBody>
                  <a:tcPr/>
                </a:tc>
                <a:tc>
                  <a:txBody>
                    <a:bodyPr/>
                    <a:lstStyle/>
                    <a:p>
                      <a:r>
                        <a:rPr lang="de-DE" b="1" dirty="0" smtClean="0"/>
                        <a:t>90</a:t>
                      </a:r>
                      <a:endParaRPr lang="en-US" b="1" dirty="0"/>
                    </a:p>
                  </a:txBody>
                  <a:tcPr/>
                </a:tc>
                <a:tc>
                  <a:txBody>
                    <a:bodyPr/>
                    <a:lstStyle/>
                    <a:p>
                      <a:r>
                        <a:rPr lang="de-DE" dirty="0" smtClean="0"/>
                        <a:t>150</a:t>
                      </a:r>
                      <a:endParaRPr lang="en-US" dirty="0"/>
                    </a:p>
                  </a:txBody>
                  <a:tcPr/>
                </a:tc>
              </a:tr>
              <a:tr h="370840">
                <a:tc>
                  <a:txBody>
                    <a:bodyPr/>
                    <a:lstStyle/>
                    <a:p>
                      <a:r>
                        <a:rPr lang="de-DE" dirty="0" smtClean="0"/>
                        <a:t>Check </a:t>
                      </a:r>
                      <a:r>
                        <a:rPr lang="de-DE" dirty="0" err="1" smtClean="0"/>
                        <a:t>wavelength</a:t>
                      </a:r>
                      <a:endParaRPr lang="en-US" dirty="0"/>
                    </a:p>
                  </a:txBody>
                  <a:tcPr/>
                </a:tc>
                <a:tc>
                  <a:txBody>
                    <a:bodyPr/>
                    <a:lstStyle/>
                    <a:p>
                      <a:r>
                        <a:rPr lang="de-DE" dirty="0" smtClean="0"/>
                        <a:t>11</a:t>
                      </a:r>
                      <a:endParaRPr lang="en-US" dirty="0"/>
                    </a:p>
                  </a:txBody>
                  <a:tcPr/>
                </a:tc>
                <a:tc>
                  <a:txBody>
                    <a:bodyPr/>
                    <a:lstStyle/>
                    <a:p>
                      <a:r>
                        <a:rPr lang="de-DE" b="1" dirty="0" smtClean="0"/>
                        <a:t>15</a:t>
                      </a:r>
                      <a:endParaRPr lang="en-US" b="1" dirty="0"/>
                    </a:p>
                  </a:txBody>
                  <a:tcPr/>
                </a:tc>
                <a:tc>
                  <a:txBody>
                    <a:bodyPr/>
                    <a:lstStyle/>
                    <a:p>
                      <a:r>
                        <a:rPr lang="de-DE" dirty="0" smtClean="0"/>
                        <a:t>20</a:t>
                      </a:r>
                    </a:p>
                  </a:txBody>
                  <a:tcPr/>
                </a:tc>
              </a:tr>
              <a:tr h="370840">
                <a:tc>
                  <a:txBody>
                    <a:bodyPr/>
                    <a:lstStyle/>
                    <a:p>
                      <a:endParaRPr lang="en-US" dirty="0">
                        <a:solidFill>
                          <a:srgbClr val="FFFF00"/>
                        </a:solidFill>
                      </a:endParaRPr>
                    </a:p>
                  </a:txBody>
                  <a:tcPr>
                    <a:solidFill>
                      <a:srgbClr val="00B0F0"/>
                    </a:solidFill>
                  </a:tcPr>
                </a:tc>
                <a:tc>
                  <a:txBody>
                    <a:bodyPr/>
                    <a:lstStyle/>
                    <a:p>
                      <a:r>
                        <a:rPr lang="de-DE" dirty="0" smtClean="0">
                          <a:solidFill>
                            <a:srgbClr val="FFFF00"/>
                          </a:solidFill>
                        </a:rPr>
                        <a:t>1:40</a:t>
                      </a:r>
                      <a:endParaRPr lang="en-US" dirty="0">
                        <a:solidFill>
                          <a:srgbClr val="FFFF00"/>
                        </a:solidFill>
                      </a:endParaRPr>
                    </a:p>
                  </a:txBody>
                  <a:tcPr>
                    <a:solidFill>
                      <a:srgbClr val="00B0F0"/>
                    </a:solidFill>
                  </a:tcPr>
                </a:tc>
                <a:tc>
                  <a:txBody>
                    <a:bodyPr/>
                    <a:lstStyle/>
                    <a:p>
                      <a:r>
                        <a:rPr lang="de-DE" b="1" dirty="0" smtClean="0">
                          <a:solidFill>
                            <a:srgbClr val="FFFF00"/>
                          </a:solidFill>
                        </a:rPr>
                        <a:t>4:14</a:t>
                      </a:r>
                      <a:endParaRPr lang="en-US" b="1" dirty="0">
                        <a:solidFill>
                          <a:srgbClr val="FFFF00"/>
                        </a:solidFill>
                      </a:endParaRPr>
                    </a:p>
                  </a:txBody>
                  <a:tcPr>
                    <a:solidFill>
                      <a:srgbClr val="00B0F0"/>
                    </a:solidFill>
                  </a:tcPr>
                </a:tc>
                <a:tc>
                  <a:txBody>
                    <a:bodyPr/>
                    <a:lstStyle/>
                    <a:p>
                      <a:r>
                        <a:rPr lang="de-DE" dirty="0" smtClean="0">
                          <a:solidFill>
                            <a:srgbClr val="FFFF00"/>
                          </a:solidFill>
                        </a:rPr>
                        <a:t>8:15</a:t>
                      </a:r>
                    </a:p>
                  </a:txBody>
                  <a:tcPr>
                    <a:solidFill>
                      <a:srgbClr val="00B0F0"/>
                    </a:solidFill>
                  </a:tcPr>
                </a:tc>
              </a:tr>
            </a:tbl>
          </a:graphicData>
        </a:graphic>
      </p:graphicFrame>
    </p:spTree>
    <p:extLst>
      <p:ext uri="{BB962C8B-B14F-4D97-AF65-F5344CB8AC3E}">
        <p14:creationId xmlns:p14="http://schemas.microsoft.com/office/powerpoint/2010/main" val="40411923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473" y="188640"/>
            <a:ext cx="11376024" cy="451098"/>
          </a:xfrm>
        </p:spPr>
        <p:txBody>
          <a:bodyPr/>
          <a:lstStyle/>
          <a:p>
            <a:r>
              <a:rPr lang="de-DE" sz="3200" dirty="0" smtClean="0"/>
              <a:t>Standard + </a:t>
            </a:r>
            <a:r>
              <a:rPr lang="de-DE" sz="3200" dirty="0" err="1" smtClean="0"/>
              <a:t>special</a:t>
            </a:r>
            <a:r>
              <a:rPr lang="de-DE" sz="3200" dirty="0" smtClean="0"/>
              <a:t> </a:t>
            </a:r>
            <a:r>
              <a:rPr lang="de-DE" sz="3200" dirty="0" err="1" smtClean="0"/>
              <a:t>setup</a:t>
            </a:r>
            <a:endParaRPr lang="de-DE" dirty="0"/>
          </a:p>
        </p:txBody>
      </p:sp>
      <p:sp>
        <p:nvSpPr>
          <p:cNvPr id="4" name="Footer Placeholder 3"/>
          <p:cNvSpPr>
            <a:spLocks noGrp="1"/>
          </p:cNvSpPr>
          <p:nvPr>
            <p:ph type="ftr" sz="quarter" idx="11"/>
          </p:nvPr>
        </p:nvSpPr>
        <p:spPr/>
        <p:txBody>
          <a:bodyPr/>
          <a:lstStyle/>
          <a:p>
            <a:r>
              <a:rPr lang="sv-SE" noProof="0" dirty="0" smtClean="0"/>
              <a:t>Betriebsseminar | Travemünde, Feb-21, </a:t>
            </a:r>
            <a:r>
              <a:rPr lang="sv-SE" noProof="0" dirty="0" smtClean="0"/>
              <a:t>2019 </a:t>
            </a:r>
            <a:r>
              <a:rPr lang="sv-SE" noProof="0" dirty="0" smtClean="0"/>
              <a:t>| Juliane Rönsch-Schulenburg</a:t>
            </a:r>
            <a:endParaRPr lang="en-US" noProof="0" dirty="0"/>
          </a:p>
        </p:txBody>
      </p:sp>
      <p:graphicFrame>
        <p:nvGraphicFramePr>
          <p:cNvPr id="6" name="Table 5"/>
          <p:cNvGraphicFramePr>
            <a:graphicFrameLocks noGrp="1"/>
          </p:cNvGraphicFramePr>
          <p:nvPr>
            <p:extLst>
              <p:ext uri="{D42A27DB-BD31-4B8C-83A1-F6EECF244321}">
                <p14:modId xmlns:p14="http://schemas.microsoft.com/office/powerpoint/2010/main" val="312304625"/>
              </p:ext>
            </p:extLst>
          </p:nvPr>
        </p:nvGraphicFramePr>
        <p:xfrm>
          <a:off x="6196226" y="764704"/>
          <a:ext cx="5876438" cy="5902960"/>
        </p:xfrm>
        <a:graphic>
          <a:graphicData uri="http://schemas.openxmlformats.org/drawingml/2006/table">
            <a:tbl>
              <a:tblPr firstRow="1" bandRow="1">
                <a:tableStyleId>{5C22544A-7EE6-4342-B048-85BDC9FD1C3A}</a:tableStyleId>
              </a:tblPr>
              <a:tblGrid>
                <a:gridCol w="3456384"/>
                <a:gridCol w="792088"/>
                <a:gridCol w="792088"/>
                <a:gridCol w="835878"/>
              </a:tblGrid>
              <a:tr h="842392">
                <a:tc>
                  <a:txBody>
                    <a:bodyPr/>
                    <a:lstStyle/>
                    <a:p>
                      <a:r>
                        <a:rPr lang="de-DE" dirty="0" err="1" smtClean="0"/>
                        <a:t>task</a:t>
                      </a:r>
                      <a:endParaRPr lang="de-DE" dirty="0" smtClean="0"/>
                    </a:p>
                  </a:txBody>
                  <a:tcPr/>
                </a:tc>
                <a:tc>
                  <a:txBody>
                    <a:bodyPr/>
                    <a:lstStyle/>
                    <a:p>
                      <a:r>
                        <a:rPr lang="de-DE" b="0" dirty="0" smtClean="0"/>
                        <a:t>min</a:t>
                      </a:r>
                      <a:r>
                        <a:rPr lang="en-US" b="0" dirty="0" smtClean="0"/>
                        <a:t>. time (min)</a:t>
                      </a:r>
                      <a:endParaRPr lang="de-DE" b="0" dirty="0" smtClean="0"/>
                    </a:p>
                  </a:txBody>
                  <a:tcPr/>
                </a:tc>
                <a:tc>
                  <a:txBody>
                    <a:bodyPr/>
                    <a:lstStyle/>
                    <a:p>
                      <a:r>
                        <a:rPr lang="de-DE" b="1" dirty="0" smtClean="0"/>
                        <a:t>typ. time (min)</a:t>
                      </a:r>
                      <a:endParaRPr lang="en-US" b="1" dirty="0"/>
                    </a:p>
                  </a:txBody>
                  <a:tcPr/>
                </a:tc>
                <a:tc>
                  <a:txBody>
                    <a:bodyPr/>
                    <a:lstStyle/>
                    <a:p>
                      <a:r>
                        <a:rPr lang="de-DE" b="0" dirty="0" smtClean="0"/>
                        <a:t>max. time (min)</a:t>
                      </a:r>
                      <a:endParaRPr lang="en-US" b="0" dirty="0"/>
                    </a:p>
                  </a:txBody>
                  <a:tcPr/>
                </a:tc>
              </a:tr>
              <a:tr h="370840">
                <a:tc>
                  <a:txBody>
                    <a:bodyPr/>
                    <a:lstStyle/>
                    <a:p>
                      <a:r>
                        <a:rPr lang="de-DE" b="1" dirty="0" err="1" smtClean="0"/>
                        <a:t>scaling</a:t>
                      </a:r>
                      <a:endParaRPr lang="en-US" b="1" dirty="0"/>
                    </a:p>
                  </a:txBody>
                  <a:tcPr/>
                </a:tc>
                <a:tc>
                  <a:txBody>
                    <a:bodyPr/>
                    <a:lstStyle/>
                    <a:p>
                      <a:endParaRPr lang="en-US" dirty="0"/>
                    </a:p>
                  </a:txBody>
                  <a:tcPr/>
                </a:tc>
                <a:tc>
                  <a:txBody>
                    <a:bodyPr/>
                    <a:lstStyle/>
                    <a:p>
                      <a:endParaRPr lang="en-US" b="1" dirty="0"/>
                    </a:p>
                  </a:txBody>
                  <a:tcPr/>
                </a:tc>
                <a:tc>
                  <a:txBody>
                    <a:bodyPr/>
                    <a:lstStyle/>
                    <a:p>
                      <a:endParaRPr lang="de-DE" dirty="0" smtClean="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   </a:t>
                      </a:r>
                      <a:r>
                        <a:rPr lang="de-DE" dirty="0" err="1" smtClean="0"/>
                        <a:t>Sequencer</a:t>
                      </a:r>
                      <a:endParaRPr lang="de-DE" dirty="0" smtClean="0"/>
                    </a:p>
                  </a:txBody>
                  <a:tcPr/>
                </a:tc>
                <a:tc>
                  <a:txBody>
                    <a:bodyPr/>
                    <a:lstStyle/>
                    <a:p>
                      <a:r>
                        <a:rPr lang="de-DE" dirty="0" smtClean="0"/>
                        <a:t>10</a:t>
                      </a:r>
                      <a:endParaRPr lang="en-US" dirty="0"/>
                    </a:p>
                  </a:txBody>
                  <a:tcPr/>
                </a:tc>
                <a:tc>
                  <a:txBody>
                    <a:bodyPr/>
                    <a:lstStyle/>
                    <a:p>
                      <a:r>
                        <a:rPr lang="de-DE" b="1" dirty="0" smtClean="0"/>
                        <a:t>15</a:t>
                      </a:r>
                      <a:endParaRPr lang="en-US" b="1" dirty="0"/>
                    </a:p>
                  </a:txBody>
                  <a:tcPr/>
                </a:tc>
                <a:tc>
                  <a:txBody>
                    <a:bodyPr/>
                    <a:lstStyle/>
                    <a:p>
                      <a:r>
                        <a:rPr lang="de-DE" dirty="0" smtClean="0"/>
                        <a:t>25</a:t>
                      </a:r>
                      <a:endParaRPr lang="en-US" dirty="0"/>
                    </a:p>
                  </a:txBody>
                  <a:tcPr/>
                </a:tc>
              </a:tr>
              <a:tr h="370840">
                <a:tc>
                  <a:txBody>
                    <a:bodyPr/>
                    <a:lstStyle/>
                    <a:p>
                      <a:r>
                        <a:rPr lang="de-DE" dirty="0" smtClean="0"/>
                        <a:t>   Setup</a:t>
                      </a:r>
                      <a:r>
                        <a:rPr lang="de-DE" baseline="0" dirty="0" smtClean="0"/>
                        <a:t> </a:t>
                      </a:r>
                      <a:r>
                        <a:rPr lang="de-DE" dirty="0" smtClean="0"/>
                        <a:t>(</a:t>
                      </a:r>
                      <a:r>
                        <a:rPr lang="de-DE" dirty="0" err="1" smtClean="0"/>
                        <a:t>or</a:t>
                      </a:r>
                      <a:r>
                        <a:rPr lang="de-DE" dirty="0" smtClean="0"/>
                        <a:t> check) LLRF</a:t>
                      </a:r>
                      <a:endParaRPr lang="en-US" dirty="0"/>
                    </a:p>
                  </a:txBody>
                  <a:tcPr/>
                </a:tc>
                <a:tc>
                  <a:txBody>
                    <a:bodyPr/>
                    <a:lstStyle/>
                    <a:p>
                      <a:r>
                        <a:rPr lang="de-DE" dirty="0" smtClean="0"/>
                        <a:t>5</a:t>
                      </a:r>
                      <a:endParaRPr lang="en-US" dirty="0"/>
                    </a:p>
                  </a:txBody>
                  <a:tcPr/>
                </a:tc>
                <a:tc>
                  <a:txBody>
                    <a:bodyPr/>
                    <a:lstStyle/>
                    <a:p>
                      <a:r>
                        <a:rPr lang="de-DE" b="1" dirty="0" smtClean="0"/>
                        <a:t>10</a:t>
                      </a:r>
                      <a:endParaRPr lang="en-US" b="1" dirty="0"/>
                    </a:p>
                  </a:txBody>
                  <a:tcPr/>
                </a:tc>
                <a:tc>
                  <a:txBody>
                    <a:bodyPr/>
                    <a:lstStyle/>
                    <a:p>
                      <a:r>
                        <a:rPr lang="de-DE" dirty="0" smtClean="0"/>
                        <a:t>20</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   </a:t>
                      </a:r>
                      <a:r>
                        <a:rPr lang="de-DE" dirty="0" err="1" smtClean="0"/>
                        <a:t>Restore</a:t>
                      </a:r>
                      <a:r>
                        <a:rPr lang="de-DE" dirty="0" smtClean="0"/>
                        <a:t> </a:t>
                      </a:r>
                      <a:r>
                        <a:rPr lang="de-DE" dirty="0" err="1" smtClean="0"/>
                        <a:t>transmission</a:t>
                      </a:r>
                      <a:r>
                        <a:rPr lang="de-DE" dirty="0" smtClean="0"/>
                        <a:t> / </a:t>
                      </a:r>
                      <a:r>
                        <a:rPr lang="de-DE" dirty="0" err="1" smtClean="0"/>
                        <a:t>orbit</a:t>
                      </a:r>
                      <a:endParaRPr lang="de-DE" dirty="0" smtClean="0"/>
                    </a:p>
                  </a:txBody>
                  <a:tcPr/>
                </a:tc>
                <a:tc>
                  <a:txBody>
                    <a:bodyPr/>
                    <a:lstStyle/>
                    <a:p>
                      <a:r>
                        <a:rPr lang="de-DE" dirty="0" smtClean="0"/>
                        <a:t>0</a:t>
                      </a:r>
                    </a:p>
                  </a:txBody>
                  <a:tcPr/>
                </a:tc>
                <a:tc>
                  <a:txBody>
                    <a:bodyPr/>
                    <a:lstStyle/>
                    <a:p>
                      <a:r>
                        <a:rPr lang="de-DE" b="1" dirty="0" smtClean="0"/>
                        <a:t>5</a:t>
                      </a:r>
                      <a:endParaRPr lang="en-US" b="1" dirty="0"/>
                    </a:p>
                  </a:txBody>
                  <a:tcPr/>
                </a:tc>
                <a:tc>
                  <a:txBody>
                    <a:bodyPr/>
                    <a:lstStyle/>
                    <a:p>
                      <a:r>
                        <a:rPr lang="de-DE" dirty="0" smtClean="0"/>
                        <a:t>15</a:t>
                      </a:r>
                      <a:endParaRPr lang="en-US" dirty="0"/>
                    </a:p>
                  </a:txBody>
                  <a:tcPr/>
                </a:tc>
              </a:tr>
              <a:tr h="370840">
                <a:tc>
                  <a:txBody>
                    <a:bodyPr/>
                    <a:lstStyle/>
                    <a:p>
                      <a:r>
                        <a:rPr lang="de-DE" dirty="0" smtClean="0"/>
                        <a:t>   </a:t>
                      </a:r>
                      <a:r>
                        <a:rPr lang="de-DE" dirty="0" err="1" smtClean="0"/>
                        <a:t>Reduce</a:t>
                      </a:r>
                      <a:r>
                        <a:rPr lang="de-DE" dirty="0" smtClean="0"/>
                        <a:t> </a:t>
                      </a:r>
                      <a:r>
                        <a:rPr lang="de-DE" dirty="0" err="1" smtClean="0"/>
                        <a:t>losses</a:t>
                      </a:r>
                      <a:endParaRPr lang="en-US" dirty="0"/>
                    </a:p>
                  </a:txBody>
                  <a:tcPr/>
                </a:tc>
                <a:tc>
                  <a:txBody>
                    <a:bodyPr/>
                    <a:lstStyle/>
                    <a:p>
                      <a:r>
                        <a:rPr lang="de-DE" dirty="0" smtClean="0"/>
                        <a:t>0</a:t>
                      </a:r>
                      <a:endParaRPr lang="en-US" dirty="0"/>
                    </a:p>
                  </a:txBody>
                  <a:tcPr/>
                </a:tc>
                <a:tc>
                  <a:txBody>
                    <a:bodyPr/>
                    <a:lstStyle/>
                    <a:p>
                      <a:r>
                        <a:rPr lang="de-DE" b="1" dirty="0" smtClean="0"/>
                        <a:t>15</a:t>
                      </a:r>
                      <a:endParaRPr lang="en-US" b="1" dirty="0"/>
                    </a:p>
                  </a:txBody>
                  <a:tcPr/>
                </a:tc>
                <a:tc>
                  <a:txBody>
                    <a:bodyPr/>
                    <a:lstStyle/>
                    <a:p>
                      <a:r>
                        <a:rPr lang="de-DE" dirty="0" smtClean="0"/>
                        <a:t>30</a:t>
                      </a:r>
                      <a:endParaRPr lang="en-US" dirty="0"/>
                    </a:p>
                  </a:txBody>
                  <a:tcPr/>
                </a:tc>
              </a:tr>
              <a:tr h="370840">
                <a:tc>
                  <a:txBody>
                    <a:bodyPr/>
                    <a:lstStyle/>
                    <a:p>
                      <a:r>
                        <a:rPr lang="de-DE" dirty="0" smtClean="0"/>
                        <a:t>   Dispersion</a:t>
                      </a:r>
                      <a:endParaRPr lang="en-US" dirty="0"/>
                    </a:p>
                  </a:txBody>
                  <a:tcPr/>
                </a:tc>
                <a:tc>
                  <a:txBody>
                    <a:bodyPr/>
                    <a:lstStyle/>
                    <a:p>
                      <a:r>
                        <a:rPr lang="de-DE" dirty="0" smtClean="0"/>
                        <a:t>0</a:t>
                      </a:r>
                      <a:endParaRPr lang="en-US" dirty="0"/>
                    </a:p>
                  </a:txBody>
                  <a:tcPr/>
                </a:tc>
                <a:tc>
                  <a:txBody>
                    <a:bodyPr/>
                    <a:lstStyle/>
                    <a:p>
                      <a:r>
                        <a:rPr lang="de-DE" b="1" dirty="0" smtClean="0"/>
                        <a:t>5</a:t>
                      </a:r>
                      <a:endParaRPr lang="en-US" b="1" dirty="0"/>
                    </a:p>
                  </a:txBody>
                  <a:tcPr/>
                </a:tc>
                <a:tc>
                  <a:txBody>
                    <a:bodyPr/>
                    <a:lstStyle/>
                    <a:p>
                      <a:r>
                        <a:rPr lang="de-DE" dirty="0" smtClean="0"/>
                        <a:t>10</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SASE </a:t>
                      </a:r>
                      <a:r>
                        <a:rPr lang="en-US" dirty="0" smtClean="0"/>
                        <a:t>tuning</a:t>
                      </a:r>
                    </a:p>
                  </a:txBody>
                  <a:tcPr/>
                </a:tc>
                <a:tc>
                  <a:txBody>
                    <a:bodyPr/>
                    <a:lstStyle/>
                    <a:p>
                      <a:r>
                        <a:rPr lang="de-DE" dirty="0" smtClean="0"/>
                        <a:t>30</a:t>
                      </a:r>
                      <a:endParaRPr lang="en-US" dirty="0"/>
                    </a:p>
                  </a:txBody>
                  <a:tcPr/>
                </a:tc>
                <a:tc>
                  <a:txBody>
                    <a:bodyPr/>
                    <a:lstStyle/>
                    <a:p>
                      <a:r>
                        <a:rPr lang="de-DE" b="1" dirty="0" smtClean="0"/>
                        <a:t>60</a:t>
                      </a:r>
                      <a:endParaRPr lang="en-US" b="1" dirty="0"/>
                    </a:p>
                  </a:txBody>
                  <a:tcPr/>
                </a:tc>
                <a:tc>
                  <a:txBody>
                    <a:bodyPr/>
                    <a:lstStyle/>
                    <a:p>
                      <a:r>
                        <a:rPr lang="de-DE" dirty="0" smtClean="0"/>
                        <a:t>90</a:t>
                      </a:r>
                      <a:endParaRPr lang="en-US" dirty="0"/>
                    </a:p>
                  </a:txBody>
                  <a:tcPr/>
                </a:tc>
              </a:tr>
              <a:tr h="370840">
                <a:tc>
                  <a:txBody>
                    <a:bodyPr/>
                    <a:lstStyle/>
                    <a:p>
                      <a:r>
                        <a:rPr lang="de-DE" dirty="0" smtClean="0"/>
                        <a:t>   Check </a:t>
                      </a:r>
                      <a:r>
                        <a:rPr lang="de-DE" dirty="0" err="1" smtClean="0"/>
                        <a:t>wavelength</a:t>
                      </a:r>
                      <a:endParaRPr lang="en-US" dirty="0"/>
                    </a:p>
                  </a:txBody>
                  <a:tcPr/>
                </a:tc>
                <a:tc>
                  <a:txBody>
                    <a:bodyPr/>
                    <a:lstStyle/>
                    <a:p>
                      <a:r>
                        <a:rPr lang="de-DE" dirty="0" smtClean="0"/>
                        <a:t>11</a:t>
                      </a:r>
                      <a:endParaRPr lang="en-US" dirty="0"/>
                    </a:p>
                  </a:txBody>
                  <a:tcPr/>
                </a:tc>
                <a:tc>
                  <a:txBody>
                    <a:bodyPr/>
                    <a:lstStyle/>
                    <a:p>
                      <a:r>
                        <a:rPr lang="de-DE" b="1" dirty="0" smtClean="0"/>
                        <a:t>15</a:t>
                      </a:r>
                      <a:endParaRPr lang="en-US" b="1" dirty="0"/>
                    </a:p>
                  </a:txBody>
                  <a:tcPr/>
                </a:tc>
                <a:tc>
                  <a:txBody>
                    <a:bodyPr/>
                    <a:lstStyle/>
                    <a:p>
                      <a:r>
                        <a:rPr lang="de-DE" dirty="0" smtClean="0"/>
                        <a:t>20</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solidFill>
                            <a:srgbClr val="FFFF00"/>
                          </a:solidFill>
                        </a:rPr>
                        <a:t>Time </a:t>
                      </a:r>
                      <a:r>
                        <a:rPr lang="de-DE" dirty="0" err="1" smtClean="0">
                          <a:solidFill>
                            <a:srgbClr val="FFFF00"/>
                          </a:solidFill>
                        </a:rPr>
                        <a:t>scaling</a:t>
                      </a:r>
                      <a:r>
                        <a:rPr lang="de-DE" dirty="0" smtClean="0">
                          <a:solidFill>
                            <a:srgbClr val="FFFF00"/>
                          </a:solidFill>
                        </a:rPr>
                        <a:t> </a:t>
                      </a:r>
                      <a:r>
                        <a:rPr lang="de-DE" dirty="0" err="1" smtClean="0">
                          <a:solidFill>
                            <a:srgbClr val="FFFF00"/>
                          </a:solidFill>
                        </a:rPr>
                        <a:t>once</a:t>
                      </a:r>
                      <a:endParaRPr lang="en-US" dirty="0" smtClean="0">
                        <a:solidFill>
                          <a:srgbClr val="FFFF00"/>
                        </a:solidFill>
                      </a:endParaRPr>
                    </a:p>
                  </a:txBody>
                  <a:tcPr>
                    <a:solidFill>
                      <a:srgbClr val="00B0F0"/>
                    </a:solidFill>
                  </a:tcPr>
                </a:tc>
                <a:tc>
                  <a:txBody>
                    <a:bodyPr/>
                    <a:lstStyle/>
                    <a:p>
                      <a:r>
                        <a:rPr lang="de-DE" dirty="0" smtClean="0">
                          <a:solidFill>
                            <a:srgbClr val="FFFF00"/>
                          </a:solidFill>
                        </a:rPr>
                        <a:t>0:56</a:t>
                      </a:r>
                    </a:p>
                  </a:txBody>
                  <a:tcPr>
                    <a:solidFill>
                      <a:srgbClr val="00B0F0"/>
                    </a:solidFill>
                  </a:tcPr>
                </a:tc>
                <a:tc>
                  <a:txBody>
                    <a:bodyPr/>
                    <a:lstStyle/>
                    <a:p>
                      <a:r>
                        <a:rPr lang="de-DE" b="1" dirty="0" smtClean="0">
                          <a:solidFill>
                            <a:srgbClr val="FFFF00"/>
                          </a:solidFill>
                        </a:rPr>
                        <a:t>2:05</a:t>
                      </a:r>
                      <a:endParaRPr lang="en-US" b="1" dirty="0">
                        <a:solidFill>
                          <a:srgbClr val="FFFF00"/>
                        </a:solidFill>
                      </a:endParaRPr>
                    </a:p>
                  </a:txBody>
                  <a:tcPr>
                    <a:solidFill>
                      <a:srgbClr val="00B0F0"/>
                    </a:solidFill>
                  </a:tcPr>
                </a:tc>
                <a:tc>
                  <a:txBody>
                    <a:bodyPr/>
                    <a:lstStyle/>
                    <a:p>
                      <a:r>
                        <a:rPr lang="de-DE" dirty="0" smtClean="0">
                          <a:solidFill>
                            <a:srgbClr val="FFFF00"/>
                          </a:solidFill>
                        </a:rPr>
                        <a:t>3:30</a:t>
                      </a:r>
                      <a:endParaRPr lang="en-US" dirty="0">
                        <a:solidFill>
                          <a:srgbClr val="FFFF00"/>
                        </a:solidFill>
                      </a:endParaRPr>
                    </a:p>
                  </a:txBody>
                  <a:tcPr>
                    <a:solidFill>
                      <a:srgbClr val="00B0F0"/>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LOLA </a:t>
                      </a:r>
                      <a:r>
                        <a:rPr lang="de-DE" dirty="0" err="1" smtClean="0"/>
                        <a:t>setup</a:t>
                      </a:r>
                      <a:r>
                        <a:rPr lang="de-DE" baseline="0" dirty="0" smtClean="0"/>
                        <a:t> / </a:t>
                      </a:r>
                      <a:r>
                        <a:rPr lang="de-DE" baseline="0" dirty="0" err="1" smtClean="0"/>
                        <a:t>measurement</a:t>
                      </a:r>
                      <a:endParaRPr lang="de-DE" dirty="0" smtClean="0"/>
                    </a:p>
                  </a:txBody>
                  <a:tcPr/>
                </a:tc>
                <a:tc>
                  <a:txBody>
                    <a:bodyPr/>
                    <a:lstStyle/>
                    <a:p>
                      <a:r>
                        <a:rPr lang="de-DE" dirty="0" smtClean="0"/>
                        <a:t>20</a:t>
                      </a:r>
                    </a:p>
                  </a:txBody>
                  <a:tcPr/>
                </a:tc>
                <a:tc>
                  <a:txBody>
                    <a:bodyPr/>
                    <a:lstStyle/>
                    <a:p>
                      <a:r>
                        <a:rPr lang="de-DE" b="1" dirty="0" smtClean="0"/>
                        <a:t>30</a:t>
                      </a:r>
                    </a:p>
                  </a:txBody>
                  <a:tcPr/>
                </a:tc>
                <a:tc>
                  <a:txBody>
                    <a:bodyPr/>
                    <a:lstStyle/>
                    <a:p>
                      <a:r>
                        <a:rPr lang="de-DE" dirty="0" smtClean="0"/>
                        <a:t>45</a:t>
                      </a:r>
                      <a:endParaRPr lang="en-US" dirty="0"/>
                    </a:p>
                  </a:txBody>
                  <a:tcPr/>
                </a:tc>
              </a:tr>
              <a:tr h="370840">
                <a:tc>
                  <a:txBody>
                    <a:bodyPr/>
                    <a:lstStyle/>
                    <a:p>
                      <a:r>
                        <a:rPr lang="de-DE" dirty="0" smtClean="0"/>
                        <a:t>SASE </a:t>
                      </a:r>
                      <a:r>
                        <a:rPr lang="de-DE" dirty="0" err="1" smtClean="0"/>
                        <a:t>tuning</a:t>
                      </a:r>
                      <a:r>
                        <a:rPr lang="de-DE" dirty="0" smtClean="0"/>
                        <a:t> </a:t>
                      </a:r>
                      <a:r>
                        <a:rPr lang="de-DE" dirty="0" err="1" smtClean="0"/>
                        <a:t>special</a:t>
                      </a:r>
                      <a:r>
                        <a:rPr lang="de-DE" dirty="0" smtClean="0"/>
                        <a:t> </a:t>
                      </a:r>
                      <a:r>
                        <a:rPr lang="de-DE" dirty="0" err="1" smtClean="0"/>
                        <a:t>requirements</a:t>
                      </a:r>
                      <a:endParaRPr lang="en-US" dirty="0"/>
                    </a:p>
                  </a:txBody>
                  <a:tcPr/>
                </a:tc>
                <a:tc>
                  <a:txBody>
                    <a:bodyPr/>
                    <a:lstStyle/>
                    <a:p>
                      <a:r>
                        <a:rPr lang="de-DE" dirty="0" smtClean="0"/>
                        <a:t>30</a:t>
                      </a:r>
                      <a:endParaRPr lang="en-US" dirty="0"/>
                    </a:p>
                  </a:txBody>
                  <a:tcPr/>
                </a:tc>
                <a:tc>
                  <a:txBody>
                    <a:bodyPr/>
                    <a:lstStyle/>
                    <a:p>
                      <a:r>
                        <a:rPr lang="de-DE" b="1" dirty="0" smtClean="0"/>
                        <a:t>90</a:t>
                      </a:r>
                      <a:endParaRPr lang="en-US" b="1" dirty="0"/>
                    </a:p>
                  </a:txBody>
                  <a:tcPr/>
                </a:tc>
                <a:tc>
                  <a:txBody>
                    <a:bodyPr/>
                    <a:lstStyle/>
                    <a:p>
                      <a:r>
                        <a:rPr lang="de-DE" dirty="0" smtClean="0"/>
                        <a:t>210</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solidFill>
                            <a:srgbClr val="FFFF00"/>
                          </a:solidFill>
                        </a:rPr>
                        <a:t>Setup + </a:t>
                      </a:r>
                      <a:r>
                        <a:rPr lang="de-DE" dirty="0" err="1" smtClean="0">
                          <a:solidFill>
                            <a:srgbClr val="FFFF00"/>
                          </a:solidFill>
                        </a:rPr>
                        <a:t>scaling</a:t>
                      </a:r>
                      <a:r>
                        <a:rPr lang="de-DE" dirty="0" smtClean="0">
                          <a:solidFill>
                            <a:srgbClr val="FFFF00"/>
                          </a:solidFill>
                        </a:rPr>
                        <a:t> </a:t>
                      </a:r>
                      <a:r>
                        <a:rPr lang="de-DE" dirty="0" err="1" smtClean="0">
                          <a:solidFill>
                            <a:srgbClr val="FFFF00"/>
                          </a:solidFill>
                        </a:rPr>
                        <a:t>once</a:t>
                      </a:r>
                      <a:r>
                        <a:rPr lang="de-DE" dirty="0" smtClean="0">
                          <a:solidFill>
                            <a:srgbClr val="FFFF00"/>
                          </a:solidFill>
                        </a:rPr>
                        <a:t> + </a:t>
                      </a:r>
                      <a:r>
                        <a:rPr lang="de-DE" dirty="0" err="1" smtClean="0">
                          <a:solidFill>
                            <a:srgbClr val="FFFF00"/>
                          </a:solidFill>
                        </a:rPr>
                        <a:t>special</a:t>
                      </a:r>
                      <a:r>
                        <a:rPr lang="de-DE" dirty="0" smtClean="0">
                          <a:solidFill>
                            <a:srgbClr val="FFFF00"/>
                          </a:solidFill>
                        </a:rPr>
                        <a:t> </a:t>
                      </a:r>
                      <a:r>
                        <a:rPr lang="de-DE" dirty="0" err="1" smtClean="0">
                          <a:solidFill>
                            <a:srgbClr val="FFFF00"/>
                          </a:solidFill>
                        </a:rPr>
                        <a:t>tuning</a:t>
                      </a:r>
                      <a:endParaRPr lang="en-US" dirty="0" smtClean="0">
                        <a:solidFill>
                          <a:srgbClr val="FFFF00"/>
                        </a:solidFill>
                      </a:endParaRPr>
                    </a:p>
                  </a:txBody>
                  <a:tcPr>
                    <a:solidFill>
                      <a:srgbClr val="00B0F0"/>
                    </a:solidFill>
                  </a:tcPr>
                </a:tc>
                <a:tc>
                  <a:txBody>
                    <a:bodyPr/>
                    <a:lstStyle/>
                    <a:p>
                      <a:r>
                        <a:rPr lang="de-DE" dirty="0" smtClean="0">
                          <a:solidFill>
                            <a:srgbClr val="FFFF00"/>
                          </a:solidFill>
                        </a:rPr>
                        <a:t>3:26</a:t>
                      </a:r>
                      <a:endParaRPr lang="en-US" dirty="0">
                        <a:solidFill>
                          <a:srgbClr val="FFFF00"/>
                        </a:solidFill>
                      </a:endParaRPr>
                    </a:p>
                  </a:txBody>
                  <a:tcPr>
                    <a:solidFill>
                      <a:srgbClr val="00B0F0"/>
                    </a:solidFill>
                  </a:tcPr>
                </a:tc>
                <a:tc>
                  <a:txBody>
                    <a:bodyPr/>
                    <a:lstStyle/>
                    <a:p>
                      <a:r>
                        <a:rPr lang="de-DE" b="1" dirty="0" smtClean="0">
                          <a:solidFill>
                            <a:srgbClr val="FFFF00"/>
                          </a:solidFill>
                        </a:rPr>
                        <a:t>8:19</a:t>
                      </a:r>
                      <a:endParaRPr lang="en-US" b="1" dirty="0">
                        <a:solidFill>
                          <a:srgbClr val="FFFF00"/>
                        </a:solidFill>
                      </a:endParaRPr>
                    </a:p>
                  </a:txBody>
                  <a:tcPr>
                    <a:solidFill>
                      <a:srgbClr val="00B0F0"/>
                    </a:solidFill>
                  </a:tcPr>
                </a:tc>
                <a:tc>
                  <a:txBody>
                    <a:bodyPr/>
                    <a:lstStyle/>
                    <a:p>
                      <a:r>
                        <a:rPr lang="de-DE" dirty="0" smtClean="0">
                          <a:solidFill>
                            <a:srgbClr val="FFFF00"/>
                          </a:solidFill>
                        </a:rPr>
                        <a:t>16:00</a:t>
                      </a:r>
                      <a:endParaRPr lang="en-US" dirty="0">
                        <a:solidFill>
                          <a:srgbClr val="FFFF00"/>
                        </a:solidFill>
                      </a:endParaRPr>
                    </a:p>
                  </a:txBody>
                  <a:tcPr>
                    <a:solidFill>
                      <a:srgbClr val="00B0F0"/>
                    </a:solid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839783231"/>
              </p:ext>
            </p:extLst>
          </p:nvPr>
        </p:nvGraphicFramePr>
        <p:xfrm>
          <a:off x="13955" y="764704"/>
          <a:ext cx="5977285" cy="6065832"/>
        </p:xfrm>
        <a:graphic>
          <a:graphicData uri="http://schemas.openxmlformats.org/drawingml/2006/table">
            <a:tbl>
              <a:tblPr firstRow="1" bandRow="1">
                <a:tableStyleId>{5C22544A-7EE6-4342-B048-85BDC9FD1C3A}</a:tableStyleId>
              </a:tblPr>
              <a:tblGrid>
                <a:gridCol w="3614171"/>
                <a:gridCol w="834040"/>
                <a:gridCol w="764537"/>
                <a:gridCol w="764537"/>
              </a:tblGrid>
              <a:tr h="857211">
                <a:tc>
                  <a:txBody>
                    <a:bodyPr/>
                    <a:lstStyle/>
                    <a:p>
                      <a:r>
                        <a:rPr lang="de-DE" dirty="0" err="1" smtClean="0"/>
                        <a:t>task</a:t>
                      </a:r>
                      <a:endParaRPr lang="de-DE" dirty="0" smtClean="0"/>
                    </a:p>
                  </a:txBody>
                  <a:tcPr/>
                </a:tc>
                <a:tc>
                  <a:txBody>
                    <a:bodyPr/>
                    <a:lstStyle/>
                    <a:p>
                      <a:r>
                        <a:rPr lang="de-DE" b="0" dirty="0" smtClean="0"/>
                        <a:t>min</a:t>
                      </a:r>
                      <a:r>
                        <a:rPr lang="en-US" b="0" dirty="0" smtClean="0"/>
                        <a:t>. time (min)</a:t>
                      </a:r>
                      <a:endParaRPr lang="de-DE" b="0" dirty="0" smtClean="0"/>
                    </a:p>
                  </a:txBody>
                  <a:tcPr/>
                </a:tc>
                <a:tc>
                  <a:txBody>
                    <a:bodyPr/>
                    <a:lstStyle/>
                    <a:p>
                      <a:r>
                        <a:rPr lang="de-DE" b="1" dirty="0" smtClean="0"/>
                        <a:t>typ. time (min)</a:t>
                      </a:r>
                      <a:endParaRPr lang="en-US" b="1" dirty="0"/>
                    </a:p>
                  </a:txBody>
                  <a:tcPr/>
                </a:tc>
                <a:tc>
                  <a:txBody>
                    <a:bodyPr/>
                    <a:lstStyle/>
                    <a:p>
                      <a:r>
                        <a:rPr lang="de-DE" b="0" dirty="0" smtClean="0"/>
                        <a:t>max. time (min)</a:t>
                      </a:r>
                      <a:endParaRPr lang="en-US" b="0" dirty="0"/>
                    </a:p>
                  </a:txBody>
                  <a:tcPr/>
                </a:tc>
              </a:tr>
              <a:tr h="347647">
                <a:tc>
                  <a:txBody>
                    <a:bodyPr/>
                    <a:lstStyle/>
                    <a:p>
                      <a:r>
                        <a:rPr lang="de-DE" dirty="0" err="1" smtClean="0"/>
                        <a:t>Shift</a:t>
                      </a:r>
                      <a:r>
                        <a:rPr lang="de-DE" dirty="0" smtClean="0"/>
                        <a:t> </a:t>
                      </a:r>
                      <a:r>
                        <a:rPr lang="de-DE" dirty="0" err="1" smtClean="0"/>
                        <a:t>documentation</a:t>
                      </a:r>
                      <a:endParaRPr lang="en-US" dirty="0"/>
                    </a:p>
                  </a:txBody>
                  <a:tcPr/>
                </a:tc>
                <a:tc>
                  <a:txBody>
                    <a:bodyPr/>
                    <a:lstStyle/>
                    <a:p>
                      <a:r>
                        <a:rPr lang="de-DE" dirty="0" smtClean="0"/>
                        <a:t>10</a:t>
                      </a:r>
                      <a:endParaRPr lang="en-US" dirty="0"/>
                    </a:p>
                  </a:txBody>
                  <a:tcPr/>
                </a:tc>
                <a:tc>
                  <a:txBody>
                    <a:bodyPr/>
                    <a:lstStyle/>
                    <a:p>
                      <a:r>
                        <a:rPr lang="de-DE" b="1" dirty="0" smtClean="0"/>
                        <a:t>15</a:t>
                      </a:r>
                      <a:endParaRPr lang="en-US" b="1" dirty="0"/>
                    </a:p>
                  </a:txBody>
                  <a:tcPr/>
                </a:tc>
                <a:tc>
                  <a:txBody>
                    <a:bodyPr/>
                    <a:lstStyle/>
                    <a:p>
                      <a:r>
                        <a:rPr lang="de-DE" dirty="0" smtClean="0"/>
                        <a:t>20</a:t>
                      </a:r>
                    </a:p>
                  </a:txBody>
                  <a:tcPr/>
                </a:tc>
              </a:tr>
              <a:tr h="347647">
                <a:tc>
                  <a:txBody>
                    <a:bodyPr/>
                    <a:lstStyle/>
                    <a:p>
                      <a:r>
                        <a:rPr lang="de-DE" dirty="0" smtClean="0"/>
                        <a:t>Setup </a:t>
                      </a:r>
                      <a:r>
                        <a:rPr lang="de-DE" dirty="0" err="1" smtClean="0"/>
                        <a:t>preparation</a:t>
                      </a:r>
                      <a:r>
                        <a:rPr lang="de-DE" dirty="0" smtClean="0"/>
                        <a:t> </a:t>
                      </a:r>
                      <a:endParaRPr lang="en-US" dirty="0"/>
                    </a:p>
                  </a:txBody>
                  <a:tcPr/>
                </a:tc>
                <a:tc>
                  <a:txBody>
                    <a:bodyPr/>
                    <a:lstStyle/>
                    <a:p>
                      <a:r>
                        <a:rPr lang="de-DE" dirty="0" smtClean="0"/>
                        <a:t>1</a:t>
                      </a:r>
                      <a:endParaRPr lang="en-US" dirty="0"/>
                    </a:p>
                  </a:txBody>
                  <a:tcPr/>
                </a:tc>
                <a:tc>
                  <a:txBody>
                    <a:bodyPr/>
                    <a:lstStyle/>
                    <a:p>
                      <a:r>
                        <a:rPr lang="de-DE" b="1" dirty="0" smtClean="0"/>
                        <a:t>2</a:t>
                      </a:r>
                      <a:endParaRPr lang="en-US" b="1" dirty="0"/>
                    </a:p>
                  </a:txBody>
                  <a:tcPr/>
                </a:tc>
                <a:tc>
                  <a:txBody>
                    <a:bodyPr/>
                    <a:lstStyle/>
                    <a:p>
                      <a:r>
                        <a:rPr lang="de-DE" dirty="0" smtClean="0"/>
                        <a:t>5</a:t>
                      </a:r>
                      <a:endParaRPr lang="en-US" dirty="0"/>
                    </a:p>
                  </a:txBody>
                  <a:tcPr/>
                </a:tc>
              </a:tr>
              <a:tr h="347647">
                <a:tc>
                  <a:txBody>
                    <a:bodyPr/>
                    <a:lstStyle/>
                    <a:p>
                      <a:r>
                        <a:rPr lang="de-DE" dirty="0" err="1" smtClean="0"/>
                        <a:t>Gun</a:t>
                      </a:r>
                      <a:r>
                        <a:rPr lang="de-DE" dirty="0" smtClean="0"/>
                        <a:t>-phase </a:t>
                      </a:r>
                      <a:r>
                        <a:rPr lang="de-DE" dirty="0" err="1" smtClean="0"/>
                        <a:t>scan</a:t>
                      </a:r>
                      <a:endParaRPr lang="en-US" dirty="0"/>
                    </a:p>
                  </a:txBody>
                  <a:tcPr/>
                </a:tc>
                <a:tc>
                  <a:txBody>
                    <a:bodyPr/>
                    <a:lstStyle/>
                    <a:p>
                      <a:r>
                        <a:rPr lang="de-DE" dirty="0" smtClean="0"/>
                        <a:t>12</a:t>
                      </a:r>
                      <a:endParaRPr lang="en-US" dirty="0"/>
                    </a:p>
                  </a:txBody>
                  <a:tcPr/>
                </a:tc>
                <a:tc>
                  <a:txBody>
                    <a:bodyPr/>
                    <a:lstStyle/>
                    <a:p>
                      <a:r>
                        <a:rPr lang="de-DE" b="1" dirty="0" smtClean="0"/>
                        <a:t>20</a:t>
                      </a:r>
                      <a:endParaRPr lang="en-US" b="1" dirty="0"/>
                    </a:p>
                  </a:txBody>
                  <a:tcPr/>
                </a:tc>
                <a:tc>
                  <a:txBody>
                    <a:bodyPr/>
                    <a:lstStyle/>
                    <a:p>
                      <a:r>
                        <a:rPr lang="de-DE" dirty="0" smtClean="0"/>
                        <a:t>45</a:t>
                      </a:r>
                      <a:endParaRPr lang="en-US" dirty="0"/>
                    </a:p>
                  </a:txBody>
                  <a:tcPr/>
                </a:tc>
              </a:tr>
              <a:tr h="347647">
                <a:tc>
                  <a:txBody>
                    <a:bodyPr/>
                    <a:lstStyle/>
                    <a:p>
                      <a:r>
                        <a:rPr lang="de-DE" dirty="0" smtClean="0"/>
                        <a:t>Phase </a:t>
                      </a:r>
                      <a:r>
                        <a:rPr lang="de-DE" dirty="0" err="1" smtClean="0"/>
                        <a:t>scan</a:t>
                      </a:r>
                      <a:r>
                        <a:rPr lang="de-DE" dirty="0" smtClean="0"/>
                        <a:t> </a:t>
                      </a:r>
                      <a:r>
                        <a:rPr lang="de-DE" dirty="0" err="1" smtClean="0"/>
                        <a:t>of</a:t>
                      </a:r>
                      <a:r>
                        <a:rPr lang="de-DE" dirty="0" smtClean="0"/>
                        <a:t> </a:t>
                      </a:r>
                      <a:r>
                        <a:rPr lang="de-DE" baseline="0" dirty="0" smtClean="0"/>
                        <a:t> </a:t>
                      </a:r>
                      <a:r>
                        <a:rPr lang="de-DE" baseline="0" dirty="0" err="1" smtClean="0"/>
                        <a:t>m</a:t>
                      </a:r>
                      <a:r>
                        <a:rPr lang="de-DE" dirty="0" err="1" smtClean="0"/>
                        <a:t>odules</a:t>
                      </a:r>
                      <a:endParaRPr lang="en-US" dirty="0"/>
                    </a:p>
                  </a:txBody>
                  <a:tcPr/>
                </a:tc>
                <a:tc>
                  <a:txBody>
                    <a:bodyPr/>
                    <a:lstStyle/>
                    <a:p>
                      <a:r>
                        <a:rPr lang="de-DE" dirty="0" smtClean="0"/>
                        <a:t>10</a:t>
                      </a:r>
                      <a:endParaRPr lang="en-US" dirty="0"/>
                    </a:p>
                  </a:txBody>
                  <a:tcPr/>
                </a:tc>
                <a:tc>
                  <a:txBody>
                    <a:bodyPr/>
                    <a:lstStyle/>
                    <a:p>
                      <a:r>
                        <a:rPr lang="de-DE" b="1" dirty="0" smtClean="0"/>
                        <a:t>15</a:t>
                      </a:r>
                      <a:endParaRPr lang="en-US" b="1" dirty="0"/>
                    </a:p>
                  </a:txBody>
                  <a:tcPr/>
                </a:tc>
                <a:tc>
                  <a:txBody>
                    <a:bodyPr/>
                    <a:lstStyle/>
                    <a:p>
                      <a:r>
                        <a:rPr lang="de-DE" dirty="0" smtClean="0"/>
                        <a:t>40</a:t>
                      </a:r>
                    </a:p>
                  </a:txBody>
                  <a:tcPr/>
                </a:tc>
              </a:tr>
              <a:tr h="347647">
                <a:tc>
                  <a:txBody>
                    <a:bodyPr/>
                    <a:lstStyle/>
                    <a:p>
                      <a:r>
                        <a:rPr lang="de-DE" dirty="0" smtClean="0"/>
                        <a:t>Set </a:t>
                      </a:r>
                      <a:r>
                        <a:rPr lang="de-DE" dirty="0" err="1" smtClean="0"/>
                        <a:t>bunch</a:t>
                      </a:r>
                      <a:r>
                        <a:rPr lang="de-DE" dirty="0" smtClean="0"/>
                        <a:t> </a:t>
                      </a:r>
                      <a:r>
                        <a:rPr lang="de-DE" dirty="0" err="1" smtClean="0"/>
                        <a:t>pattern</a:t>
                      </a:r>
                      <a:endParaRPr lang="en-US" dirty="0"/>
                    </a:p>
                  </a:txBody>
                  <a:tcPr/>
                </a:tc>
                <a:tc>
                  <a:txBody>
                    <a:bodyPr/>
                    <a:lstStyle/>
                    <a:p>
                      <a:r>
                        <a:rPr lang="de-DE" dirty="0" smtClean="0"/>
                        <a:t>1</a:t>
                      </a:r>
                      <a:endParaRPr lang="en-US" dirty="0"/>
                    </a:p>
                  </a:txBody>
                  <a:tcPr/>
                </a:tc>
                <a:tc>
                  <a:txBody>
                    <a:bodyPr/>
                    <a:lstStyle/>
                    <a:p>
                      <a:r>
                        <a:rPr lang="de-DE" b="1" dirty="0" smtClean="0"/>
                        <a:t>2</a:t>
                      </a:r>
                      <a:endParaRPr lang="en-US" b="1" dirty="0"/>
                    </a:p>
                  </a:txBody>
                  <a:tcPr/>
                </a:tc>
                <a:tc>
                  <a:txBody>
                    <a:bodyPr/>
                    <a:lstStyle/>
                    <a:p>
                      <a:r>
                        <a:rPr lang="de-DE" dirty="0" smtClean="0"/>
                        <a:t>5</a:t>
                      </a:r>
                      <a:endParaRPr lang="en-US" dirty="0"/>
                    </a:p>
                  </a:txBody>
                  <a:tcPr/>
                </a:tc>
              </a:tr>
              <a:tr h="34764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err="1" smtClean="0"/>
                        <a:t>Sequencer</a:t>
                      </a:r>
                      <a:r>
                        <a:rPr lang="de-DE" dirty="0" smtClean="0"/>
                        <a:t> (</a:t>
                      </a:r>
                      <a:r>
                        <a:rPr lang="de-DE" dirty="0" err="1" smtClean="0"/>
                        <a:t>load</a:t>
                      </a:r>
                      <a:r>
                        <a:rPr lang="de-DE" dirty="0" smtClean="0"/>
                        <a:t> </a:t>
                      </a:r>
                      <a:r>
                        <a:rPr lang="de-DE" dirty="0" err="1" smtClean="0"/>
                        <a:t>machine</a:t>
                      </a:r>
                      <a:r>
                        <a:rPr lang="de-DE" dirty="0" smtClean="0"/>
                        <a:t> </a:t>
                      </a:r>
                      <a:r>
                        <a:rPr lang="de-DE" dirty="0" err="1" smtClean="0"/>
                        <a:t>file</a:t>
                      </a:r>
                      <a:r>
                        <a:rPr lang="de-DE" dirty="0" smtClean="0"/>
                        <a:t>)</a:t>
                      </a:r>
                    </a:p>
                  </a:txBody>
                  <a:tcPr/>
                </a:tc>
                <a:tc>
                  <a:txBody>
                    <a:bodyPr/>
                    <a:lstStyle/>
                    <a:p>
                      <a:r>
                        <a:rPr lang="de-DE" dirty="0" smtClean="0"/>
                        <a:t>15</a:t>
                      </a:r>
                      <a:endParaRPr lang="en-US" dirty="0"/>
                    </a:p>
                  </a:txBody>
                  <a:tcPr/>
                </a:tc>
                <a:tc>
                  <a:txBody>
                    <a:bodyPr/>
                    <a:lstStyle/>
                    <a:p>
                      <a:r>
                        <a:rPr lang="de-DE" b="1" dirty="0" smtClean="0"/>
                        <a:t>20</a:t>
                      </a:r>
                      <a:endParaRPr lang="en-US" b="1" dirty="0"/>
                    </a:p>
                  </a:txBody>
                  <a:tcPr/>
                </a:tc>
                <a:tc>
                  <a:txBody>
                    <a:bodyPr/>
                    <a:lstStyle/>
                    <a:p>
                      <a:r>
                        <a:rPr lang="de-DE" dirty="0" smtClean="0"/>
                        <a:t>30</a:t>
                      </a:r>
                      <a:endParaRPr lang="en-US" dirty="0"/>
                    </a:p>
                  </a:txBody>
                  <a:tcPr/>
                </a:tc>
              </a:tr>
              <a:tr h="347647">
                <a:tc>
                  <a:txBody>
                    <a:bodyPr/>
                    <a:lstStyle/>
                    <a:p>
                      <a:r>
                        <a:rPr lang="de-DE" dirty="0" smtClean="0"/>
                        <a:t>Setup</a:t>
                      </a:r>
                      <a:r>
                        <a:rPr lang="de-DE" baseline="0" dirty="0" smtClean="0"/>
                        <a:t> </a:t>
                      </a:r>
                      <a:r>
                        <a:rPr lang="de-DE" dirty="0" smtClean="0"/>
                        <a:t>(</a:t>
                      </a:r>
                      <a:r>
                        <a:rPr lang="de-DE" dirty="0" err="1" smtClean="0"/>
                        <a:t>or</a:t>
                      </a:r>
                      <a:r>
                        <a:rPr lang="de-DE" dirty="0" smtClean="0"/>
                        <a:t> check) LLRF</a:t>
                      </a:r>
                      <a:endParaRPr lang="en-US" dirty="0"/>
                    </a:p>
                  </a:txBody>
                  <a:tcPr/>
                </a:tc>
                <a:tc>
                  <a:txBody>
                    <a:bodyPr/>
                    <a:lstStyle/>
                    <a:p>
                      <a:r>
                        <a:rPr lang="de-DE" dirty="0" smtClean="0"/>
                        <a:t>5</a:t>
                      </a:r>
                      <a:endParaRPr lang="en-US" dirty="0"/>
                    </a:p>
                  </a:txBody>
                  <a:tcPr/>
                </a:tc>
                <a:tc>
                  <a:txBody>
                    <a:bodyPr/>
                    <a:lstStyle/>
                    <a:p>
                      <a:r>
                        <a:rPr lang="de-DE" b="1" dirty="0" smtClean="0"/>
                        <a:t>10</a:t>
                      </a:r>
                      <a:endParaRPr lang="en-US" b="1" dirty="0"/>
                    </a:p>
                  </a:txBody>
                  <a:tcPr/>
                </a:tc>
                <a:tc>
                  <a:txBody>
                    <a:bodyPr/>
                    <a:lstStyle/>
                    <a:p>
                      <a:r>
                        <a:rPr lang="de-DE" dirty="0" smtClean="0"/>
                        <a:t>30</a:t>
                      </a:r>
                      <a:endParaRPr lang="en-US" dirty="0"/>
                    </a:p>
                  </a:txBody>
                  <a:tcPr/>
                </a:tc>
              </a:tr>
              <a:tr h="34764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err="1" smtClean="0"/>
                        <a:t>Restore</a:t>
                      </a:r>
                      <a:r>
                        <a:rPr lang="de-DE" baseline="0" dirty="0" smtClean="0"/>
                        <a:t> </a:t>
                      </a:r>
                      <a:r>
                        <a:rPr lang="de-DE" dirty="0" err="1" smtClean="0"/>
                        <a:t>charge</a:t>
                      </a:r>
                      <a:r>
                        <a:rPr lang="de-DE" dirty="0" smtClean="0"/>
                        <a:t> &amp;</a:t>
                      </a:r>
                      <a:r>
                        <a:rPr lang="de-DE" baseline="0" dirty="0" smtClean="0"/>
                        <a:t> </a:t>
                      </a:r>
                      <a:r>
                        <a:rPr lang="de-DE" dirty="0" err="1" smtClean="0"/>
                        <a:t>compression</a:t>
                      </a:r>
                      <a:r>
                        <a:rPr lang="de-DE" dirty="0" smtClean="0"/>
                        <a:t> </a:t>
                      </a:r>
                    </a:p>
                  </a:txBody>
                  <a:tcPr/>
                </a:tc>
                <a:tc>
                  <a:txBody>
                    <a:bodyPr/>
                    <a:lstStyle/>
                    <a:p>
                      <a:r>
                        <a:rPr lang="de-DE" dirty="0" smtClean="0"/>
                        <a:t>5</a:t>
                      </a:r>
                      <a:endParaRPr lang="en-US" dirty="0"/>
                    </a:p>
                  </a:txBody>
                  <a:tcPr/>
                </a:tc>
                <a:tc>
                  <a:txBody>
                    <a:bodyPr/>
                    <a:lstStyle/>
                    <a:p>
                      <a:r>
                        <a:rPr lang="de-DE" b="1" dirty="0" smtClean="0"/>
                        <a:t>10</a:t>
                      </a:r>
                    </a:p>
                  </a:txBody>
                  <a:tcPr/>
                </a:tc>
                <a:tc>
                  <a:txBody>
                    <a:bodyPr/>
                    <a:lstStyle/>
                    <a:p>
                      <a:r>
                        <a:rPr lang="de-DE" dirty="0" smtClean="0"/>
                        <a:t>15</a:t>
                      </a:r>
                    </a:p>
                  </a:txBody>
                  <a:tcPr/>
                </a:tc>
              </a:tr>
              <a:tr h="34764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err="1" smtClean="0"/>
                        <a:t>Restore</a:t>
                      </a:r>
                      <a:r>
                        <a:rPr lang="de-DE" dirty="0" smtClean="0"/>
                        <a:t> </a:t>
                      </a:r>
                      <a:r>
                        <a:rPr lang="de-DE" dirty="0" err="1" smtClean="0"/>
                        <a:t>transmission</a:t>
                      </a:r>
                      <a:r>
                        <a:rPr lang="de-DE" dirty="0" smtClean="0"/>
                        <a:t> / </a:t>
                      </a:r>
                      <a:r>
                        <a:rPr lang="de-DE" dirty="0" err="1" smtClean="0"/>
                        <a:t>orbit</a:t>
                      </a:r>
                      <a:endParaRPr lang="de-DE" dirty="0" smtClean="0"/>
                    </a:p>
                  </a:txBody>
                  <a:tcPr/>
                </a:tc>
                <a:tc>
                  <a:txBody>
                    <a:bodyPr/>
                    <a:lstStyle/>
                    <a:p>
                      <a:r>
                        <a:rPr lang="de-DE" dirty="0" smtClean="0"/>
                        <a:t>0</a:t>
                      </a:r>
                    </a:p>
                  </a:txBody>
                  <a:tcPr/>
                </a:tc>
                <a:tc>
                  <a:txBody>
                    <a:bodyPr/>
                    <a:lstStyle/>
                    <a:p>
                      <a:r>
                        <a:rPr lang="de-DE" b="1" dirty="0" smtClean="0"/>
                        <a:t>15</a:t>
                      </a:r>
                      <a:endParaRPr lang="en-US" b="1" dirty="0"/>
                    </a:p>
                  </a:txBody>
                  <a:tcPr/>
                </a:tc>
                <a:tc>
                  <a:txBody>
                    <a:bodyPr/>
                    <a:lstStyle/>
                    <a:p>
                      <a:r>
                        <a:rPr lang="de-DE" dirty="0" smtClean="0"/>
                        <a:t>40</a:t>
                      </a:r>
                      <a:endParaRPr lang="en-US" dirty="0"/>
                    </a:p>
                  </a:txBody>
                  <a:tcPr/>
                </a:tc>
              </a:tr>
              <a:tr h="347647">
                <a:tc>
                  <a:txBody>
                    <a:bodyPr/>
                    <a:lstStyle/>
                    <a:p>
                      <a:r>
                        <a:rPr lang="de-DE" dirty="0" err="1" smtClean="0"/>
                        <a:t>Reduce</a:t>
                      </a:r>
                      <a:r>
                        <a:rPr lang="de-DE" dirty="0" smtClean="0"/>
                        <a:t> </a:t>
                      </a:r>
                      <a:r>
                        <a:rPr lang="de-DE" dirty="0" err="1" smtClean="0"/>
                        <a:t>losses</a:t>
                      </a:r>
                      <a:endParaRPr lang="en-US" dirty="0"/>
                    </a:p>
                  </a:txBody>
                  <a:tcPr/>
                </a:tc>
                <a:tc>
                  <a:txBody>
                    <a:bodyPr/>
                    <a:lstStyle/>
                    <a:p>
                      <a:r>
                        <a:rPr lang="de-DE" dirty="0" smtClean="0"/>
                        <a:t>0</a:t>
                      </a:r>
                      <a:endParaRPr lang="en-US" dirty="0"/>
                    </a:p>
                  </a:txBody>
                  <a:tcPr/>
                </a:tc>
                <a:tc>
                  <a:txBody>
                    <a:bodyPr/>
                    <a:lstStyle/>
                    <a:p>
                      <a:r>
                        <a:rPr lang="de-DE" b="1" dirty="0" smtClean="0"/>
                        <a:t>30</a:t>
                      </a:r>
                      <a:endParaRPr lang="en-US" b="1" dirty="0"/>
                    </a:p>
                  </a:txBody>
                  <a:tcPr/>
                </a:tc>
                <a:tc>
                  <a:txBody>
                    <a:bodyPr/>
                    <a:lstStyle/>
                    <a:p>
                      <a:r>
                        <a:rPr lang="de-DE" dirty="0" smtClean="0"/>
                        <a:t>60</a:t>
                      </a:r>
                      <a:endParaRPr lang="en-US" dirty="0"/>
                    </a:p>
                  </a:txBody>
                  <a:tcPr/>
                </a:tc>
              </a:tr>
              <a:tr h="396552">
                <a:tc>
                  <a:txBody>
                    <a:bodyPr/>
                    <a:lstStyle/>
                    <a:p>
                      <a:r>
                        <a:rPr lang="de-DE" dirty="0" smtClean="0"/>
                        <a:t>Dispersion</a:t>
                      </a:r>
                      <a:endParaRPr lang="en-US" dirty="0"/>
                    </a:p>
                  </a:txBody>
                  <a:tcPr/>
                </a:tc>
                <a:tc>
                  <a:txBody>
                    <a:bodyPr/>
                    <a:lstStyle/>
                    <a:p>
                      <a:r>
                        <a:rPr lang="de-DE" dirty="0" smtClean="0"/>
                        <a:t>0</a:t>
                      </a:r>
                      <a:endParaRPr lang="en-US" dirty="0"/>
                    </a:p>
                  </a:txBody>
                  <a:tcPr/>
                </a:tc>
                <a:tc>
                  <a:txBody>
                    <a:bodyPr/>
                    <a:lstStyle/>
                    <a:p>
                      <a:r>
                        <a:rPr lang="de-DE" b="1" dirty="0" smtClean="0"/>
                        <a:t>10</a:t>
                      </a:r>
                      <a:endParaRPr lang="en-US" b="1" dirty="0"/>
                    </a:p>
                  </a:txBody>
                  <a:tcPr/>
                </a:tc>
                <a:tc>
                  <a:txBody>
                    <a:bodyPr/>
                    <a:lstStyle/>
                    <a:p>
                      <a:r>
                        <a:rPr lang="de-DE" dirty="0" smtClean="0"/>
                        <a:t>15</a:t>
                      </a:r>
                    </a:p>
                  </a:txBody>
                  <a:tcPr/>
                </a:tc>
              </a:tr>
              <a:tr h="34764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SASE tuning</a:t>
                      </a:r>
                    </a:p>
                  </a:txBody>
                  <a:tcPr/>
                </a:tc>
                <a:tc>
                  <a:txBody>
                    <a:bodyPr/>
                    <a:lstStyle/>
                    <a:p>
                      <a:r>
                        <a:rPr lang="de-DE" dirty="0" smtClean="0"/>
                        <a:t>30</a:t>
                      </a:r>
                      <a:endParaRPr lang="en-US" dirty="0"/>
                    </a:p>
                  </a:txBody>
                  <a:tcPr/>
                </a:tc>
                <a:tc>
                  <a:txBody>
                    <a:bodyPr/>
                    <a:lstStyle/>
                    <a:p>
                      <a:r>
                        <a:rPr lang="de-DE" b="1" dirty="0" smtClean="0"/>
                        <a:t>90</a:t>
                      </a:r>
                      <a:endParaRPr lang="en-US" b="1" dirty="0"/>
                    </a:p>
                  </a:txBody>
                  <a:tcPr/>
                </a:tc>
                <a:tc>
                  <a:txBody>
                    <a:bodyPr/>
                    <a:lstStyle/>
                    <a:p>
                      <a:r>
                        <a:rPr lang="de-DE" dirty="0" smtClean="0"/>
                        <a:t>150</a:t>
                      </a:r>
                      <a:endParaRPr lang="en-US" dirty="0"/>
                    </a:p>
                  </a:txBody>
                  <a:tcPr/>
                </a:tc>
              </a:tr>
              <a:tr h="347647">
                <a:tc>
                  <a:txBody>
                    <a:bodyPr/>
                    <a:lstStyle/>
                    <a:p>
                      <a:r>
                        <a:rPr lang="de-DE" dirty="0" smtClean="0"/>
                        <a:t>Check </a:t>
                      </a:r>
                      <a:r>
                        <a:rPr lang="de-DE" dirty="0" err="1" smtClean="0"/>
                        <a:t>wavelength</a:t>
                      </a:r>
                      <a:endParaRPr lang="en-US" dirty="0"/>
                    </a:p>
                  </a:txBody>
                  <a:tcPr/>
                </a:tc>
                <a:tc>
                  <a:txBody>
                    <a:bodyPr/>
                    <a:lstStyle/>
                    <a:p>
                      <a:r>
                        <a:rPr lang="de-DE" dirty="0" smtClean="0"/>
                        <a:t>11</a:t>
                      </a:r>
                      <a:endParaRPr lang="en-US" dirty="0"/>
                    </a:p>
                  </a:txBody>
                  <a:tcPr/>
                </a:tc>
                <a:tc>
                  <a:txBody>
                    <a:bodyPr/>
                    <a:lstStyle/>
                    <a:p>
                      <a:r>
                        <a:rPr lang="de-DE" b="1" dirty="0" smtClean="0"/>
                        <a:t>15</a:t>
                      </a:r>
                      <a:endParaRPr lang="en-US" b="1" dirty="0"/>
                    </a:p>
                  </a:txBody>
                  <a:tcPr/>
                </a:tc>
                <a:tc>
                  <a:txBody>
                    <a:bodyPr/>
                    <a:lstStyle/>
                    <a:p>
                      <a:r>
                        <a:rPr lang="de-DE" dirty="0" smtClean="0"/>
                        <a:t>20</a:t>
                      </a:r>
                    </a:p>
                  </a:txBody>
                  <a:tcPr/>
                </a:tc>
              </a:tr>
              <a:tr h="347647">
                <a:tc>
                  <a:txBody>
                    <a:bodyPr/>
                    <a:lstStyle/>
                    <a:p>
                      <a:r>
                        <a:rPr lang="de-DE" dirty="0" smtClean="0">
                          <a:solidFill>
                            <a:srgbClr val="FFFF00"/>
                          </a:solidFill>
                        </a:rPr>
                        <a:t>Time </a:t>
                      </a:r>
                      <a:r>
                        <a:rPr lang="de-DE" dirty="0" err="1" smtClean="0">
                          <a:solidFill>
                            <a:srgbClr val="FFFF00"/>
                          </a:solidFill>
                        </a:rPr>
                        <a:t>for</a:t>
                      </a:r>
                      <a:r>
                        <a:rPr lang="de-DE" dirty="0" smtClean="0">
                          <a:solidFill>
                            <a:srgbClr val="FFFF00"/>
                          </a:solidFill>
                        </a:rPr>
                        <a:t> simple </a:t>
                      </a:r>
                      <a:r>
                        <a:rPr lang="de-DE" dirty="0" err="1" smtClean="0">
                          <a:solidFill>
                            <a:srgbClr val="FFFF00"/>
                          </a:solidFill>
                        </a:rPr>
                        <a:t>setup</a:t>
                      </a:r>
                      <a:endParaRPr lang="en-US" dirty="0">
                        <a:solidFill>
                          <a:srgbClr val="FFFF00"/>
                        </a:solidFill>
                      </a:endParaRPr>
                    </a:p>
                  </a:txBody>
                  <a:tcPr>
                    <a:solidFill>
                      <a:srgbClr val="00B0F0"/>
                    </a:solidFill>
                  </a:tcPr>
                </a:tc>
                <a:tc>
                  <a:txBody>
                    <a:bodyPr/>
                    <a:lstStyle/>
                    <a:p>
                      <a:r>
                        <a:rPr lang="de-DE" dirty="0" smtClean="0">
                          <a:solidFill>
                            <a:srgbClr val="FFFF00"/>
                          </a:solidFill>
                        </a:rPr>
                        <a:t>1:40</a:t>
                      </a:r>
                      <a:endParaRPr lang="en-US" dirty="0">
                        <a:solidFill>
                          <a:srgbClr val="FFFF00"/>
                        </a:solidFill>
                      </a:endParaRPr>
                    </a:p>
                  </a:txBody>
                  <a:tcPr>
                    <a:solidFill>
                      <a:srgbClr val="00B0F0"/>
                    </a:solidFill>
                  </a:tcPr>
                </a:tc>
                <a:tc>
                  <a:txBody>
                    <a:bodyPr/>
                    <a:lstStyle/>
                    <a:p>
                      <a:r>
                        <a:rPr lang="de-DE" b="1" dirty="0" smtClean="0">
                          <a:solidFill>
                            <a:srgbClr val="FFFF00"/>
                          </a:solidFill>
                        </a:rPr>
                        <a:t>4:14</a:t>
                      </a:r>
                      <a:endParaRPr lang="en-US" b="1" dirty="0">
                        <a:solidFill>
                          <a:srgbClr val="FFFF00"/>
                        </a:solidFill>
                      </a:endParaRPr>
                    </a:p>
                  </a:txBody>
                  <a:tcPr>
                    <a:solidFill>
                      <a:srgbClr val="00B0F0"/>
                    </a:solidFill>
                  </a:tcPr>
                </a:tc>
                <a:tc>
                  <a:txBody>
                    <a:bodyPr/>
                    <a:lstStyle/>
                    <a:p>
                      <a:r>
                        <a:rPr lang="de-DE" dirty="0" smtClean="0">
                          <a:solidFill>
                            <a:srgbClr val="FFFF00"/>
                          </a:solidFill>
                        </a:rPr>
                        <a:t>8:15</a:t>
                      </a:r>
                    </a:p>
                  </a:txBody>
                  <a:tcPr>
                    <a:solidFill>
                      <a:srgbClr val="00B0F0"/>
                    </a:solidFill>
                  </a:tcPr>
                </a:tc>
              </a:tr>
            </a:tbl>
          </a:graphicData>
        </a:graphic>
      </p:graphicFrame>
    </p:spTree>
    <p:extLst>
      <p:ext uri="{BB962C8B-B14F-4D97-AF65-F5344CB8AC3E}">
        <p14:creationId xmlns:p14="http://schemas.microsoft.com/office/powerpoint/2010/main" val="23049235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FLASH Operation </a:t>
            </a:r>
            <a:br>
              <a:rPr lang="en-US" dirty="0" smtClean="0"/>
            </a:br>
            <a:r>
              <a:rPr lang="en-US" dirty="0" smtClean="0"/>
              <a:t>Statistics</a:t>
            </a:r>
            <a:r>
              <a:rPr lang="en-US" dirty="0"/>
              <a:t> </a:t>
            </a:r>
            <a:r>
              <a:rPr lang="en-US" dirty="0" smtClean="0"/>
              <a:t>2018</a:t>
            </a:r>
            <a:endParaRPr lang="en-US" dirty="0"/>
          </a:p>
        </p:txBody>
      </p:sp>
      <p:sp>
        <p:nvSpPr>
          <p:cNvPr id="7" name="Subtitle 6"/>
          <p:cNvSpPr>
            <a:spLocks noGrp="1"/>
          </p:cNvSpPr>
          <p:nvPr>
            <p:ph type="subTitle" idx="1"/>
          </p:nvPr>
        </p:nvSpPr>
        <p:spPr/>
        <p:txBody>
          <a:bodyPr/>
          <a:lstStyle/>
          <a:p>
            <a:endParaRPr lang="en-US"/>
          </a:p>
        </p:txBody>
      </p:sp>
    </p:spTree>
    <p:extLst>
      <p:ext uri="{BB962C8B-B14F-4D97-AF65-F5344CB8AC3E}">
        <p14:creationId xmlns:p14="http://schemas.microsoft.com/office/powerpoint/2010/main" val="24902529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473" y="188640"/>
            <a:ext cx="11376024" cy="451098"/>
          </a:xfrm>
        </p:spPr>
        <p:txBody>
          <a:bodyPr/>
          <a:lstStyle/>
          <a:p>
            <a:r>
              <a:rPr lang="de-DE" sz="3200" dirty="0" err="1" smtClean="0"/>
              <a:t>What</a:t>
            </a:r>
            <a:r>
              <a:rPr lang="de-DE" sz="3200" dirty="0" smtClean="0"/>
              <a:t> </a:t>
            </a:r>
            <a:r>
              <a:rPr lang="de-DE" sz="3200" dirty="0" err="1" smtClean="0"/>
              <a:t>can</a:t>
            </a:r>
            <a:r>
              <a:rPr lang="de-DE" sz="3200" dirty="0" smtClean="0"/>
              <a:t> </a:t>
            </a:r>
            <a:r>
              <a:rPr lang="de-DE" sz="3200" dirty="0" err="1" smtClean="0"/>
              <a:t>we</a:t>
            </a:r>
            <a:r>
              <a:rPr lang="de-DE" sz="3200" dirty="0" smtClean="0"/>
              <a:t> </a:t>
            </a:r>
            <a:r>
              <a:rPr lang="de-DE" sz="3200" dirty="0" err="1" smtClean="0"/>
              <a:t>optimize</a:t>
            </a:r>
            <a:r>
              <a:rPr lang="de-DE" sz="3200" dirty="0" smtClean="0"/>
              <a:t> ?</a:t>
            </a:r>
            <a:endParaRPr lang="de-DE" dirty="0"/>
          </a:p>
        </p:txBody>
      </p:sp>
      <p:sp>
        <p:nvSpPr>
          <p:cNvPr id="4" name="Footer Placeholder 3"/>
          <p:cNvSpPr>
            <a:spLocks noGrp="1"/>
          </p:cNvSpPr>
          <p:nvPr>
            <p:ph type="ftr" sz="quarter" idx="11"/>
          </p:nvPr>
        </p:nvSpPr>
        <p:spPr/>
        <p:txBody>
          <a:bodyPr/>
          <a:lstStyle/>
          <a:p>
            <a:r>
              <a:rPr lang="sv-SE" noProof="0" dirty="0" smtClean="0"/>
              <a:t>Betriebsseminar | Travemünde, Feb-21, </a:t>
            </a:r>
            <a:r>
              <a:rPr lang="sv-SE" noProof="0" dirty="0" smtClean="0"/>
              <a:t>2019 </a:t>
            </a:r>
            <a:r>
              <a:rPr lang="sv-SE" noProof="0" dirty="0" smtClean="0"/>
              <a:t>| Juliane Rönsch-Schulenburg</a:t>
            </a:r>
            <a:endParaRPr lang="en-US" noProof="0" dirty="0"/>
          </a:p>
        </p:txBody>
      </p:sp>
      <p:graphicFrame>
        <p:nvGraphicFramePr>
          <p:cNvPr id="6" name="Table 5"/>
          <p:cNvGraphicFramePr>
            <a:graphicFrameLocks noGrp="1"/>
          </p:cNvGraphicFramePr>
          <p:nvPr>
            <p:extLst>
              <p:ext uri="{D42A27DB-BD31-4B8C-83A1-F6EECF244321}">
                <p14:modId xmlns:p14="http://schemas.microsoft.com/office/powerpoint/2010/main" val="2795879949"/>
              </p:ext>
            </p:extLst>
          </p:nvPr>
        </p:nvGraphicFramePr>
        <p:xfrm>
          <a:off x="6196226" y="764704"/>
          <a:ext cx="5876438" cy="5902960"/>
        </p:xfrm>
        <a:graphic>
          <a:graphicData uri="http://schemas.openxmlformats.org/drawingml/2006/table">
            <a:tbl>
              <a:tblPr firstRow="1" bandRow="1">
                <a:tableStyleId>{5C22544A-7EE6-4342-B048-85BDC9FD1C3A}</a:tableStyleId>
              </a:tblPr>
              <a:tblGrid>
                <a:gridCol w="3456384"/>
                <a:gridCol w="792088"/>
                <a:gridCol w="792088"/>
                <a:gridCol w="835878"/>
              </a:tblGrid>
              <a:tr h="842392">
                <a:tc>
                  <a:txBody>
                    <a:bodyPr/>
                    <a:lstStyle/>
                    <a:p>
                      <a:r>
                        <a:rPr lang="de-DE" dirty="0" err="1" smtClean="0"/>
                        <a:t>task</a:t>
                      </a:r>
                      <a:endParaRPr lang="de-DE" dirty="0" smtClean="0"/>
                    </a:p>
                  </a:txBody>
                  <a:tcPr/>
                </a:tc>
                <a:tc>
                  <a:txBody>
                    <a:bodyPr/>
                    <a:lstStyle/>
                    <a:p>
                      <a:r>
                        <a:rPr lang="de-DE" b="0" dirty="0" smtClean="0"/>
                        <a:t>min</a:t>
                      </a:r>
                      <a:r>
                        <a:rPr lang="en-US" b="0" dirty="0" smtClean="0"/>
                        <a:t>. time (min)</a:t>
                      </a:r>
                      <a:endParaRPr lang="de-DE" b="0" dirty="0" smtClean="0"/>
                    </a:p>
                  </a:txBody>
                  <a:tcPr/>
                </a:tc>
                <a:tc>
                  <a:txBody>
                    <a:bodyPr/>
                    <a:lstStyle/>
                    <a:p>
                      <a:r>
                        <a:rPr lang="de-DE" b="1" dirty="0" smtClean="0"/>
                        <a:t>typ. time (min)</a:t>
                      </a:r>
                      <a:endParaRPr lang="en-US" b="1" dirty="0"/>
                    </a:p>
                  </a:txBody>
                  <a:tcPr/>
                </a:tc>
                <a:tc>
                  <a:txBody>
                    <a:bodyPr/>
                    <a:lstStyle/>
                    <a:p>
                      <a:r>
                        <a:rPr lang="de-DE" b="0" dirty="0" smtClean="0"/>
                        <a:t>max. time (min)</a:t>
                      </a:r>
                      <a:endParaRPr lang="en-US" b="0" dirty="0"/>
                    </a:p>
                  </a:txBody>
                  <a:tcPr/>
                </a:tc>
              </a:tr>
              <a:tr h="370840">
                <a:tc>
                  <a:txBody>
                    <a:bodyPr/>
                    <a:lstStyle/>
                    <a:p>
                      <a:r>
                        <a:rPr lang="de-DE" b="1" dirty="0" err="1" smtClean="0"/>
                        <a:t>scaling</a:t>
                      </a:r>
                      <a:endParaRPr lang="en-US" b="1" dirty="0"/>
                    </a:p>
                  </a:txBody>
                  <a:tcPr/>
                </a:tc>
                <a:tc>
                  <a:txBody>
                    <a:bodyPr/>
                    <a:lstStyle/>
                    <a:p>
                      <a:endParaRPr lang="en-US" dirty="0"/>
                    </a:p>
                  </a:txBody>
                  <a:tcPr/>
                </a:tc>
                <a:tc>
                  <a:txBody>
                    <a:bodyPr/>
                    <a:lstStyle/>
                    <a:p>
                      <a:endParaRPr lang="en-US" b="1" dirty="0"/>
                    </a:p>
                  </a:txBody>
                  <a:tcPr/>
                </a:tc>
                <a:tc>
                  <a:txBody>
                    <a:bodyPr/>
                    <a:lstStyle/>
                    <a:p>
                      <a:endParaRPr lang="de-DE" dirty="0" smtClean="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   </a:t>
                      </a:r>
                      <a:r>
                        <a:rPr lang="de-DE" dirty="0" err="1" smtClean="0"/>
                        <a:t>Sequencer</a:t>
                      </a:r>
                      <a:endParaRPr lang="de-DE" dirty="0" smtClean="0"/>
                    </a:p>
                  </a:txBody>
                  <a:tcPr/>
                </a:tc>
                <a:tc>
                  <a:txBody>
                    <a:bodyPr/>
                    <a:lstStyle/>
                    <a:p>
                      <a:r>
                        <a:rPr lang="de-DE" dirty="0" smtClean="0"/>
                        <a:t>10</a:t>
                      </a:r>
                      <a:endParaRPr lang="en-US" dirty="0"/>
                    </a:p>
                  </a:txBody>
                  <a:tcPr/>
                </a:tc>
                <a:tc>
                  <a:txBody>
                    <a:bodyPr/>
                    <a:lstStyle/>
                    <a:p>
                      <a:r>
                        <a:rPr lang="de-DE" b="1" dirty="0" smtClean="0"/>
                        <a:t>15</a:t>
                      </a:r>
                      <a:endParaRPr lang="en-US" b="1" dirty="0"/>
                    </a:p>
                  </a:txBody>
                  <a:tcPr/>
                </a:tc>
                <a:tc>
                  <a:txBody>
                    <a:bodyPr/>
                    <a:lstStyle/>
                    <a:p>
                      <a:r>
                        <a:rPr lang="de-DE" dirty="0" smtClean="0"/>
                        <a:t>20</a:t>
                      </a:r>
                      <a:endParaRPr lang="en-US" dirty="0"/>
                    </a:p>
                  </a:txBody>
                  <a:tcPr/>
                </a:tc>
              </a:tr>
              <a:tr h="370840">
                <a:tc>
                  <a:txBody>
                    <a:bodyPr/>
                    <a:lstStyle/>
                    <a:p>
                      <a:r>
                        <a:rPr lang="de-DE" dirty="0" smtClean="0"/>
                        <a:t>   Setup</a:t>
                      </a:r>
                      <a:r>
                        <a:rPr lang="de-DE" baseline="0" dirty="0" smtClean="0"/>
                        <a:t> </a:t>
                      </a:r>
                      <a:r>
                        <a:rPr lang="de-DE" dirty="0" smtClean="0"/>
                        <a:t>(</a:t>
                      </a:r>
                      <a:r>
                        <a:rPr lang="de-DE" dirty="0" err="1" smtClean="0"/>
                        <a:t>or</a:t>
                      </a:r>
                      <a:r>
                        <a:rPr lang="de-DE" dirty="0" smtClean="0"/>
                        <a:t> check) LLRF</a:t>
                      </a:r>
                      <a:endParaRPr lang="en-US" dirty="0"/>
                    </a:p>
                  </a:txBody>
                  <a:tcPr/>
                </a:tc>
                <a:tc>
                  <a:txBody>
                    <a:bodyPr/>
                    <a:lstStyle/>
                    <a:p>
                      <a:r>
                        <a:rPr lang="de-DE" dirty="0" smtClean="0"/>
                        <a:t>5</a:t>
                      </a:r>
                      <a:endParaRPr lang="en-US" dirty="0"/>
                    </a:p>
                  </a:txBody>
                  <a:tcPr/>
                </a:tc>
                <a:tc>
                  <a:txBody>
                    <a:bodyPr/>
                    <a:lstStyle/>
                    <a:p>
                      <a:r>
                        <a:rPr lang="de-DE" b="1" dirty="0" smtClean="0"/>
                        <a:t>10</a:t>
                      </a:r>
                      <a:endParaRPr lang="en-US" b="1" dirty="0"/>
                    </a:p>
                  </a:txBody>
                  <a:tcPr/>
                </a:tc>
                <a:tc>
                  <a:txBody>
                    <a:bodyPr/>
                    <a:lstStyle/>
                    <a:p>
                      <a:r>
                        <a:rPr lang="de-DE" dirty="0" smtClean="0"/>
                        <a:t>20</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   </a:t>
                      </a:r>
                      <a:r>
                        <a:rPr lang="de-DE" dirty="0" err="1" smtClean="0"/>
                        <a:t>Restore</a:t>
                      </a:r>
                      <a:r>
                        <a:rPr lang="de-DE" dirty="0" smtClean="0"/>
                        <a:t> </a:t>
                      </a:r>
                      <a:r>
                        <a:rPr lang="de-DE" dirty="0" err="1" smtClean="0"/>
                        <a:t>transmission</a:t>
                      </a:r>
                      <a:r>
                        <a:rPr lang="de-DE" dirty="0" smtClean="0"/>
                        <a:t> / </a:t>
                      </a:r>
                      <a:r>
                        <a:rPr lang="de-DE" dirty="0" err="1" smtClean="0"/>
                        <a:t>orbit</a:t>
                      </a:r>
                      <a:endParaRPr lang="de-DE" dirty="0" smtClean="0"/>
                    </a:p>
                  </a:txBody>
                  <a:tcPr/>
                </a:tc>
                <a:tc>
                  <a:txBody>
                    <a:bodyPr/>
                    <a:lstStyle/>
                    <a:p>
                      <a:r>
                        <a:rPr lang="de-DE" dirty="0" smtClean="0"/>
                        <a:t>0</a:t>
                      </a:r>
                    </a:p>
                  </a:txBody>
                  <a:tcPr/>
                </a:tc>
                <a:tc>
                  <a:txBody>
                    <a:bodyPr/>
                    <a:lstStyle/>
                    <a:p>
                      <a:r>
                        <a:rPr lang="de-DE" b="1" dirty="0" smtClean="0"/>
                        <a:t>5</a:t>
                      </a:r>
                      <a:endParaRPr lang="en-US" b="1" dirty="0"/>
                    </a:p>
                  </a:txBody>
                  <a:tcPr/>
                </a:tc>
                <a:tc>
                  <a:txBody>
                    <a:bodyPr/>
                    <a:lstStyle/>
                    <a:p>
                      <a:r>
                        <a:rPr lang="de-DE" dirty="0" smtClean="0"/>
                        <a:t>15</a:t>
                      </a:r>
                      <a:endParaRPr lang="en-US" dirty="0"/>
                    </a:p>
                  </a:txBody>
                  <a:tcPr/>
                </a:tc>
              </a:tr>
              <a:tr h="370840">
                <a:tc>
                  <a:txBody>
                    <a:bodyPr/>
                    <a:lstStyle/>
                    <a:p>
                      <a:r>
                        <a:rPr lang="de-DE" dirty="0" smtClean="0"/>
                        <a:t>   </a:t>
                      </a:r>
                      <a:r>
                        <a:rPr lang="de-DE" dirty="0" err="1" smtClean="0"/>
                        <a:t>Reduce</a:t>
                      </a:r>
                      <a:r>
                        <a:rPr lang="de-DE" dirty="0" smtClean="0"/>
                        <a:t> </a:t>
                      </a:r>
                      <a:r>
                        <a:rPr lang="de-DE" dirty="0" err="1" smtClean="0"/>
                        <a:t>losses</a:t>
                      </a:r>
                      <a:endParaRPr lang="en-US" dirty="0"/>
                    </a:p>
                  </a:txBody>
                  <a:tcPr/>
                </a:tc>
                <a:tc>
                  <a:txBody>
                    <a:bodyPr/>
                    <a:lstStyle/>
                    <a:p>
                      <a:r>
                        <a:rPr lang="de-DE" dirty="0" smtClean="0"/>
                        <a:t>0</a:t>
                      </a:r>
                      <a:endParaRPr lang="en-US" dirty="0"/>
                    </a:p>
                  </a:txBody>
                  <a:tcPr/>
                </a:tc>
                <a:tc>
                  <a:txBody>
                    <a:bodyPr/>
                    <a:lstStyle/>
                    <a:p>
                      <a:r>
                        <a:rPr lang="de-DE" b="1" dirty="0" smtClean="0"/>
                        <a:t>15</a:t>
                      </a:r>
                      <a:endParaRPr lang="en-US" b="1" dirty="0"/>
                    </a:p>
                  </a:txBody>
                  <a:tcPr/>
                </a:tc>
                <a:tc>
                  <a:txBody>
                    <a:bodyPr/>
                    <a:lstStyle/>
                    <a:p>
                      <a:r>
                        <a:rPr lang="de-DE" dirty="0" smtClean="0"/>
                        <a:t>30</a:t>
                      </a:r>
                      <a:endParaRPr lang="en-US" dirty="0"/>
                    </a:p>
                  </a:txBody>
                  <a:tcPr/>
                </a:tc>
              </a:tr>
              <a:tr h="370840">
                <a:tc>
                  <a:txBody>
                    <a:bodyPr/>
                    <a:lstStyle/>
                    <a:p>
                      <a:r>
                        <a:rPr lang="de-DE" dirty="0" smtClean="0"/>
                        <a:t>   Dispersion</a:t>
                      </a:r>
                      <a:endParaRPr lang="en-US" dirty="0"/>
                    </a:p>
                  </a:txBody>
                  <a:tcPr/>
                </a:tc>
                <a:tc>
                  <a:txBody>
                    <a:bodyPr/>
                    <a:lstStyle/>
                    <a:p>
                      <a:r>
                        <a:rPr lang="de-DE" dirty="0" smtClean="0"/>
                        <a:t>0</a:t>
                      </a:r>
                      <a:endParaRPr lang="en-US" dirty="0"/>
                    </a:p>
                  </a:txBody>
                  <a:tcPr/>
                </a:tc>
                <a:tc>
                  <a:txBody>
                    <a:bodyPr/>
                    <a:lstStyle/>
                    <a:p>
                      <a:r>
                        <a:rPr lang="de-DE" b="1" dirty="0" smtClean="0"/>
                        <a:t>5</a:t>
                      </a:r>
                      <a:endParaRPr lang="en-US" b="1" dirty="0"/>
                    </a:p>
                  </a:txBody>
                  <a:tcPr/>
                </a:tc>
                <a:tc>
                  <a:txBody>
                    <a:bodyPr/>
                    <a:lstStyle/>
                    <a:p>
                      <a:r>
                        <a:rPr lang="de-DE" dirty="0" smtClean="0"/>
                        <a:t>10</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SASE </a:t>
                      </a:r>
                      <a:r>
                        <a:rPr lang="en-US" dirty="0" smtClean="0"/>
                        <a:t>tuning</a:t>
                      </a:r>
                    </a:p>
                  </a:txBody>
                  <a:tcPr/>
                </a:tc>
                <a:tc>
                  <a:txBody>
                    <a:bodyPr/>
                    <a:lstStyle/>
                    <a:p>
                      <a:r>
                        <a:rPr lang="de-DE" dirty="0" smtClean="0"/>
                        <a:t>30</a:t>
                      </a:r>
                      <a:endParaRPr lang="en-US" dirty="0"/>
                    </a:p>
                  </a:txBody>
                  <a:tcPr/>
                </a:tc>
                <a:tc>
                  <a:txBody>
                    <a:bodyPr/>
                    <a:lstStyle/>
                    <a:p>
                      <a:r>
                        <a:rPr lang="de-DE" b="1" dirty="0" smtClean="0"/>
                        <a:t>60</a:t>
                      </a:r>
                      <a:endParaRPr lang="en-US" b="1" dirty="0"/>
                    </a:p>
                  </a:txBody>
                  <a:tcPr/>
                </a:tc>
                <a:tc>
                  <a:txBody>
                    <a:bodyPr/>
                    <a:lstStyle/>
                    <a:p>
                      <a:r>
                        <a:rPr lang="de-DE" dirty="0" smtClean="0"/>
                        <a:t>90</a:t>
                      </a:r>
                      <a:endParaRPr lang="en-US" dirty="0"/>
                    </a:p>
                  </a:txBody>
                  <a:tcPr/>
                </a:tc>
              </a:tr>
              <a:tr h="370840">
                <a:tc>
                  <a:txBody>
                    <a:bodyPr/>
                    <a:lstStyle/>
                    <a:p>
                      <a:r>
                        <a:rPr lang="de-DE" dirty="0" smtClean="0"/>
                        <a:t>   Check </a:t>
                      </a:r>
                      <a:r>
                        <a:rPr lang="de-DE" dirty="0" err="1" smtClean="0"/>
                        <a:t>wavelength</a:t>
                      </a:r>
                      <a:endParaRPr lang="en-US" dirty="0"/>
                    </a:p>
                  </a:txBody>
                  <a:tcPr/>
                </a:tc>
                <a:tc>
                  <a:txBody>
                    <a:bodyPr/>
                    <a:lstStyle/>
                    <a:p>
                      <a:r>
                        <a:rPr lang="de-DE" dirty="0" smtClean="0"/>
                        <a:t>11</a:t>
                      </a:r>
                      <a:endParaRPr lang="en-US" dirty="0"/>
                    </a:p>
                  </a:txBody>
                  <a:tcPr/>
                </a:tc>
                <a:tc>
                  <a:txBody>
                    <a:bodyPr/>
                    <a:lstStyle/>
                    <a:p>
                      <a:r>
                        <a:rPr lang="de-DE" b="1" dirty="0" smtClean="0"/>
                        <a:t>15</a:t>
                      </a:r>
                      <a:endParaRPr lang="en-US" b="1" dirty="0"/>
                    </a:p>
                  </a:txBody>
                  <a:tcPr/>
                </a:tc>
                <a:tc>
                  <a:txBody>
                    <a:bodyPr/>
                    <a:lstStyle/>
                    <a:p>
                      <a:r>
                        <a:rPr lang="de-DE" dirty="0" smtClean="0"/>
                        <a:t>20</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solidFill>
                            <a:srgbClr val="FFFF00"/>
                          </a:solidFill>
                        </a:rPr>
                        <a:t>Time </a:t>
                      </a:r>
                      <a:r>
                        <a:rPr lang="de-DE" dirty="0" err="1" smtClean="0">
                          <a:solidFill>
                            <a:srgbClr val="FFFF00"/>
                          </a:solidFill>
                        </a:rPr>
                        <a:t>scaling</a:t>
                      </a:r>
                      <a:r>
                        <a:rPr lang="de-DE" dirty="0" smtClean="0">
                          <a:solidFill>
                            <a:srgbClr val="FFFF00"/>
                          </a:solidFill>
                        </a:rPr>
                        <a:t> </a:t>
                      </a:r>
                      <a:r>
                        <a:rPr lang="de-DE" dirty="0" err="1" smtClean="0">
                          <a:solidFill>
                            <a:srgbClr val="FFFF00"/>
                          </a:solidFill>
                        </a:rPr>
                        <a:t>once</a:t>
                      </a:r>
                      <a:endParaRPr lang="en-US" dirty="0" smtClean="0">
                        <a:solidFill>
                          <a:srgbClr val="FFFF00"/>
                        </a:solidFill>
                      </a:endParaRPr>
                    </a:p>
                  </a:txBody>
                  <a:tcPr>
                    <a:solidFill>
                      <a:srgbClr val="00B0F0"/>
                    </a:solidFill>
                  </a:tcPr>
                </a:tc>
                <a:tc>
                  <a:txBody>
                    <a:bodyPr/>
                    <a:lstStyle/>
                    <a:p>
                      <a:r>
                        <a:rPr lang="de-DE" dirty="0" smtClean="0">
                          <a:solidFill>
                            <a:srgbClr val="FFFF00"/>
                          </a:solidFill>
                        </a:rPr>
                        <a:t>0:56</a:t>
                      </a:r>
                    </a:p>
                  </a:txBody>
                  <a:tcPr>
                    <a:solidFill>
                      <a:srgbClr val="00B0F0"/>
                    </a:solidFill>
                  </a:tcPr>
                </a:tc>
                <a:tc>
                  <a:txBody>
                    <a:bodyPr/>
                    <a:lstStyle/>
                    <a:p>
                      <a:r>
                        <a:rPr lang="de-DE" b="1" dirty="0" smtClean="0">
                          <a:solidFill>
                            <a:srgbClr val="FFFF00"/>
                          </a:solidFill>
                        </a:rPr>
                        <a:t>2:05</a:t>
                      </a:r>
                      <a:endParaRPr lang="en-US" b="1" dirty="0">
                        <a:solidFill>
                          <a:srgbClr val="FFFF00"/>
                        </a:solidFill>
                      </a:endParaRPr>
                    </a:p>
                  </a:txBody>
                  <a:tcPr>
                    <a:solidFill>
                      <a:srgbClr val="00B0F0"/>
                    </a:solidFill>
                  </a:tcPr>
                </a:tc>
                <a:tc>
                  <a:txBody>
                    <a:bodyPr/>
                    <a:lstStyle/>
                    <a:p>
                      <a:r>
                        <a:rPr lang="de-DE" dirty="0" smtClean="0">
                          <a:solidFill>
                            <a:srgbClr val="FFFF00"/>
                          </a:solidFill>
                        </a:rPr>
                        <a:t>3:25</a:t>
                      </a:r>
                      <a:endParaRPr lang="en-US" dirty="0">
                        <a:solidFill>
                          <a:srgbClr val="FFFF00"/>
                        </a:solidFill>
                      </a:endParaRPr>
                    </a:p>
                  </a:txBody>
                  <a:tcPr>
                    <a:solidFill>
                      <a:srgbClr val="00B0F0"/>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solidFill>
                            <a:srgbClr val="FF0000"/>
                          </a:solidFill>
                        </a:rPr>
                        <a:t>LOLA </a:t>
                      </a:r>
                      <a:r>
                        <a:rPr lang="de-DE" dirty="0" err="1" smtClean="0">
                          <a:solidFill>
                            <a:srgbClr val="FF0000"/>
                          </a:solidFill>
                        </a:rPr>
                        <a:t>setup</a:t>
                      </a:r>
                      <a:r>
                        <a:rPr lang="de-DE" baseline="0" dirty="0" smtClean="0">
                          <a:solidFill>
                            <a:srgbClr val="FF0000"/>
                          </a:solidFill>
                        </a:rPr>
                        <a:t> / </a:t>
                      </a:r>
                      <a:r>
                        <a:rPr lang="de-DE" baseline="0" dirty="0" err="1" smtClean="0">
                          <a:solidFill>
                            <a:srgbClr val="FF0000"/>
                          </a:solidFill>
                        </a:rPr>
                        <a:t>measurement</a:t>
                      </a:r>
                      <a:endParaRPr lang="de-DE" dirty="0" smtClean="0">
                        <a:solidFill>
                          <a:srgbClr val="FF0000"/>
                        </a:solidFill>
                      </a:endParaRPr>
                    </a:p>
                  </a:txBody>
                  <a:tcPr/>
                </a:tc>
                <a:tc>
                  <a:txBody>
                    <a:bodyPr/>
                    <a:lstStyle/>
                    <a:p>
                      <a:r>
                        <a:rPr lang="de-DE" dirty="0" smtClean="0">
                          <a:solidFill>
                            <a:srgbClr val="FF0000"/>
                          </a:solidFill>
                        </a:rPr>
                        <a:t>20</a:t>
                      </a:r>
                    </a:p>
                  </a:txBody>
                  <a:tcPr/>
                </a:tc>
                <a:tc>
                  <a:txBody>
                    <a:bodyPr/>
                    <a:lstStyle/>
                    <a:p>
                      <a:r>
                        <a:rPr lang="de-DE" b="1" dirty="0" smtClean="0">
                          <a:solidFill>
                            <a:srgbClr val="FF0000"/>
                          </a:solidFill>
                        </a:rPr>
                        <a:t>30</a:t>
                      </a:r>
                    </a:p>
                  </a:txBody>
                  <a:tcPr/>
                </a:tc>
                <a:tc>
                  <a:txBody>
                    <a:bodyPr/>
                    <a:lstStyle/>
                    <a:p>
                      <a:r>
                        <a:rPr lang="de-DE" dirty="0" smtClean="0">
                          <a:solidFill>
                            <a:srgbClr val="FF0000"/>
                          </a:solidFill>
                        </a:rPr>
                        <a:t>45</a:t>
                      </a:r>
                      <a:endParaRPr lang="en-US" dirty="0">
                        <a:solidFill>
                          <a:srgbClr val="FF0000"/>
                        </a:solidFill>
                      </a:endParaRPr>
                    </a:p>
                  </a:txBody>
                  <a:tcPr/>
                </a:tc>
              </a:tr>
              <a:tr h="370840">
                <a:tc>
                  <a:txBody>
                    <a:bodyPr/>
                    <a:lstStyle/>
                    <a:p>
                      <a:r>
                        <a:rPr lang="de-DE" dirty="0" smtClean="0"/>
                        <a:t>SASE </a:t>
                      </a:r>
                      <a:r>
                        <a:rPr lang="de-DE" dirty="0" err="1" smtClean="0"/>
                        <a:t>tuning</a:t>
                      </a:r>
                      <a:r>
                        <a:rPr lang="de-DE" dirty="0" smtClean="0"/>
                        <a:t> </a:t>
                      </a:r>
                      <a:r>
                        <a:rPr lang="de-DE" dirty="0" err="1" smtClean="0"/>
                        <a:t>special</a:t>
                      </a:r>
                      <a:r>
                        <a:rPr lang="de-DE" dirty="0" smtClean="0"/>
                        <a:t> </a:t>
                      </a:r>
                      <a:r>
                        <a:rPr lang="de-DE" dirty="0" err="1" smtClean="0"/>
                        <a:t>requirements</a:t>
                      </a:r>
                      <a:endParaRPr lang="en-US" dirty="0"/>
                    </a:p>
                  </a:txBody>
                  <a:tcPr/>
                </a:tc>
                <a:tc>
                  <a:txBody>
                    <a:bodyPr/>
                    <a:lstStyle/>
                    <a:p>
                      <a:r>
                        <a:rPr lang="de-DE" dirty="0" smtClean="0"/>
                        <a:t>30</a:t>
                      </a:r>
                      <a:endParaRPr lang="en-US" dirty="0"/>
                    </a:p>
                  </a:txBody>
                  <a:tcPr/>
                </a:tc>
                <a:tc>
                  <a:txBody>
                    <a:bodyPr/>
                    <a:lstStyle/>
                    <a:p>
                      <a:r>
                        <a:rPr lang="de-DE" b="1" dirty="0" smtClean="0"/>
                        <a:t>90</a:t>
                      </a:r>
                      <a:endParaRPr lang="en-US" b="1" dirty="0"/>
                    </a:p>
                  </a:txBody>
                  <a:tcPr/>
                </a:tc>
                <a:tc>
                  <a:txBody>
                    <a:bodyPr/>
                    <a:lstStyle/>
                    <a:p>
                      <a:r>
                        <a:rPr lang="de-DE" dirty="0" smtClean="0"/>
                        <a:t>210</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solidFill>
                            <a:srgbClr val="FFFF00"/>
                          </a:solidFill>
                        </a:rPr>
                        <a:t>Setup + </a:t>
                      </a:r>
                      <a:r>
                        <a:rPr lang="de-DE" dirty="0" err="1" smtClean="0">
                          <a:solidFill>
                            <a:srgbClr val="FFFF00"/>
                          </a:solidFill>
                        </a:rPr>
                        <a:t>scaling</a:t>
                      </a:r>
                      <a:r>
                        <a:rPr lang="de-DE" dirty="0" smtClean="0">
                          <a:solidFill>
                            <a:srgbClr val="FFFF00"/>
                          </a:solidFill>
                        </a:rPr>
                        <a:t> </a:t>
                      </a:r>
                      <a:r>
                        <a:rPr lang="de-DE" dirty="0" err="1" smtClean="0">
                          <a:solidFill>
                            <a:srgbClr val="FFFF00"/>
                          </a:solidFill>
                        </a:rPr>
                        <a:t>once</a:t>
                      </a:r>
                      <a:r>
                        <a:rPr lang="de-DE" dirty="0" smtClean="0">
                          <a:solidFill>
                            <a:srgbClr val="FFFF00"/>
                          </a:solidFill>
                        </a:rPr>
                        <a:t> + </a:t>
                      </a:r>
                      <a:r>
                        <a:rPr lang="de-DE" dirty="0" err="1" smtClean="0">
                          <a:solidFill>
                            <a:srgbClr val="FFFF00"/>
                          </a:solidFill>
                        </a:rPr>
                        <a:t>special</a:t>
                      </a:r>
                      <a:r>
                        <a:rPr lang="de-DE" dirty="0" smtClean="0">
                          <a:solidFill>
                            <a:srgbClr val="FFFF00"/>
                          </a:solidFill>
                        </a:rPr>
                        <a:t> </a:t>
                      </a:r>
                      <a:r>
                        <a:rPr lang="de-DE" dirty="0" err="1" smtClean="0">
                          <a:solidFill>
                            <a:srgbClr val="FFFF00"/>
                          </a:solidFill>
                        </a:rPr>
                        <a:t>tuning</a:t>
                      </a:r>
                      <a:endParaRPr lang="en-US" dirty="0" smtClean="0">
                        <a:solidFill>
                          <a:srgbClr val="FFFF00"/>
                        </a:solidFill>
                      </a:endParaRPr>
                    </a:p>
                  </a:txBody>
                  <a:tcPr>
                    <a:solidFill>
                      <a:srgbClr val="00B0F0"/>
                    </a:solidFill>
                  </a:tcPr>
                </a:tc>
                <a:tc>
                  <a:txBody>
                    <a:bodyPr/>
                    <a:lstStyle/>
                    <a:p>
                      <a:r>
                        <a:rPr lang="de-DE" dirty="0" smtClean="0">
                          <a:solidFill>
                            <a:srgbClr val="FFFF00"/>
                          </a:solidFill>
                        </a:rPr>
                        <a:t>3:20</a:t>
                      </a:r>
                      <a:endParaRPr lang="en-US" dirty="0">
                        <a:solidFill>
                          <a:srgbClr val="FFFF00"/>
                        </a:solidFill>
                      </a:endParaRPr>
                    </a:p>
                  </a:txBody>
                  <a:tcPr>
                    <a:solidFill>
                      <a:srgbClr val="00B0F0"/>
                    </a:solidFill>
                  </a:tcPr>
                </a:tc>
                <a:tc>
                  <a:txBody>
                    <a:bodyPr/>
                    <a:lstStyle/>
                    <a:p>
                      <a:r>
                        <a:rPr lang="de-DE" b="1" dirty="0" smtClean="0">
                          <a:solidFill>
                            <a:srgbClr val="FFFF00"/>
                          </a:solidFill>
                        </a:rPr>
                        <a:t>8:19</a:t>
                      </a:r>
                      <a:endParaRPr lang="en-US" b="1" dirty="0">
                        <a:solidFill>
                          <a:srgbClr val="FFFF00"/>
                        </a:solidFill>
                      </a:endParaRPr>
                    </a:p>
                  </a:txBody>
                  <a:tcPr>
                    <a:solidFill>
                      <a:srgbClr val="00B0F0"/>
                    </a:solidFill>
                  </a:tcPr>
                </a:tc>
                <a:tc>
                  <a:txBody>
                    <a:bodyPr/>
                    <a:lstStyle/>
                    <a:p>
                      <a:r>
                        <a:rPr lang="de-DE" dirty="0" smtClean="0">
                          <a:solidFill>
                            <a:srgbClr val="FFFF00"/>
                          </a:solidFill>
                        </a:rPr>
                        <a:t>15:35</a:t>
                      </a:r>
                      <a:endParaRPr lang="en-US" dirty="0">
                        <a:solidFill>
                          <a:srgbClr val="FFFF00"/>
                        </a:solidFill>
                      </a:endParaRPr>
                    </a:p>
                  </a:txBody>
                  <a:tcPr>
                    <a:solidFill>
                      <a:srgbClr val="00B0F0"/>
                    </a:solid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915773100"/>
              </p:ext>
            </p:extLst>
          </p:nvPr>
        </p:nvGraphicFramePr>
        <p:xfrm>
          <a:off x="13955" y="764704"/>
          <a:ext cx="5977285" cy="6065832"/>
        </p:xfrm>
        <a:graphic>
          <a:graphicData uri="http://schemas.openxmlformats.org/drawingml/2006/table">
            <a:tbl>
              <a:tblPr firstRow="1" bandRow="1">
                <a:tableStyleId>{5C22544A-7EE6-4342-B048-85BDC9FD1C3A}</a:tableStyleId>
              </a:tblPr>
              <a:tblGrid>
                <a:gridCol w="3614171"/>
                <a:gridCol w="834040"/>
                <a:gridCol w="764537"/>
                <a:gridCol w="764537"/>
              </a:tblGrid>
              <a:tr h="857211">
                <a:tc>
                  <a:txBody>
                    <a:bodyPr/>
                    <a:lstStyle/>
                    <a:p>
                      <a:r>
                        <a:rPr lang="de-DE" dirty="0" err="1" smtClean="0"/>
                        <a:t>task</a:t>
                      </a:r>
                      <a:endParaRPr lang="de-DE" dirty="0" smtClean="0"/>
                    </a:p>
                  </a:txBody>
                  <a:tcPr/>
                </a:tc>
                <a:tc>
                  <a:txBody>
                    <a:bodyPr/>
                    <a:lstStyle/>
                    <a:p>
                      <a:r>
                        <a:rPr lang="de-DE" b="0" dirty="0" smtClean="0"/>
                        <a:t>min</a:t>
                      </a:r>
                      <a:r>
                        <a:rPr lang="en-US" b="0" dirty="0" smtClean="0"/>
                        <a:t>. time (min)</a:t>
                      </a:r>
                      <a:endParaRPr lang="de-DE" b="0" dirty="0" smtClean="0"/>
                    </a:p>
                  </a:txBody>
                  <a:tcPr/>
                </a:tc>
                <a:tc>
                  <a:txBody>
                    <a:bodyPr/>
                    <a:lstStyle/>
                    <a:p>
                      <a:r>
                        <a:rPr lang="de-DE" b="1" dirty="0" smtClean="0"/>
                        <a:t>typ. time (min)</a:t>
                      </a:r>
                      <a:endParaRPr lang="en-US" b="1" dirty="0"/>
                    </a:p>
                  </a:txBody>
                  <a:tcPr/>
                </a:tc>
                <a:tc>
                  <a:txBody>
                    <a:bodyPr/>
                    <a:lstStyle/>
                    <a:p>
                      <a:r>
                        <a:rPr lang="de-DE" b="0" dirty="0" smtClean="0"/>
                        <a:t>max. time (min)</a:t>
                      </a:r>
                      <a:endParaRPr lang="en-US" b="0" dirty="0"/>
                    </a:p>
                  </a:txBody>
                  <a:tcPr/>
                </a:tc>
              </a:tr>
              <a:tr h="347647">
                <a:tc>
                  <a:txBody>
                    <a:bodyPr/>
                    <a:lstStyle/>
                    <a:p>
                      <a:r>
                        <a:rPr lang="de-DE" dirty="0" err="1" smtClean="0"/>
                        <a:t>Shift</a:t>
                      </a:r>
                      <a:r>
                        <a:rPr lang="de-DE" dirty="0" smtClean="0"/>
                        <a:t> </a:t>
                      </a:r>
                      <a:r>
                        <a:rPr lang="de-DE" dirty="0" err="1" smtClean="0"/>
                        <a:t>documentation</a:t>
                      </a:r>
                      <a:endParaRPr lang="en-US" dirty="0"/>
                    </a:p>
                  </a:txBody>
                  <a:tcPr/>
                </a:tc>
                <a:tc>
                  <a:txBody>
                    <a:bodyPr/>
                    <a:lstStyle/>
                    <a:p>
                      <a:r>
                        <a:rPr lang="de-DE" dirty="0" smtClean="0"/>
                        <a:t>10</a:t>
                      </a:r>
                      <a:endParaRPr lang="en-US" dirty="0"/>
                    </a:p>
                  </a:txBody>
                  <a:tcPr/>
                </a:tc>
                <a:tc>
                  <a:txBody>
                    <a:bodyPr/>
                    <a:lstStyle/>
                    <a:p>
                      <a:r>
                        <a:rPr lang="de-DE" b="1" dirty="0" smtClean="0"/>
                        <a:t>15</a:t>
                      </a:r>
                      <a:endParaRPr lang="en-US" b="1" dirty="0"/>
                    </a:p>
                  </a:txBody>
                  <a:tcPr/>
                </a:tc>
                <a:tc>
                  <a:txBody>
                    <a:bodyPr/>
                    <a:lstStyle/>
                    <a:p>
                      <a:r>
                        <a:rPr lang="de-DE" dirty="0" smtClean="0"/>
                        <a:t>25</a:t>
                      </a:r>
                    </a:p>
                  </a:txBody>
                  <a:tcPr/>
                </a:tc>
              </a:tr>
              <a:tr h="347647">
                <a:tc>
                  <a:txBody>
                    <a:bodyPr/>
                    <a:lstStyle/>
                    <a:p>
                      <a:r>
                        <a:rPr lang="de-DE" dirty="0" smtClean="0"/>
                        <a:t>Setup </a:t>
                      </a:r>
                      <a:r>
                        <a:rPr lang="de-DE" dirty="0" err="1" smtClean="0"/>
                        <a:t>preparation</a:t>
                      </a:r>
                      <a:r>
                        <a:rPr lang="de-DE" dirty="0" smtClean="0"/>
                        <a:t> </a:t>
                      </a:r>
                      <a:endParaRPr lang="en-US" dirty="0"/>
                    </a:p>
                  </a:txBody>
                  <a:tcPr/>
                </a:tc>
                <a:tc>
                  <a:txBody>
                    <a:bodyPr/>
                    <a:lstStyle/>
                    <a:p>
                      <a:r>
                        <a:rPr lang="de-DE" dirty="0" smtClean="0"/>
                        <a:t>1</a:t>
                      </a:r>
                      <a:endParaRPr lang="en-US" dirty="0"/>
                    </a:p>
                  </a:txBody>
                  <a:tcPr/>
                </a:tc>
                <a:tc>
                  <a:txBody>
                    <a:bodyPr/>
                    <a:lstStyle/>
                    <a:p>
                      <a:r>
                        <a:rPr lang="de-DE" b="1" dirty="0" smtClean="0"/>
                        <a:t>2</a:t>
                      </a:r>
                      <a:endParaRPr lang="en-US" b="1" dirty="0"/>
                    </a:p>
                  </a:txBody>
                  <a:tcPr/>
                </a:tc>
                <a:tc>
                  <a:txBody>
                    <a:bodyPr/>
                    <a:lstStyle/>
                    <a:p>
                      <a:r>
                        <a:rPr lang="de-DE" dirty="0" smtClean="0"/>
                        <a:t>5</a:t>
                      </a:r>
                      <a:endParaRPr lang="en-US" dirty="0"/>
                    </a:p>
                  </a:txBody>
                  <a:tcPr/>
                </a:tc>
              </a:tr>
              <a:tr h="347647">
                <a:tc>
                  <a:txBody>
                    <a:bodyPr/>
                    <a:lstStyle/>
                    <a:p>
                      <a:r>
                        <a:rPr lang="de-DE" dirty="0" err="1" smtClean="0">
                          <a:solidFill>
                            <a:srgbClr val="FF0000"/>
                          </a:solidFill>
                        </a:rPr>
                        <a:t>Gun</a:t>
                      </a:r>
                      <a:r>
                        <a:rPr lang="de-DE" dirty="0" smtClean="0">
                          <a:solidFill>
                            <a:srgbClr val="FF0000"/>
                          </a:solidFill>
                        </a:rPr>
                        <a:t>-phase </a:t>
                      </a:r>
                      <a:r>
                        <a:rPr lang="de-DE" dirty="0" err="1" smtClean="0">
                          <a:solidFill>
                            <a:srgbClr val="FF0000"/>
                          </a:solidFill>
                        </a:rPr>
                        <a:t>scan</a:t>
                      </a:r>
                      <a:r>
                        <a:rPr lang="de-DE" dirty="0" smtClean="0">
                          <a:solidFill>
                            <a:srgbClr val="FF0000"/>
                          </a:solidFill>
                        </a:rPr>
                        <a:t> </a:t>
                      </a:r>
                      <a:endParaRPr lang="en-US" dirty="0">
                        <a:solidFill>
                          <a:srgbClr val="FF0000"/>
                        </a:solidFill>
                      </a:endParaRPr>
                    </a:p>
                  </a:txBody>
                  <a:tcPr/>
                </a:tc>
                <a:tc>
                  <a:txBody>
                    <a:bodyPr/>
                    <a:lstStyle/>
                    <a:p>
                      <a:r>
                        <a:rPr lang="de-DE" dirty="0" smtClean="0">
                          <a:solidFill>
                            <a:srgbClr val="FF0000"/>
                          </a:solidFill>
                        </a:rPr>
                        <a:t>12</a:t>
                      </a:r>
                      <a:endParaRPr lang="en-US" dirty="0">
                        <a:solidFill>
                          <a:srgbClr val="FF0000"/>
                        </a:solidFill>
                      </a:endParaRPr>
                    </a:p>
                  </a:txBody>
                  <a:tcPr/>
                </a:tc>
                <a:tc>
                  <a:txBody>
                    <a:bodyPr/>
                    <a:lstStyle/>
                    <a:p>
                      <a:r>
                        <a:rPr lang="de-DE" b="1" dirty="0" smtClean="0">
                          <a:solidFill>
                            <a:srgbClr val="FF0000"/>
                          </a:solidFill>
                        </a:rPr>
                        <a:t>20</a:t>
                      </a:r>
                      <a:endParaRPr lang="en-US" b="1" dirty="0">
                        <a:solidFill>
                          <a:srgbClr val="FF0000"/>
                        </a:solidFill>
                      </a:endParaRPr>
                    </a:p>
                  </a:txBody>
                  <a:tcPr/>
                </a:tc>
                <a:tc>
                  <a:txBody>
                    <a:bodyPr/>
                    <a:lstStyle/>
                    <a:p>
                      <a:r>
                        <a:rPr lang="de-DE" dirty="0" smtClean="0">
                          <a:solidFill>
                            <a:srgbClr val="FF0000"/>
                          </a:solidFill>
                        </a:rPr>
                        <a:t>45</a:t>
                      </a:r>
                      <a:endParaRPr lang="en-US" dirty="0">
                        <a:solidFill>
                          <a:srgbClr val="FF0000"/>
                        </a:solidFill>
                      </a:endParaRPr>
                    </a:p>
                  </a:txBody>
                  <a:tcPr/>
                </a:tc>
              </a:tr>
              <a:tr h="347647">
                <a:tc>
                  <a:txBody>
                    <a:bodyPr/>
                    <a:lstStyle/>
                    <a:p>
                      <a:r>
                        <a:rPr lang="de-DE" dirty="0" smtClean="0"/>
                        <a:t>Phase </a:t>
                      </a:r>
                      <a:r>
                        <a:rPr lang="de-DE" dirty="0" err="1" smtClean="0"/>
                        <a:t>scan</a:t>
                      </a:r>
                      <a:r>
                        <a:rPr lang="de-DE" dirty="0" smtClean="0"/>
                        <a:t> </a:t>
                      </a:r>
                      <a:r>
                        <a:rPr lang="de-DE" dirty="0" err="1" smtClean="0"/>
                        <a:t>of</a:t>
                      </a:r>
                      <a:r>
                        <a:rPr lang="de-DE" dirty="0" smtClean="0"/>
                        <a:t> </a:t>
                      </a:r>
                      <a:r>
                        <a:rPr lang="de-DE" baseline="0" dirty="0" smtClean="0"/>
                        <a:t> </a:t>
                      </a:r>
                      <a:r>
                        <a:rPr lang="de-DE" baseline="0" dirty="0" err="1" smtClean="0"/>
                        <a:t>m</a:t>
                      </a:r>
                      <a:r>
                        <a:rPr lang="de-DE" dirty="0" err="1" smtClean="0"/>
                        <a:t>odules</a:t>
                      </a:r>
                      <a:endParaRPr lang="en-US" dirty="0"/>
                    </a:p>
                  </a:txBody>
                  <a:tcPr/>
                </a:tc>
                <a:tc>
                  <a:txBody>
                    <a:bodyPr/>
                    <a:lstStyle/>
                    <a:p>
                      <a:r>
                        <a:rPr lang="de-DE" dirty="0" smtClean="0"/>
                        <a:t>10</a:t>
                      </a:r>
                      <a:endParaRPr lang="en-US" dirty="0"/>
                    </a:p>
                  </a:txBody>
                  <a:tcPr/>
                </a:tc>
                <a:tc>
                  <a:txBody>
                    <a:bodyPr/>
                    <a:lstStyle/>
                    <a:p>
                      <a:r>
                        <a:rPr lang="de-DE" b="1" dirty="0" smtClean="0"/>
                        <a:t>15</a:t>
                      </a:r>
                      <a:endParaRPr lang="en-US" b="1" dirty="0"/>
                    </a:p>
                  </a:txBody>
                  <a:tcPr/>
                </a:tc>
                <a:tc>
                  <a:txBody>
                    <a:bodyPr/>
                    <a:lstStyle/>
                    <a:p>
                      <a:r>
                        <a:rPr lang="de-DE" dirty="0" smtClean="0"/>
                        <a:t>40</a:t>
                      </a:r>
                    </a:p>
                  </a:txBody>
                  <a:tcPr/>
                </a:tc>
              </a:tr>
              <a:tr h="347647">
                <a:tc>
                  <a:txBody>
                    <a:bodyPr/>
                    <a:lstStyle/>
                    <a:p>
                      <a:r>
                        <a:rPr lang="de-DE" dirty="0" smtClean="0"/>
                        <a:t>Set </a:t>
                      </a:r>
                      <a:r>
                        <a:rPr lang="de-DE" dirty="0" err="1" smtClean="0"/>
                        <a:t>bunch</a:t>
                      </a:r>
                      <a:r>
                        <a:rPr lang="de-DE" dirty="0" smtClean="0"/>
                        <a:t> </a:t>
                      </a:r>
                      <a:r>
                        <a:rPr lang="de-DE" dirty="0" err="1" smtClean="0"/>
                        <a:t>pattern</a:t>
                      </a:r>
                      <a:endParaRPr lang="en-US" dirty="0"/>
                    </a:p>
                  </a:txBody>
                  <a:tcPr/>
                </a:tc>
                <a:tc>
                  <a:txBody>
                    <a:bodyPr/>
                    <a:lstStyle/>
                    <a:p>
                      <a:r>
                        <a:rPr lang="de-DE" dirty="0" smtClean="0"/>
                        <a:t>1</a:t>
                      </a:r>
                      <a:endParaRPr lang="en-US" dirty="0"/>
                    </a:p>
                  </a:txBody>
                  <a:tcPr/>
                </a:tc>
                <a:tc>
                  <a:txBody>
                    <a:bodyPr/>
                    <a:lstStyle/>
                    <a:p>
                      <a:r>
                        <a:rPr lang="de-DE" b="1" dirty="0" smtClean="0"/>
                        <a:t>2</a:t>
                      </a:r>
                      <a:endParaRPr lang="en-US" b="1" dirty="0"/>
                    </a:p>
                  </a:txBody>
                  <a:tcPr/>
                </a:tc>
                <a:tc>
                  <a:txBody>
                    <a:bodyPr/>
                    <a:lstStyle/>
                    <a:p>
                      <a:r>
                        <a:rPr lang="de-DE" dirty="0" smtClean="0"/>
                        <a:t>5</a:t>
                      </a:r>
                      <a:endParaRPr lang="en-US" dirty="0"/>
                    </a:p>
                  </a:txBody>
                  <a:tcPr/>
                </a:tc>
              </a:tr>
              <a:tr h="34764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err="1" smtClean="0"/>
                        <a:t>Sequencer</a:t>
                      </a:r>
                      <a:endParaRPr lang="de-DE" dirty="0" smtClean="0"/>
                    </a:p>
                  </a:txBody>
                  <a:tcPr/>
                </a:tc>
                <a:tc>
                  <a:txBody>
                    <a:bodyPr/>
                    <a:lstStyle/>
                    <a:p>
                      <a:r>
                        <a:rPr lang="de-DE" dirty="0" smtClean="0"/>
                        <a:t>15</a:t>
                      </a:r>
                      <a:endParaRPr lang="en-US" dirty="0"/>
                    </a:p>
                  </a:txBody>
                  <a:tcPr/>
                </a:tc>
                <a:tc>
                  <a:txBody>
                    <a:bodyPr/>
                    <a:lstStyle/>
                    <a:p>
                      <a:r>
                        <a:rPr lang="de-DE" b="1" dirty="0" smtClean="0"/>
                        <a:t>20</a:t>
                      </a:r>
                      <a:endParaRPr lang="en-US" b="1" dirty="0"/>
                    </a:p>
                  </a:txBody>
                  <a:tcPr/>
                </a:tc>
                <a:tc>
                  <a:txBody>
                    <a:bodyPr/>
                    <a:lstStyle/>
                    <a:p>
                      <a:r>
                        <a:rPr lang="de-DE" dirty="0" smtClean="0"/>
                        <a:t>30</a:t>
                      </a:r>
                      <a:endParaRPr lang="en-US" dirty="0"/>
                    </a:p>
                  </a:txBody>
                  <a:tcPr/>
                </a:tc>
              </a:tr>
              <a:tr h="347647">
                <a:tc>
                  <a:txBody>
                    <a:bodyPr/>
                    <a:lstStyle/>
                    <a:p>
                      <a:r>
                        <a:rPr lang="de-DE" dirty="0" smtClean="0"/>
                        <a:t>Setup</a:t>
                      </a:r>
                      <a:r>
                        <a:rPr lang="de-DE" baseline="0" dirty="0" smtClean="0"/>
                        <a:t> </a:t>
                      </a:r>
                      <a:r>
                        <a:rPr lang="de-DE" dirty="0" smtClean="0"/>
                        <a:t>(</a:t>
                      </a:r>
                      <a:r>
                        <a:rPr lang="de-DE" dirty="0" err="1" smtClean="0"/>
                        <a:t>or</a:t>
                      </a:r>
                      <a:r>
                        <a:rPr lang="de-DE" dirty="0" smtClean="0"/>
                        <a:t> check) LLRF</a:t>
                      </a:r>
                      <a:endParaRPr lang="en-US" dirty="0"/>
                    </a:p>
                  </a:txBody>
                  <a:tcPr/>
                </a:tc>
                <a:tc>
                  <a:txBody>
                    <a:bodyPr/>
                    <a:lstStyle/>
                    <a:p>
                      <a:r>
                        <a:rPr lang="de-DE" dirty="0" smtClean="0"/>
                        <a:t>5</a:t>
                      </a:r>
                      <a:endParaRPr lang="en-US" dirty="0"/>
                    </a:p>
                  </a:txBody>
                  <a:tcPr/>
                </a:tc>
                <a:tc>
                  <a:txBody>
                    <a:bodyPr/>
                    <a:lstStyle/>
                    <a:p>
                      <a:r>
                        <a:rPr lang="de-DE" b="1" dirty="0" smtClean="0"/>
                        <a:t>10</a:t>
                      </a:r>
                      <a:endParaRPr lang="en-US" b="1" dirty="0"/>
                    </a:p>
                  </a:txBody>
                  <a:tcPr/>
                </a:tc>
                <a:tc>
                  <a:txBody>
                    <a:bodyPr/>
                    <a:lstStyle/>
                    <a:p>
                      <a:r>
                        <a:rPr lang="de-DE" dirty="0" smtClean="0"/>
                        <a:t>30</a:t>
                      </a:r>
                      <a:endParaRPr lang="en-US" dirty="0"/>
                    </a:p>
                  </a:txBody>
                  <a:tcPr/>
                </a:tc>
              </a:tr>
              <a:tr h="34764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err="1" smtClean="0"/>
                        <a:t>Restore</a:t>
                      </a:r>
                      <a:r>
                        <a:rPr lang="de-DE" baseline="0" dirty="0" smtClean="0"/>
                        <a:t> </a:t>
                      </a:r>
                      <a:r>
                        <a:rPr lang="de-DE" dirty="0" err="1" smtClean="0"/>
                        <a:t>charge</a:t>
                      </a:r>
                      <a:r>
                        <a:rPr lang="de-DE" dirty="0" smtClean="0"/>
                        <a:t> &amp;</a:t>
                      </a:r>
                      <a:r>
                        <a:rPr lang="de-DE" baseline="0" dirty="0" smtClean="0"/>
                        <a:t> </a:t>
                      </a:r>
                      <a:r>
                        <a:rPr lang="de-DE" dirty="0" err="1" smtClean="0"/>
                        <a:t>compression</a:t>
                      </a:r>
                      <a:r>
                        <a:rPr lang="de-DE" dirty="0" smtClean="0"/>
                        <a:t> </a:t>
                      </a:r>
                    </a:p>
                  </a:txBody>
                  <a:tcPr/>
                </a:tc>
                <a:tc>
                  <a:txBody>
                    <a:bodyPr/>
                    <a:lstStyle/>
                    <a:p>
                      <a:r>
                        <a:rPr lang="de-DE" dirty="0" smtClean="0"/>
                        <a:t>5</a:t>
                      </a:r>
                      <a:endParaRPr lang="en-US" dirty="0"/>
                    </a:p>
                  </a:txBody>
                  <a:tcPr/>
                </a:tc>
                <a:tc>
                  <a:txBody>
                    <a:bodyPr/>
                    <a:lstStyle/>
                    <a:p>
                      <a:r>
                        <a:rPr lang="de-DE" b="1" dirty="0" smtClean="0"/>
                        <a:t>10</a:t>
                      </a:r>
                    </a:p>
                  </a:txBody>
                  <a:tcPr/>
                </a:tc>
                <a:tc>
                  <a:txBody>
                    <a:bodyPr/>
                    <a:lstStyle/>
                    <a:p>
                      <a:r>
                        <a:rPr lang="de-DE" dirty="0" smtClean="0"/>
                        <a:t>15</a:t>
                      </a:r>
                    </a:p>
                  </a:txBody>
                  <a:tcPr/>
                </a:tc>
              </a:tr>
              <a:tr h="34764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err="1" smtClean="0"/>
                        <a:t>Restore</a:t>
                      </a:r>
                      <a:r>
                        <a:rPr lang="de-DE" dirty="0" smtClean="0"/>
                        <a:t> </a:t>
                      </a:r>
                      <a:r>
                        <a:rPr lang="de-DE" dirty="0" err="1" smtClean="0"/>
                        <a:t>transmission</a:t>
                      </a:r>
                      <a:r>
                        <a:rPr lang="de-DE" dirty="0" smtClean="0"/>
                        <a:t> / </a:t>
                      </a:r>
                      <a:r>
                        <a:rPr lang="de-DE" dirty="0" err="1" smtClean="0"/>
                        <a:t>orbit</a:t>
                      </a:r>
                      <a:endParaRPr lang="de-DE" dirty="0" smtClean="0"/>
                    </a:p>
                  </a:txBody>
                  <a:tcPr/>
                </a:tc>
                <a:tc>
                  <a:txBody>
                    <a:bodyPr/>
                    <a:lstStyle/>
                    <a:p>
                      <a:r>
                        <a:rPr lang="de-DE" dirty="0" smtClean="0"/>
                        <a:t>0</a:t>
                      </a:r>
                    </a:p>
                  </a:txBody>
                  <a:tcPr/>
                </a:tc>
                <a:tc>
                  <a:txBody>
                    <a:bodyPr/>
                    <a:lstStyle/>
                    <a:p>
                      <a:r>
                        <a:rPr lang="de-DE" b="1" dirty="0" smtClean="0"/>
                        <a:t>15</a:t>
                      </a:r>
                      <a:endParaRPr lang="en-US" b="1" dirty="0"/>
                    </a:p>
                  </a:txBody>
                  <a:tcPr/>
                </a:tc>
                <a:tc>
                  <a:txBody>
                    <a:bodyPr/>
                    <a:lstStyle/>
                    <a:p>
                      <a:r>
                        <a:rPr lang="de-DE" dirty="0" smtClean="0"/>
                        <a:t>40</a:t>
                      </a:r>
                      <a:endParaRPr lang="en-US" dirty="0"/>
                    </a:p>
                  </a:txBody>
                  <a:tcPr/>
                </a:tc>
              </a:tr>
              <a:tr h="347647">
                <a:tc>
                  <a:txBody>
                    <a:bodyPr/>
                    <a:lstStyle/>
                    <a:p>
                      <a:r>
                        <a:rPr lang="de-DE" dirty="0" err="1" smtClean="0"/>
                        <a:t>Reduce</a:t>
                      </a:r>
                      <a:r>
                        <a:rPr lang="de-DE" dirty="0" smtClean="0"/>
                        <a:t> </a:t>
                      </a:r>
                      <a:r>
                        <a:rPr lang="de-DE" dirty="0" err="1" smtClean="0"/>
                        <a:t>losses</a:t>
                      </a:r>
                      <a:endParaRPr lang="en-US" dirty="0"/>
                    </a:p>
                  </a:txBody>
                  <a:tcPr/>
                </a:tc>
                <a:tc>
                  <a:txBody>
                    <a:bodyPr/>
                    <a:lstStyle/>
                    <a:p>
                      <a:r>
                        <a:rPr lang="de-DE" dirty="0" smtClean="0"/>
                        <a:t>0</a:t>
                      </a:r>
                      <a:endParaRPr lang="en-US" dirty="0"/>
                    </a:p>
                  </a:txBody>
                  <a:tcPr/>
                </a:tc>
                <a:tc>
                  <a:txBody>
                    <a:bodyPr/>
                    <a:lstStyle/>
                    <a:p>
                      <a:r>
                        <a:rPr lang="de-DE" b="1" dirty="0" smtClean="0"/>
                        <a:t>30</a:t>
                      </a:r>
                      <a:endParaRPr lang="en-US" b="1" dirty="0"/>
                    </a:p>
                  </a:txBody>
                  <a:tcPr/>
                </a:tc>
                <a:tc>
                  <a:txBody>
                    <a:bodyPr/>
                    <a:lstStyle/>
                    <a:p>
                      <a:r>
                        <a:rPr lang="de-DE" dirty="0" smtClean="0"/>
                        <a:t>60</a:t>
                      </a:r>
                      <a:endParaRPr lang="en-US" dirty="0"/>
                    </a:p>
                  </a:txBody>
                  <a:tcPr/>
                </a:tc>
              </a:tr>
              <a:tr h="396552">
                <a:tc>
                  <a:txBody>
                    <a:bodyPr/>
                    <a:lstStyle/>
                    <a:p>
                      <a:r>
                        <a:rPr lang="de-DE" dirty="0" smtClean="0"/>
                        <a:t>Dispersion</a:t>
                      </a:r>
                      <a:endParaRPr lang="en-US" dirty="0"/>
                    </a:p>
                  </a:txBody>
                  <a:tcPr/>
                </a:tc>
                <a:tc>
                  <a:txBody>
                    <a:bodyPr/>
                    <a:lstStyle/>
                    <a:p>
                      <a:r>
                        <a:rPr lang="de-DE" dirty="0" smtClean="0"/>
                        <a:t>0</a:t>
                      </a:r>
                      <a:endParaRPr lang="en-US" dirty="0"/>
                    </a:p>
                  </a:txBody>
                  <a:tcPr/>
                </a:tc>
                <a:tc>
                  <a:txBody>
                    <a:bodyPr/>
                    <a:lstStyle/>
                    <a:p>
                      <a:r>
                        <a:rPr lang="de-DE" b="1" dirty="0" smtClean="0"/>
                        <a:t>10</a:t>
                      </a:r>
                      <a:endParaRPr lang="en-US" b="1" dirty="0"/>
                    </a:p>
                  </a:txBody>
                  <a:tcPr/>
                </a:tc>
                <a:tc>
                  <a:txBody>
                    <a:bodyPr/>
                    <a:lstStyle/>
                    <a:p>
                      <a:r>
                        <a:rPr lang="de-DE" dirty="0" smtClean="0"/>
                        <a:t>15</a:t>
                      </a:r>
                    </a:p>
                  </a:txBody>
                  <a:tcPr/>
                </a:tc>
              </a:tr>
              <a:tr h="34764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SASE tuning</a:t>
                      </a:r>
                    </a:p>
                  </a:txBody>
                  <a:tcPr/>
                </a:tc>
                <a:tc>
                  <a:txBody>
                    <a:bodyPr/>
                    <a:lstStyle/>
                    <a:p>
                      <a:r>
                        <a:rPr lang="de-DE" dirty="0" smtClean="0"/>
                        <a:t>30</a:t>
                      </a:r>
                      <a:endParaRPr lang="en-US" dirty="0"/>
                    </a:p>
                  </a:txBody>
                  <a:tcPr/>
                </a:tc>
                <a:tc>
                  <a:txBody>
                    <a:bodyPr/>
                    <a:lstStyle/>
                    <a:p>
                      <a:r>
                        <a:rPr lang="de-DE" b="1" dirty="0" smtClean="0"/>
                        <a:t>90</a:t>
                      </a:r>
                      <a:endParaRPr lang="en-US" b="1" dirty="0"/>
                    </a:p>
                  </a:txBody>
                  <a:tcPr/>
                </a:tc>
                <a:tc>
                  <a:txBody>
                    <a:bodyPr/>
                    <a:lstStyle/>
                    <a:p>
                      <a:r>
                        <a:rPr lang="de-DE" dirty="0" smtClean="0"/>
                        <a:t>150</a:t>
                      </a:r>
                      <a:endParaRPr lang="en-US" dirty="0"/>
                    </a:p>
                  </a:txBody>
                  <a:tcPr/>
                </a:tc>
              </a:tr>
              <a:tr h="347647">
                <a:tc>
                  <a:txBody>
                    <a:bodyPr/>
                    <a:lstStyle/>
                    <a:p>
                      <a:r>
                        <a:rPr lang="de-DE" dirty="0" smtClean="0"/>
                        <a:t>Check </a:t>
                      </a:r>
                      <a:r>
                        <a:rPr lang="de-DE" dirty="0" err="1" smtClean="0"/>
                        <a:t>wavelength</a:t>
                      </a:r>
                      <a:endParaRPr lang="en-US" dirty="0"/>
                    </a:p>
                  </a:txBody>
                  <a:tcPr/>
                </a:tc>
                <a:tc>
                  <a:txBody>
                    <a:bodyPr/>
                    <a:lstStyle/>
                    <a:p>
                      <a:r>
                        <a:rPr lang="de-DE" dirty="0" smtClean="0"/>
                        <a:t>11</a:t>
                      </a:r>
                      <a:endParaRPr lang="en-US" dirty="0"/>
                    </a:p>
                  </a:txBody>
                  <a:tcPr/>
                </a:tc>
                <a:tc>
                  <a:txBody>
                    <a:bodyPr/>
                    <a:lstStyle/>
                    <a:p>
                      <a:r>
                        <a:rPr lang="de-DE" b="1" dirty="0" smtClean="0"/>
                        <a:t>15</a:t>
                      </a:r>
                      <a:endParaRPr lang="en-US" b="1" dirty="0"/>
                    </a:p>
                  </a:txBody>
                  <a:tcPr/>
                </a:tc>
                <a:tc>
                  <a:txBody>
                    <a:bodyPr/>
                    <a:lstStyle/>
                    <a:p>
                      <a:r>
                        <a:rPr lang="de-DE" dirty="0" smtClean="0"/>
                        <a:t>20</a:t>
                      </a:r>
                    </a:p>
                  </a:txBody>
                  <a:tcPr/>
                </a:tc>
              </a:tr>
              <a:tr h="347647">
                <a:tc>
                  <a:txBody>
                    <a:bodyPr/>
                    <a:lstStyle/>
                    <a:p>
                      <a:r>
                        <a:rPr lang="de-DE" dirty="0" smtClean="0">
                          <a:solidFill>
                            <a:srgbClr val="FFFF00"/>
                          </a:solidFill>
                        </a:rPr>
                        <a:t>Time </a:t>
                      </a:r>
                      <a:r>
                        <a:rPr lang="de-DE" dirty="0" err="1" smtClean="0">
                          <a:solidFill>
                            <a:srgbClr val="FFFF00"/>
                          </a:solidFill>
                        </a:rPr>
                        <a:t>for</a:t>
                      </a:r>
                      <a:r>
                        <a:rPr lang="de-DE" dirty="0" smtClean="0">
                          <a:solidFill>
                            <a:srgbClr val="FFFF00"/>
                          </a:solidFill>
                        </a:rPr>
                        <a:t> simple </a:t>
                      </a:r>
                      <a:r>
                        <a:rPr lang="de-DE" dirty="0" err="1" smtClean="0">
                          <a:solidFill>
                            <a:srgbClr val="FFFF00"/>
                          </a:solidFill>
                        </a:rPr>
                        <a:t>setup</a:t>
                      </a:r>
                      <a:endParaRPr lang="en-US" dirty="0">
                        <a:solidFill>
                          <a:srgbClr val="FFFF00"/>
                        </a:solidFill>
                      </a:endParaRPr>
                    </a:p>
                  </a:txBody>
                  <a:tcPr>
                    <a:solidFill>
                      <a:srgbClr val="00B0F0"/>
                    </a:solidFill>
                  </a:tcPr>
                </a:tc>
                <a:tc>
                  <a:txBody>
                    <a:bodyPr/>
                    <a:lstStyle/>
                    <a:p>
                      <a:r>
                        <a:rPr lang="de-DE" dirty="0" smtClean="0">
                          <a:solidFill>
                            <a:srgbClr val="FFFF00"/>
                          </a:solidFill>
                        </a:rPr>
                        <a:t>1:34</a:t>
                      </a:r>
                      <a:endParaRPr lang="en-US" dirty="0">
                        <a:solidFill>
                          <a:srgbClr val="FFFF00"/>
                        </a:solidFill>
                      </a:endParaRPr>
                    </a:p>
                  </a:txBody>
                  <a:tcPr>
                    <a:solidFill>
                      <a:srgbClr val="00B0F0"/>
                    </a:solidFill>
                  </a:tcPr>
                </a:tc>
                <a:tc>
                  <a:txBody>
                    <a:bodyPr/>
                    <a:lstStyle/>
                    <a:p>
                      <a:r>
                        <a:rPr lang="de-DE" b="1" dirty="0" smtClean="0">
                          <a:solidFill>
                            <a:srgbClr val="FFFF00"/>
                          </a:solidFill>
                        </a:rPr>
                        <a:t>4:14</a:t>
                      </a:r>
                      <a:endParaRPr lang="en-US" b="1" dirty="0">
                        <a:solidFill>
                          <a:srgbClr val="FFFF00"/>
                        </a:solidFill>
                      </a:endParaRPr>
                    </a:p>
                  </a:txBody>
                  <a:tcPr>
                    <a:solidFill>
                      <a:srgbClr val="00B0F0"/>
                    </a:solidFill>
                  </a:tcPr>
                </a:tc>
                <a:tc>
                  <a:txBody>
                    <a:bodyPr/>
                    <a:lstStyle/>
                    <a:p>
                      <a:r>
                        <a:rPr lang="de-DE" dirty="0" smtClean="0">
                          <a:solidFill>
                            <a:srgbClr val="FFFF00"/>
                          </a:solidFill>
                        </a:rPr>
                        <a:t>7:55</a:t>
                      </a:r>
                    </a:p>
                  </a:txBody>
                  <a:tcPr>
                    <a:solidFill>
                      <a:srgbClr val="00B0F0"/>
                    </a:solidFill>
                  </a:tcPr>
                </a:tc>
              </a:tr>
            </a:tbl>
          </a:graphicData>
        </a:graphic>
      </p:graphicFrame>
      <p:sp>
        <p:nvSpPr>
          <p:cNvPr id="3" name="Rectangle 2"/>
          <p:cNvSpPr/>
          <p:nvPr/>
        </p:nvSpPr>
        <p:spPr>
          <a:xfrm>
            <a:off x="0" y="5733256"/>
            <a:ext cx="5951984" cy="432048"/>
          </a:xfrm>
          <a:prstGeom prst="rect">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err="1" smtClean="0">
              <a:solidFill>
                <a:schemeClr val="tx1"/>
              </a:solidFill>
            </a:endParaRPr>
          </a:p>
        </p:txBody>
      </p:sp>
      <p:sp>
        <p:nvSpPr>
          <p:cNvPr id="7" name="Rectangle 6"/>
          <p:cNvSpPr/>
          <p:nvPr/>
        </p:nvSpPr>
        <p:spPr>
          <a:xfrm>
            <a:off x="6168008" y="3861048"/>
            <a:ext cx="5951984" cy="432048"/>
          </a:xfrm>
          <a:prstGeom prst="rect">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err="1" smtClean="0">
              <a:solidFill>
                <a:schemeClr val="tx1"/>
              </a:solidFill>
            </a:endParaRPr>
          </a:p>
        </p:txBody>
      </p:sp>
      <p:sp>
        <p:nvSpPr>
          <p:cNvPr id="9" name="Rectangle 8"/>
          <p:cNvSpPr/>
          <p:nvPr/>
        </p:nvSpPr>
        <p:spPr>
          <a:xfrm>
            <a:off x="6168008" y="5373216"/>
            <a:ext cx="5951984" cy="648072"/>
          </a:xfrm>
          <a:prstGeom prst="rect">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err="1" smtClean="0">
              <a:solidFill>
                <a:schemeClr val="tx1"/>
              </a:solidFill>
            </a:endParaRPr>
          </a:p>
        </p:txBody>
      </p:sp>
      <p:sp>
        <p:nvSpPr>
          <p:cNvPr id="10" name="Rectangle 9"/>
          <p:cNvSpPr/>
          <p:nvPr/>
        </p:nvSpPr>
        <p:spPr>
          <a:xfrm>
            <a:off x="0" y="4581128"/>
            <a:ext cx="5951984" cy="720080"/>
          </a:xfrm>
          <a:prstGeom prst="rect">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err="1" smtClean="0">
              <a:solidFill>
                <a:schemeClr val="tx1"/>
              </a:solidFill>
            </a:endParaRPr>
          </a:p>
        </p:txBody>
      </p:sp>
    </p:spTree>
    <p:extLst>
      <p:ext uri="{BB962C8B-B14F-4D97-AF65-F5344CB8AC3E}">
        <p14:creationId xmlns:p14="http://schemas.microsoft.com/office/powerpoint/2010/main" val="3458454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9"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FLASH setup - conclusion</a:t>
            </a:r>
            <a:endParaRPr lang="en-US" dirty="0"/>
          </a:p>
        </p:txBody>
      </p:sp>
      <p:sp>
        <p:nvSpPr>
          <p:cNvPr id="3" name="Content Placeholder 2"/>
          <p:cNvSpPr>
            <a:spLocks noGrp="1"/>
          </p:cNvSpPr>
          <p:nvPr>
            <p:ph idx="1"/>
          </p:nvPr>
        </p:nvSpPr>
        <p:spPr>
          <a:xfrm>
            <a:off x="373538" y="836712"/>
            <a:ext cx="11376645" cy="5010249"/>
          </a:xfrm>
        </p:spPr>
        <p:txBody>
          <a:bodyPr/>
          <a:lstStyle/>
          <a:p>
            <a:pPr lvl="1"/>
            <a:endParaRPr lang="de-DE" dirty="0" smtClean="0"/>
          </a:p>
          <a:p>
            <a:pPr lvl="1"/>
            <a:endParaRPr lang="en-US" dirty="0" smtClean="0"/>
          </a:p>
          <a:p>
            <a:pPr marL="266700" lvl="1" indent="0">
              <a:buNone/>
            </a:pPr>
            <a:r>
              <a:rPr lang="en-US" sz="2000" dirty="0" smtClean="0"/>
              <a:t>What can we optimize at the current situation?</a:t>
            </a:r>
          </a:p>
          <a:p>
            <a:pPr lvl="1"/>
            <a:r>
              <a:rPr lang="en-US" sz="2000" dirty="0" smtClean="0"/>
              <a:t>Setup times for user operation can only be improved significantly with current FLASH layout by optimizing the scheduling, means reducing the numbers of setups, unfortunately this is limited by constraints on experimental side, like in manpower, experiment setup time &amp; sample  exchange time, … </a:t>
            </a:r>
          </a:p>
          <a:p>
            <a:pPr lvl="1"/>
            <a:r>
              <a:rPr lang="en-US" sz="2000" dirty="0" smtClean="0"/>
              <a:t>For the success of the experiment the present scheduling seems the best compromise </a:t>
            </a:r>
          </a:p>
          <a:p>
            <a:pPr marL="266700" lvl="1" indent="0">
              <a:buNone/>
            </a:pPr>
            <a:endParaRPr lang="en-US" sz="2000" dirty="0" smtClean="0"/>
          </a:p>
          <a:p>
            <a:pPr marL="266700" lvl="1" indent="0">
              <a:buNone/>
            </a:pPr>
            <a:r>
              <a:rPr lang="en-US" sz="2000" dirty="0" smtClean="0"/>
              <a:t>From the variable gap </a:t>
            </a:r>
            <a:r>
              <a:rPr lang="en-US" sz="2000" dirty="0" err="1" smtClean="0"/>
              <a:t>undulators</a:t>
            </a:r>
            <a:r>
              <a:rPr lang="en-US" sz="2000" dirty="0" smtClean="0"/>
              <a:t> in FLASH1 we would gain: </a:t>
            </a:r>
          </a:p>
          <a:p>
            <a:pPr lvl="1"/>
            <a:r>
              <a:rPr lang="en-US" sz="2000" dirty="0" smtClean="0"/>
              <a:t>we have only two or three fixed beam energies and thus a new setup is not required so often</a:t>
            </a:r>
          </a:p>
          <a:p>
            <a:pPr lvl="1"/>
            <a:r>
              <a:rPr lang="en-US" sz="2000" dirty="0" smtClean="0"/>
              <a:t>we don’t need to scale files, because wavelength changes are realized by opening and closing the </a:t>
            </a:r>
            <a:r>
              <a:rPr lang="en-US" sz="2000" dirty="0" err="1" smtClean="0"/>
              <a:t>undulators</a:t>
            </a:r>
            <a:endParaRPr lang="en-US" sz="2000" dirty="0" smtClean="0"/>
          </a:p>
          <a:p>
            <a:pPr lvl="1"/>
            <a:endParaRPr lang="en-US" dirty="0" smtClean="0"/>
          </a:p>
          <a:p>
            <a:pPr marL="266700" lvl="1" indent="0">
              <a:buNone/>
            </a:pPr>
            <a:r>
              <a:rPr lang="en-US" dirty="0" smtClean="0"/>
              <a:t> </a:t>
            </a:r>
            <a:br>
              <a:rPr lang="en-US" dirty="0" smtClean="0"/>
            </a:br>
            <a:endParaRPr lang="en-US" dirty="0" smtClean="0"/>
          </a:p>
          <a:p>
            <a:endParaRPr lang="en-US" dirty="0"/>
          </a:p>
        </p:txBody>
      </p:sp>
      <p:sp>
        <p:nvSpPr>
          <p:cNvPr id="4" name="Footer Placeholder 3"/>
          <p:cNvSpPr>
            <a:spLocks noGrp="1"/>
          </p:cNvSpPr>
          <p:nvPr>
            <p:ph type="ftr" sz="quarter" idx="11"/>
          </p:nvPr>
        </p:nvSpPr>
        <p:spPr/>
        <p:txBody>
          <a:bodyPr/>
          <a:lstStyle/>
          <a:p>
            <a:r>
              <a:rPr lang="sv-SE" noProof="0" dirty="0" smtClean="0"/>
              <a:t>Betriebsseminar | Travemünde, Feb-21, </a:t>
            </a:r>
            <a:r>
              <a:rPr lang="sv-SE" noProof="0" dirty="0" smtClean="0"/>
              <a:t>2019 </a:t>
            </a:r>
            <a:r>
              <a:rPr lang="sv-SE" noProof="0" dirty="0" smtClean="0"/>
              <a:t>| Juliane Rönsch-Schulenburg</a:t>
            </a:r>
            <a:endParaRPr lang="en-US" noProof="0" dirty="0"/>
          </a:p>
        </p:txBody>
      </p:sp>
    </p:spTree>
    <p:extLst>
      <p:ext uri="{BB962C8B-B14F-4D97-AF65-F5344CB8AC3E}">
        <p14:creationId xmlns:p14="http://schemas.microsoft.com/office/powerpoint/2010/main" val="24694537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p:cNvSpPr>
            <a:spLocks noGrp="1"/>
          </p:cNvSpPr>
          <p:nvPr>
            <p:ph type="ftr" sz="quarter" idx="11"/>
          </p:nvPr>
        </p:nvSpPr>
        <p:spPr/>
        <p:txBody>
          <a:bodyPr/>
          <a:lstStyle/>
          <a:p>
            <a:r>
              <a:rPr lang="sv-SE" noProof="0" dirty="0" smtClean="0"/>
              <a:t>Katja Honkavaara</a:t>
            </a:r>
            <a:endParaRPr lang="en-US" noProof="0" dirty="0"/>
          </a:p>
        </p:txBody>
      </p:sp>
      <p:sp>
        <p:nvSpPr>
          <p:cNvPr id="8" name="Title 1"/>
          <p:cNvSpPr txBox="1">
            <a:spLocks/>
          </p:cNvSpPr>
          <p:nvPr/>
        </p:nvSpPr>
        <p:spPr>
          <a:xfrm>
            <a:off x="407988" y="349611"/>
            <a:ext cx="11376024" cy="451098"/>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000" b="1" kern="1200">
                <a:solidFill>
                  <a:schemeClr val="accent1"/>
                </a:solidFill>
                <a:latin typeface="+mj-lt"/>
                <a:ea typeface="+mj-ea"/>
                <a:cs typeface="+mj-cs"/>
              </a:defRPr>
            </a:lvl1pPr>
          </a:lstStyle>
          <a:p>
            <a:r>
              <a:rPr lang="en-US" dirty="0" smtClean="0"/>
              <a:t>FLASH1 Operation 2018 </a:t>
            </a:r>
            <a:endParaRPr lang="de-DE" dirty="0"/>
          </a:p>
        </p:txBody>
      </p:sp>
      <p:grpSp>
        <p:nvGrpSpPr>
          <p:cNvPr id="9" name="Group 8"/>
          <p:cNvGrpSpPr/>
          <p:nvPr/>
        </p:nvGrpSpPr>
        <p:grpSpPr>
          <a:xfrm>
            <a:off x="-1824880" y="928966"/>
            <a:ext cx="9683547" cy="3831610"/>
            <a:chOff x="-823530" y="749801"/>
            <a:chExt cx="7262660" cy="3831610"/>
          </a:xfrm>
        </p:grpSpPr>
        <p:graphicFrame>
          <p:nvGraphicFramePr>
            <p:cNvPr id="10" name="Object 5"/>
            <p:cNvGraphicFramePr>
              <a:graphicFrameLocks noChangeAspect="1"/>
            </p:cNvGraphicFramePr>
            <p:nvPr>
              <p:extLst>
                <p:ext uri="{D42A27DB-BD31-4B8C-83A1-F6EECF244321}">
                  <p14:modId xmlns:p14="http://schemas.microsoft.com/office/powerpoint/2010/main" val="2387352204"/>
                </p:ext>
              </p:extLst>
            </p:nvPr>
          </p:nvGraphicFramePr>
          <p:xfrm>
            <a:off x="-823530" y="749801"/>
            <a:ext cx="7262660" cy="383161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1822764" y="2766025"/>
              <a:ext cx="2202448" cy="523220"/>
            </a:xfrm>
            <a:prstGeom prst="rect">
              <a:avLst/>
            </a:prstGeom>
            <a:noFill/>
          </p:spPr>
          <p:txBody>
            <a:bodyPr wrap="square" rtlCol="0">
              <a:spAutoFit/>
            </a:bodyPr>
            <a:lstStyle/>
            <a:p>
              <a:pPr algn="ctr"/>
              <a:r>
                <a:rPr lang="en-US" sz="1400" b="1" dirty="0" smtClean="0">
                  <a:solidFill>
                    <a:srgbClr val="000000"/>
                  </a:solidFill>
                </a:rPr>
                <a:t>FEL user operation </a:t>
              </a:r>
              <a:br>
                <a:rPr lang="en-US" sz="1400" b="1" dirty="0" smtClean="0">
                  <a:solidFill>
                    <a:srgbClr val="000000"/>
                  </a:solidFill>
                </a:rPr>
              </a:br>
              <a:r>
                <a:rPr lang="en-US" sz="1400" b="1" dirty="0" smtClean="0">
                  <a:solidFill>
                    <a:srgbClr val="000000"/>
                  </a:solidFill>
                </a:rPr>
                <a:t>59%  4189 h</a:t>
              </a:r>
              <a:endParaRPr lang="en-US" sz="1400" b="1" dirty="0">
                <a:solidFill>
                  <a:srgbClr val="000000"/>
                </a:solidFill>
              </a:endParaRPr>
            </a:p>
          </p:txBody>
        </p:sp>
        <p:sp>
          <p:nvSpPr>
            <p:cNvPr id="12" name="TextBox 11"/>
            <p:cNvSpPr txBox="1"/>
            <p:nvPr/>
          </p:nvSpPr>
          <p:spPr>
            <a:xfrm>
              <a:off x="1444722" y="1541889"/>
              <a:ext cx="1926870" cy="738664"/>
            </a:xfrm>
            <a:prstGeom prst="rect">
              <a:avLst/>
            </a:prstGeom>
            <a:noFill/>
          </p:spPr>
          <p:txBody>
            <a:bodyPr wrap="square" rtlCol="0">
              <a:spAutoFit/>
            </a:bodyPr>
            <a:lstStyle/>
            <a:p>
              <a:pPr algn="ctr"/>
              <a:r>
                <a:rPr lang="en-US" sz="1400" b="1" dirty="0" smtClean="0">
                  <a:solidFill>
                    <a:srgbClr val="000000"/>
                  </a:solidFill>
                </a:rPr>
                <a:t>Studies and </a:t>
              </a:r>
              <a:br>
                <a:rPr lang="en-US" sz="1400" b="1" dirty="0" smtClean="0">
                  <a:solidFill>
                    <a:srgbClr val="000000"/>
                  </a:solidFill>
                </a:rPr>
              </a:br>
              <a:r>
                <a:rPr lang="en-US" sz="1400" b="1" dirty="0" smtClean="0">
                  <a:solidFill>
                    <a:srgbClr val="000000"/>
                  </a:solidFill>
                </a:rPr>
                <a:t>user preparation</a:t>
              </a:r>
              <a:br>
                <a:rPr lang="en-US" sz="1400" b="1" dirty="0" smtClean="0">
                  <a:solidFill>
                    <a:srgbClr val="000000"/>
                  </a:solidFill>
                </a:rPr>
              </a:br>
              <a:r>
                <a:rPr lang="en-US" sz="1400" b="1" dirty="0" smtClean="0">
                  <a:solidFill>
                    <a:srgbClr val="000000"/>
                  </a:solidFill>
                </a:rPr>
                <a:t>30%  2110 h</a:t>
              </a:r>
              <a:endParaRPr lang="en-US" sz="1400" b="1" dirty="0">
                <a:solidFill>
                  <a:srgbClr val="000000"/>
                </a:solidFill>
              </a:endParaRPr>
            </a:p>
          </p:txBody>
        </p:sp>
        <p:sp>
          <p:nvSpPr>
            <p:cNvPr id="13" name="TextBox 12"/>
            <p:cNvSpPr txBox="1"/>
            <p:nvPr/>
          </p:nvSpPr>
          <p:spPr>
            <a:xfrm>
              <a:off x="3820986" y="1377627"/>
              <a:ext cx="1620180" cy="523220"/>
            </a:xfrm>
            <a:prstGeom prst="rect">
              <a:avLst/>
            </a:prstGeom>
            <a:noFill/>
          </p:spPr>
          <p:txBody>
            <a:bodyPr wrap="square" rtlCol="0">
              <a:spAutoFit/>
            </a:bodyPr>
            <a:lstStyle/>
            <a:p>
              <a:pPr algn="ctr"/>
              <a:r>
                <a:rPr lang="en-US" sz="1400" b="1" dirty="0" smtClean="0">
                  <a:solidFill>
                    <a:srgbClr val="000000"/>
                  </a:solidFill>
                </a:rPr>
                <a:t>Accelerator R&amp;D </a:t>
              </a:r>
              <a:br>
                <a:rPr lang="en-US" sz="1400" b="1" dirty="0" smtClean="0">
                  <a:solidFill>
                    <a:srgbClr val="000000"/>
                  </a:solidFill>
                </a:rPr>
              </a:br>
              <a:r>
                <a:rPr lang="en-US" sz="1400" b="1" dirty="0" smtClean="0">
                  <a:solidFill>
                    <a:srgbClr val="000000"/>
                  </a:solidFill>
                </a:rPr>
                <a:t>11%  804 h</a:t>
              </a:r>
              <a:endParaRPr lang="en-US" sz="1400" b="1" dirty="0">
                <a:solidFill>
                  <a:srgbClr val="000000"/>
                </a:solidFill>
              </a:endParaRPr>
            </a:p>
          </p:txBody>
        </p:sp>
      </p:grpSp>
      <p:grpSp>
        <p:nvGrpSpPr>
          <p:cNvPr id="14" name="Group 13"/>
          <p:cNvGrpSpPr/>
          <p:nvPr/>
        </p:nvGrpSpPr>
        <p:grpSpPr>
          <a:xfrm>
            <a:off x="5303912" y="2873182"/>
            <a:ext cx="7695873" cy="3508146"/>
            <a:chOff x="4027594" y="3130435"/>
            <a:chExt cx="5771905" cy="3508146"/>
          </a:xfrm>
        </p:grpSpPr>
        <p:graphicFrame>
          <p:nvGraphicFramePr>
            <p:cNvPr id="15" name="Object 5"/>
            <p:cNvGraphicFramePr>
              <a:graphicFrameLocks noChangeAspect="1"/>
            </p:cNvGraphicFramePr>
            <p:nvPr>
              <p:extLst>
                <p:ext uri="{D42A27DB-BD31-4B8C-83A1-F6EECF244321}">
                  <p14:modId xmlns:p14="http://schemas.microsoft.com/office/powerpoint/2010/main" val="186256870"/>
                </p:ext>
              </p:extLst>
            </p:nvPr>
          </p:nvGraphicFramePr>
          <p:xfrm>
            <a:off x="4027594" y="3130435"/>
            <a:ext cx="5771905" cy="3508146"/>
          </p:xfrm>
          <a:graphic>
            <a:graphicData uri="http://schemas.openxmlformats.org/drawingml/2006/chart">
              <c:chart xmlns:c="http://schemas.openxmlformats.org/drawingml/2006/chart" xmlns:r="http://schemas.openxmlformats.org/officeDocument/2006/relationships" r:id="rId4"/>
            </a:graphicData>
          </a:graphic>
        </p:graphicFrame>
        <p:sp>
          <p:nvSpPr>
            <p:cNvPr id="16" name="TextBox 15"/>
            <p:cNvSpPr txBox="1"/>
            <p:nvPr/>
          </p:nvSpPr>
          <p:spPr>
            <a:xfrm>
              <a:off x="5431750" y="4315161"/>
              <a:ext cx="2314825" cy="523220"/>
            </a:xfrm>
            <a:prstGeom prst="rect">
              <a:avLst/>
            </a:prstGeom>
            <a:noFill/>
          </p:spPr>
          <p:txBody>
            <a:bodyPr wrap="square" rtlCol="0">
              <a:spAutoFit/>
            </a:bodyPr>
            <a:lstStyle/>
            <a:p>
              <a:pPr algn="ctr"/>
              <a:r>
                <a:rPr lang="en-US" sz="1400" b="1" dirty="0" smtClean="0">
                  <a:solidFill>
                    <a:srgbClr val="000000"/>
                  </a:solidFill>
                </a:rPr>
                <a:t>SASE delivery</a:t>
              </a:r>
              <a:br>
                <a:rPr lang="en-US" sz="1400" b="1" dirty="0" smtClean="0">
                  <a:solidFill>
                    <a:srgbClr val="000000"/>
                  </a:solidFill>
                </a:rPr>
              </a:br>
              <a:r>
                <a:rPr lang="en-US" sz="1400" b="1" dirty="0" smtClean="0">
                  <a:solidFill>
                    <a:srgbClr val="000000"/>
                  </a:solidFill>
                </a:rPr>
                <a:t> 81.8%  3427 h</a:t>
              </a:r>
            </a:p>
          </p:txBody>
        </p:sp>
        <p:sp>
          <p:nvSpPr>
            <p:cNvPr id="17" name="TextBox 16"/>
            <p:cNvSpPr txBox="1"/>
            <p:nvPr/>
          </p:nvSpPr>
          <p:spPr>
            <a:xfrm>
              <a:off x="6565876" y="5126413"/>
              <a:ext cx="1714334" cy="461665"/>
            </a:xfrm>
            <a:prstGeom prst="rect">
              <a:avLst/>
            </a:prstGeom>
            <a:noFill/>
          </p:spPr>
          <p:txBody>
            <a:bodyPr wrap="square" rtlCol="0">
              <a:spAutoFit/>
            </a:bodyPr>
            <a:lstStyle/>
            <a:p>
              <a:pPr algn="ctr"/>
              <a:r>
                <a:rPr lang="en-US" sz="1200" b="1" dirty="0" smtClean="0">
                  <a:solidFill>
                    <a:srgbClr val="000000"/>
                  </a:solidFill>
                </a:rPr>
                <a:t>Tuning + Set-up </a:t>
              </a:r>
              <a:br>
                <a:rPr lang="en-US" sz="1200" b="1" dirty="0" smtClean="0">
                  <a:solidFill>
                    <a:srgbClr val="000000"/>
                  </a:solidFill>
                </a:rPr>
              </a:br>
              <a:r>
                <a:rPr lang="en-US" sz="1200" b="1" dirty="0" smtClean="0">
                  <a:solidFill>
                    <a:srgbClr val="000000"/>
                  </a:solidFill>
                </a:rPr>
                <a:t>14.7%  617 h</a:t>
              </a:r>
              <a:endParaRPr lang="en-US" sz="1200" b="1" dirty="0">
                <a:solidFill>
                  <a:srgbClr val="000000"/>
                </a:solidFill>
              </a:endParaRPr>
            </a:p>
          </p:txBody>
        </p:sp>
        <p:sp>
          <p:nvSpPr>
            <p:cNvPr id="18" name="TextBox 17"/>
            <p:cNvSpPr txBox="1"/>
            <p:nvPr/>
          </p:nvSpPr>
          <p:spPr>
            <a:xfrm>
              <a:off x="6241840" y="6289574"/>
              <a:ext cx="1989040" cy="276999"/>
            </a:xfrm>
            <a:prstGeom prst="rect">
              <a:avLst/>
            </a:prstGeom>
            <a:noFill/>
          </p:spPr>
          <p:txBody>
            <a:bodyPr wrap="square" rtlCol="0">
              <a:spAutoFit/>
            </a:bodyPr>
            <a:lstStyle/>
            <a:p>
              <a:pPr algn="ctr"/>
              <a:r>
                <a:rPr lang="en-US" sz="1200" b="1" dirty="0" smtClean="0">
                  <a:solidFill>
                    <a:srgbClr val="000000"/>
                  </a:solidFill>
                </a:rPr>
                <a:t>Down 3.5% 145 h</a:t>
              </a:r>
              <a:endParaRPr lang="en-US" sz="1200" b="1" dirty="0">
                <a:solidFill>
                  <a:srgbClr val="000000"/>
                </a:solidFill>
              </a:endParaRPr>
            </a:p>
          </p:txBody>
        </p:sp>
      </p:grpSp>
      <p:cxnSp>
        <p:nvCxnSpPr>
          <p:cNvPr id="21" name="Straight Arrow Connector 20"/>
          <p:cNvCxnSpPr/>
          <p:nvPr/>
        </p:nvCxnSpPr>
        <p:spPr>
          <a:xfrm>
            <a:off x="4727848" y="3573016"/>
            <a:ext cx="2088232" cy="720080"/>
          </a:xfrm>
          <a:prstGeom prst="straightConnector1">
            <a:avLst/>
          </a:prstGeom>
          <a:ln w="28575"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767408" y="951111"/>
            <a:ext cx="4608512" cy="461665"/>
          </a:xfrm>
          <a:prstGeom prst="rect">
            <a:avLst/>
          </a:prstGeom>
          <a:noFill/>
        </p:spPr>
        <p:txBody>
          <a:bodyPr wrap="square" rtlCol="0">
            <a:spAutoFit/>
          </a:bodyPr>
          <a:lstStyle/>
          <a:p>
            <a:r>
              <a:rPr lang="en-US" sz="2400" dirty="0" smtClean="0"/>
              <a:t>FLASH1: 7103 operating hours</a:t>
            </a:r>
          </a:p>
        </p:txBody>
      </p:sp>
      <p:sp>
        <p:nvSpPr>
          <p:cNvPr id="19" name="Content Placeholder 2"/>
          <p:cNvSpPr txBox="1">
            <a:spLocks/>
          </p:cNvSpPr>
          <p:nvPr/>
        </p:nvSpPr>
        <p:spPr>
          <a:xfrm>
            <a:off x="6672064" y="1268760"/>
            <a:ext cx="4320480" cy="2160240"/>
          </a:xfrm>
          <a:prstGeom prst="rect">
            <a:avLst/>
          </a:prstGeom>
        </p:spPr>
        <p:txBody>
          <a:bodyPr/>
          <a:lstStyle>
            <a:lvl1pPr marL="266700" indent="-266700" algn="l" defTabSz="914400" rtl="0" eaLnBrk="1" latinLnBrk="0" hangingPunct="1">
              <a:lnSpc>
                <a:spcPct val="100000"/>
              </a:lnSpc>
              <a:spcBef>
                <a:spcPts val="0"/>
              </a:spcBef>
              <a:spcAft>
                <a:spcPts val="800"/>
              </a:spcAft>
              <a:buFont typeface="Arial" panose="020B0604020202020204" pitchFamily="34" charset="0"/>
              <a:buChar char="•"/>
              <a:tabLst>
                <a:tab pos="266700" algn="l"/>
              </a:tabLst>
              <a:defRPr sz="1600" kern="1200">
                <a:solidFill>
                  <a:schemeClr val="tx1"/>
                </a:solidFill>
                <a:latin typeface="+mn-lt"/>
                <a:ea typeface="+mn-ea"/>
                <a:cs typeface="+mn-cs"/>
              </a:defRPr>
            </a:lvl1pPr>
            <a:lvl2pPr marL="542925" indent="-276225" algn="l" defTabSz="914400" rtl="0" eaLnBrk="1" latinLnBrk="0" hangingPunct="1">
              <a:lnSpc>
                <a:spcPct val="100000"/>
              </a:lnSpc>
              <a:spcBef>
                <a:spcPts val="0"/>
              </a:spcBef>
              <a:spcAft>
                <a:spcPts val="800"/>
              </a:spcAft>
              <a:buFont typeface="Arial" panose="020B0604020202020204" pitchFamily="34" charset="0"/>
              <a:buChar char="•"/>
              <a:defRPr sz="1600" kern="1200">
                <a:solidFill>
                  <a:schemeClr val="tx1"/>
                </a:solidFill>
                <a:latin typeface="+mn-lt"/>
                <a:ea typeface="+mn-ea"/>
                <a:cs typeface="+mn-cs"/>
              </a:defRPr>
            </a:lvl2pPr>
            <a:lvl3pPr marL="809625" indent="-266700" algn="l" defTabSz="914400" rtl="0" eaLnBrk="1" latinLnBrk="0" hangingPunct="1">
              <a:lnSpc>
                <a:spcPct val="100000"/>
              </a:lnSpc>
              <a:spcBef>
                <a:spcPts val="0"/>
              </a:spcBef>
              <a:spcAft>
                <a:spcPts val="800"/>
              </a:spcAft>
              <a:buFont typeface="Arial" panose="020B0604020202020204" pitchFamily="34" charset="0"/>
              <a:buChar char="•"/>
              <a:defRPr sz="1600" kern="1200">
                <a:solidFill>
                  <a:schemeClr val="tx1"/>
                </a:solidFill>
                <a:latin typeface="+mn-lt"/>
                <a:ea typeface="+mn-ea"/>
                <a:cs typeface="+mn-cs"/>
              </a:defRPr>
            </a:lvl3pPr>
            <a:lvl4pPr marL="1076325" indent="-266700" algn="l" defTabSz="914400" rtl="0" eaLnBrk="1" latinLnBrk="0" hangingPunct="1">
              <a:lnSpc>
                <a:spcPct val="100000"/>
              </a:lnSpc>
              <a:spcBef>
                <a:spcPts val="0"/>
              </a:spcBef>
              <a:spcAft>
                <a:spcPts val="800"/>
              </a:spcAft>
              <a:buFont typeface="Arial" panose="020B0604020202020204" pitchFamily="34" charset="0"/>
              <a:buChar char="•"/>
              <a:defRPr sz="1600" kern="1200">
                <a:solidFill>
                  <a:schemeClr val="tx1"/>
                </a:solidFill>
                <a:latin typeface="+mn-lt"/>
                <a:ea typeface="+mn-ea"/>
                <a:cs typeface="+mn-cs"/>
              </a:defRPr>
            </a:lvl4pPr>
            <a:lvl5pPr marL="1343025" indent="-266700" algn="l" defTabSz="914400" rtl="0" eaLnBrk="1" latinLnBrk="0" hangingPunct="1">
              <a:lnSpc>
                <a:spcPct val="100000"/>
              </a:lnSpc>
              <a:spcBef>
                <a:spcPts val="0"/>
              </a:spcBef>
              <a:spcAft>
                <a:spcPts val="80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smtClean="0"/>
              <a:t>7103 operation hours</a:t>
            </a:r>
          </a:p>
          <a:p>
            <a:r>
              <a:rPr lang="en-US" sz="1800" dirty="0" smtClean="0"/>
              <a:t>of which 4189 h FEL user operation</a:t>
            </a:r>
          </a:p>
          <a:p>
            <a:r>
              <a:rPr lang="en-US" dirty="0" smtClean="0">
                <a:solidFill>
                  <a:srgbClr val="000000"/>
                </a:solidFill>
              </a:rPr>
              <a:t>scheduled maintenance 59 h</a:t>
            </a:r>
          </a:p>
          <a:p>
            <a:r>
              <a:rPr lang="en-US" dirty="0" smtClean="0">
                <a:solidFill>
                  <a:srgbClr val="000000"/>
                </a:solidFill>
              </a:rPr>
              <a:t>scheduled shutdowns 1445 h</a:t>
            </a:r>
          </a:p>
          <a:p>
            <a:r>
              <a:rPr lang="en-US" dirty="0">
                <a:solidFill>
                  <a:srgbClr val="000000"/>
                </a:solidFill>
              </a:rPr>
              <a:t>e</a:t>
            </a:r>
            <a:r>
              <a:rPr lang="en-US" dirty="0" smtClean="0">
                <a:solidFill>
                  <a:srgbClr val="000000"/>
                </a:solidFill>
              </a:rPr>
              <a:t>xchange RF-gun RF-window 100 h</a:t>
            </a:r>
          </a:p>
          <a:p>
            <a:r>
              <a:rPr lang="en-US" dirty="0" err="1">
                <a:solidFill>
                  <a:srgbClr val="000000"/>
                </a:solidFill>
              </a:rPr>
              <a:t>c</a:t>
            </a:r>
            <a:r>
              <a:rPr lang="en-US" dirty="0" err="1" smtClean="0">
                <a:solidFill>
                  <a:srgbClr val="000000"/>
                </a:solidFill>
              </a:rPr>
              <a:t>ryo</a:t>
            </a:r>
            <a:r>
              <a:rPr lang="en-US" dirty="0" smtClean="0">
                <a:solidFill>
                  <a:srgbClr val="000000"/>
                </a:solidFill>
              </a:rPr>
              <a:t> maintenance 53 h</a:t>
            </a:r>
          </a:p>
        </p:txBody>
      </p:sp>
    </p:spTree>
    <p:extLst>
      <p:ext uri="{BB962C8B-B14F-4D97-AF65-F5344CB8AC3E}">
        <p14:creationId xmlns:p14="http://schemas.microsoft.com/office/powerpoint/2010/main" val="26530068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824880" y="928966"/>
            <a:ext cx="9683547" cy="3948906"/>
            <a:chOff x="-1824880" y="928966"/>
            <a:chExt cx="9683547" cy="3948906"/>
          </a:xfrm>
        </p:grpSpPr>
        <p:grpSp>
          <p:nvGrpSpPr>
            <p:cNvPr id="9" name="Group 8"/>
            <p:cNvGrpSpPr/>
            <p:nvPr/>
          </p:nvGrpSpPr>
          <p:grpSpPr>
            <a:xfrm>
              <a:off x="-1824880" y="928966"/>
              <a:ext cx="9683547" cy="3831610"/>
              <a:chOff x="-823530" y="749801"/>
              <a:chExt cx="7262660" cy="3831610"/>
            </a:xfrm>
          </p:grpSpPr>
          <p:graphicFrame>
            <p:nvGraphicFramePr>
              <p:cNvPr id="10" name="Object 5"/>
              <p:cNvGraphicFramePr>
                <a:graphicFrameLocks noChangeAspect="1"/>
              </p:cNvGraphicFramePr>
              <p:nvPr>
                <p:extLst>
                  <p:ext uri="{D42A27DB-BD31-4B8C-83A1-F6EECF244321}">
                    <p14:modId xmlns:p14="http://schemas.microsoft.com/office/powerpoint/2010/main" val="2735794348"/>
                  </p:ext>
                </p:extLst>
              </p:nvPr>
            </p:nvGraphicFramePr>
            <p:xfrm>
              <a:off x="-823530" y="749801"/>
              <a:ext cx="7262660" cy="383161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2416830" y="2673771"/>
                <a:ext cx="2202448" cy="523220"/>
              </a:xfrm>
              <a:prstGeom prst="rect">
                <a:avLst/>
              </a:prstGeom>
              <a:noFill/>
            </p:spPr>
            <p:txBody>
              <a:bodyPr wrap="square" rtlCol="0">
                <a:spAutoFit/>
              </a:bodyPr>
              <a:lstStyle/>
              <a:p>
                <a:pPr algn="ctr"/>
                <a:r>
                  <a:rPr lang="en-US" sz="1400" b="1" dirty="0" smtClean="0">
                    <a:solidFill>
                      <a:srgbClr val="000000"/>
                    </a:solidFill>
                  </a:rPr>
                  <a:t>FEL user operation </a:t>
                </a:r>
                <a:br>
                  <a:rPr lang="en-US" sz="1400" b="1" dirty="0" smtClean="0">
                    <a:solidFill>
                      <a:srgbClr val="000000"/>
                    </a:solidFill>
                  </a:rPr>
                </a:br>
                <a:r>
                  <a:rPr lang="en-US" sz="1400" b="1" dirty="0" smtClean="0">
                    <a:solidFill>
                      <a:srgbClr val="000000"/>
                    </a:solidFill>
                  </a:rPr>
                  <a:t>33%  2269 h</a:t>
                </a:r>
                <a:endParaRPr lang="en-US" sz="1400" b="1" dirty="0">
                  <a:solidFill>
                    <a:srgbClr val="000000"/>
                  </a:solidFill>
                </a:endParaRPr>
              </a:p>
            </p:txBody>
          </p:sp>
          <p:sp>
            <p:nvSpPr>
              <p:cNvPr id="12" name="TextBox 11"/>
              <p:cNvSpPr txBox="1"/>
              <p:nvPr/>
            </p:nvSpPr>
            <p:spPr>
              <a:xfrm>
                <a:off x="1120686" y="1935107"/>
                <a:ext cx="1926870" cy="738664"/>
              </a:xfrm>
              <a:prstGeom prst="rect">
                <a:avLst/>
              </a:prstGeom>
              <a:noFill/>
            </p:spPr>
            <p:txBody>
              <a:bodyPr wrap="square" rtlCol="0">
                <a:spAutoFit/>
              </a:bodyPr>
              <a:lstStyle/>
              <a:p>
                <a:pPr algn="ctr"/>
                <a:r>
                  <a:rPr lang="en-US" sz="1400" b="1" dirty="0" smtClean="0">
                    <a:solidFill>
                      <a:srgbClr val="000000"/>
                    </a:solidFill>
                  </a:rPr>
                  <a:t>Studies and </a:t>
                </a:r>
                <a:br>
                  <a:rPr lang="en-US" sz="1400" b="1" dirty="0" smtClean="0">
                    <a:solidFill>
                      <a:srgbClr val="000000"/>
                    </a:solidFill>
                  </a:rPr>
                </a:br>
                <a:r>
                  <a:rPr lang="en-US" sz="1400" b="1" dirty="0" smtClean="0">
                    <a:solidFill>
                      <a:srgbClr val="000000"/>
                    </a:solidFill>
                  </a:rPr>
                  <a:t>user preparation</a:t>
                </a:r>
                <a:br>
                  <a:rPr lang="en-US" sz="1400" b="1" dirty="0" smtClean="0">
                    <a:solidFill>
                      <a:srgbClr val="000000"/>
                    </a:solidFill>
                  </a:rPr>
                </a:br>
                <a:r>
                  <a:rPr lang="en-US" sz="1400" b="1" dirty="0" smtClean="0">
                    <a:solidFill>
                      <a:srgbClr val="000000"/>
                    </a:solidFill>
                  </a:rPr>
                  <a:t>48%  3239 h</a:t>
                </a:r>
                <a:endParaRPr lang="en-US" sz="1400" b="1" dirty="0">
                  <a:solidFill>
                    <a:srgbClr val="000000"/>
                  </a:solidFill>
                </a:endParaRPr>
              </a:p>
            </p:txBody>
          </p:sp>
          <p:sp>
            <p:nvSpPr>
              <p:cNvPr id="13" name="TextBox 12"/>
              <p:cNvSpPr txBox="1"/>
              <p:nvPr/>
            </p:nvSpPr>
            <p:spPr>
              <a:xfrm>
                <a:off x="2740866" y="1737667"/>
                <a:ext cx="1620180" cy="523220"/>
              </a:xfrm>
              <a:prstGeom prst="rect">
                <a:avLst/>
              </a:prstGeom>
              <a:noFill/>
            </p:spPr>
            <p:txBody>
              <a:bodyPr wrap="square" rtlCol="0">
                <a:spAutoFit/>
              </a:bodyPr>
              <a:lstStyle/>
              <a:p>
                <a:pPr algn="ctr"/>
                <a:r>
                  <a:rPr lang="en-US" sz="1400" b="1" dirty="0" smtClean="0">
                    <a:solidFill>
                      <a:srgbClr val="000000"/>
                    </a:solidFill>
                  </a:rPr>
                  <a:t>Accelerator R&amp;D </a:t>
                </a:r>
                <a:br>
                  <a:rPr lang="en-US" sz="1400" b="1" dirty="0" smtClean="0">
                    <a:solidFill>
                      <a:srgbClr val="000000"/>
                    </a:solidFill>
                  </a:rPr>
                </a:br>
                <a:r>
                  <a:rPr lang="en-US" sz="1400" b="1" dirty="0" smtClean="0">
                    <a:solidFill>
                      <a:srgbClr val="000000"/>
                    </a:solidFill>
                  </a:rPr>
                  <a:t>19%  1323 h</a:t>
                </a:r>
                <a:endParaRPr lang="en-US" sz="1400" b="1" dirty="0">
                  <a:solidFill>
                    <a:srgbClr val="000000"/>
                  </a:solidFill>
                </a:endParaRPr>
              </a:p>
            </p:txBody>
          </p:sp>
        </p:grpSp>
        <p:sp>
          <p:nvSpPr>
            <p:cNvPr id="2" name="TextBox 1"/>
            <p:cNvSpPr txBox="1"/>
            <p:nvPr/>
          </p:nvSpPr>
          <p:spPr>
            <a:xfrm>
              <a:off x="2495600" y="4293096"/>
              <a:ext cx="3168352" cy="584776"/>
            </a:xfrm>
            <a:prstGeom prst="rect">
              <a:avLst/>
            </a:prstGeom>
            <a:noFill/>
          </p:spPr>
          <p:txBody>
            <a:bodyPr wrap="square" rtlCol="0">
              <a:spAutoFit/>
            </a:bodyPr>
            <a:lstStyle/>
            <a:p>
              <a:r>
                <a:rPr lang="en-US" sz="1600" dirty="0" smtClean="0"/>
                <a:t>2030 h User Experiments</a:t>
              </a:r>
            </a:p>
            <a:p>
              <a:r>
                <a:rPr lang="en-US" sz="1600" dirty="0"/>
                <a:t> </a:t>
              </a:r>
              <a:r>
                <a:rPr lang="en-US" sz="1600" dirty="0" smtClean="0"/>
                <a:t> 239 h Methods </a:t>
              </a:r>
              <a:r>
                <a:rPr lang="en-US" sz="1600" dirty="0"/>
                <a:t>and </a:t>
              </a:r>
              <a:r>
                <a:rPr lang="en-US" sz="1600" dirty="0" smtClean="0"/>
                <a:t>Instr. Dev.</a:t>
              </a:r>
            </a:p>
          </p:txBody>
        </p:sp>
      </p:grpSp>
      <p:sp>
        <p:nvSpPr>
          <p:cNvPr id="7" name="Footer Placeholder 6"/>
          <p:cNvSpPr>
            <a:spLocks noGrp="1"/>
          </p:cNvSpPr>
          <p:nvPr>
            <p:ph type="ftr" sz="quarter" idx="11"/>
          </p:nvPr>
        </p:nvSpPr>
        <p:spPr/>
        <p:txBody>
          <a:bodyPr/>
          <a:lstStyle/>
          <a:p>
            <a:r>
              <a:rPr lang="sv-SE" noProof="0" smtClean="0"/>
              <a:t>Katja Honkavaara</a:t>
            </a:r>
            <a:endParaRPr lang="en-US" noProof="0" dirty="0"/>
          </a:p>
        </p:txBody>
      </p:sp>
      <p:sp>
        <p:nvSpPr>
          <p:cNvPr id="8" name="Title 1"/>
          <p:cNvSpPr txBox="1">
            <a:spLocks/>
          </p:cNvSpPr>
          <p:nvPr/>
        </p:nvSpPr>
        <p:spPr>
          <a:xfrm>
            <a:off x="407988" y="349611"/>
            <a:ext cx="11376024" cy="451098"/>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000" b="1" kern="1200">
                <a:solidFill>
                  <a:schemeClr val="accent1"/>
                </a:solidFill>
                <a:latin typeface="+mj-lt"/>
                <a:ea typeface="+mj-ea"/>
                <a:cs typeface="+mj-cs"/>
              </a:defRPr>
            </a:lvl1pPr>
          </a:lstStyle>
          <a:p>
            <a:r>
              <a:rPr lang="en-US" dirty="0" smtClean="0"/>
              <a:t>FLASH2 Operation 2018 </a:t>
            </a:r>
            <a:endParaRPr lang="de-DE" dirty="0"/>
          </a:p>
        </p:txBody>
      </p:sp>
      <p:cxnSp>
        <p:nvCxnSpPr>
          <p:cNvPr id="21" name="Straight Arrow Connector 20"/>
          <p:cNvCxnSpPr/>
          <p:nvPr/>
        </p:nvCxnSpPr>
        <p:spPr>
          <a:xfrm>
            <a:off x="4727848" y="3573016"/>
            <a:ext cx="2088232" cy="720080"/>
          </a:xfrm>
          <a:prstGeom prst="straightConnector1">
            <a:avLst/>
          </a:prstGeom>
          <a:ln w="28575"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767408" y="951111"/>
            <a:ext cx="4608512" cy="461665"/>
          </a:xfrm>
          <a:prstGeom prst="rect">
            <a:avLst/>
          </a:prstGeom>
          <a:noFill/>
        </p:spPr>
        <p:txBody>
          <a:bodyPr wrap="square" rtlCol="0">
            <a:spAutoFit/>
          </a:bodyPr>
          <a:lstStyle/>
          <a:p>
            <a:r>
              <a:rPr lang="en-US" sz="2400" dirty="0" smtClean="0"/>
              <a:t>FLASH2: 6831 operating hours</a:t>
            </a:r>
          </a:p>
        </p:txBody>
      </p:sp>
      <p:grpSp>
        <p:nvGrpSpPr>
          <p:cNvPr id="4" name="Group 3"/>
          <p:cNvGrpSpPr/>
          <p:nvPr/>
        </p:nvGrpSpPr>
        <p:grpSpPr>
          <a:xfrm>
            <a:off x="5303912" y="2873182"/>
            <a:ext cx="7695873" cy="3609771"/>
            <a:chOff x="5303912" y="2873182"/>
            <a:chExt cx="7695873" cy="3609771"/>
          </a:xfrm>
        </p:grpSpPr>
        <p:grpSp>
          <p:nvGrpSpPr>
            <p:cNvPr id="14" name="Group 13"/>
            <p:cNvGrpSpPr/>
            <p:nvPr/>
          </p:nvGrpSpPr>
          <p:grpSpPr>
            <a:xfrm>
              <a:off x="5303912" y="2873182"/>
              <a:ext cx="7695873" cy="3609771"/>
              <a:chOff x="4027594" y="3130435"/>
              <a:chExt cx="5771905" cy="3609771"/>
            </a:xfrm>
          </p:grpSpPr>
          <p:graphicFrame>
            <p:nvGraphicFramePr>
              <p:cNvPr id="15" name="Object 5"/>
              <p:cNvGraphicFramePr>
                <a:graphicFrameLocks noChangeAspect="1"/>
              </p:cNvGraphicFramePr>
              <p:nvPr>
                <p:extLst>
                  <p:ext uri="{D42A27DB-BD31-4B8C-83A1-F6EECF244321}">
                    <p14:modId xmlns:p14="http://schemas.microsoft.com/office/powerpoint/2010/main" val="1469575967"/>
                  </p:ext>
                </p:extLst>
              </p:nvPr>
            </p:nvGraphicFramePr>
            <p:xfrm>
              <a:off x="4027594" y="3130435"/>
              <a:ext cx="5771905" cy="3508146"/>
            </p:xfrm>
            <a:graphic>
              <a:graphicData uri="http://schemas.openxmlformats.org/drawingml/2006/chart">
                <c:chart xmlns:c="http://schemas.openxmlformats.org/drawingml/2006/chart" xmlns:r="http://schemas.openxmlformats.org/officeDocument/2006/relationships" r:id="rId4"/>
              </a:graphicData>
            </a:graphic>
          </p:graphicFrame>
          <p:sp>
            <p:nvSpPr>
              <p:cNvPr id="16" name="TextBox 15"/>
              <p:cNvSpPr txBox="1"/>
              <p:nvPr/>
            </p:nvSpPr>
            <p:spPr>
              <a:xfrm>
                <a:off x="5431750" y="4315161"/>
                <a:ext cx="2314825" cy="523220"/>
              </a:xfrm>
              <a:prstGeom prst="rect">
                <a:avLst/>
              </a:prstGeom>
              <a:noFill/>
            </p:spPr>
            <p:txBody>
              <a:bodyPr wrap="square" rtlCol="0">
                <a:spAutoFit/>
              </a:bodyPr>
              <a:lstStyle/>
              <a:p>
                <a:pPr algn="ctr"/>
                <a:r>
                  <a:rPr lang="en-US" sz="1400" b="1" dirty="0" smtClean="0">
                    <a:solidFill>
                      <a:srgbClr val="000000"/>
                    </a:solidFill>
                  </a:rPr>
                  <a:t>SASE delivery</a:t>
                </a:r>
                <a:br>
                  <a:rPr lang="en-US" sz="1400" b="1" dirty="0" smtClean="0">
                    <a:solidFill>
                      <a:srgbClr val="000000"/>
                    </a:solidFill>
                  </a:rPr>
                </a:br>
                <a:r>
                  <a:rPr lang="en-US" sz="1400" b="1" dirty="0" smtClean="0">
                    <a:solidFill>
                      <a:srgbClr val="000000"/>
                    </a:solidFill>
                  </a:rPr>
                  <a:t> 80.3%  1821 h</a:t>
                </a:r>
              </a:p>
            </p:txBody>
          </p:sp>
          <p:sp>
            <p:nvSpPr>
              <p:cNvPr id="17" name="TextBox 16"/>
              <p:cNvSpPr txBox="1"/>
              <p:nvPr/>
            </p:nvSpPr>
            <p:spPr>
              <a:xfrm>
                <a:off x="6687746" y="5054405"/>
                <a:ext cx="1714334" cy="461665"/>
              </a:xfrm>
              <a:prstGeom prst="rect">
                <a:avLst/>
              </a:prstGeom>
              <a:noFill/>
            </p:spPr>
            <p:txBody>
              <a:bodyPr wrap="square" rtlCol="0">
                <a:spAutoFit/>
              </a:bodyPr>
              <a:lstStyle/>
              <a:p>
                <a:pPr algn="ctr"/>
                <a:r>
                  <a:rPr lang="en-US" sz="1200" b="1" dirty="0" smtClean="0">
                    <a:solidFill>
                      <a:srgbClr val="000000"/>
                    </a:solidFill>
                  </a:rPr>
                  <a:t>Tuning + Set-up </a:t>
                </a:r>
                <a:br>
                  <a:rPr lang="en-US" sz="1200" b="1" dirty="0" smtClean="0">
                    <a:solidFill>
                      <a:srgbClr val="000000"/>
                    </a:solidFill>
                  </a:rPr>
                </a:br>
                <a:r>
                  <a:rPr lang="en-US" sz="1200" b="1" dirty="0" smtClean="0">
                    <a:solidFill>
                      <a:srgbClr val="000000"/>
                    </a:solidFill>
                  </a:rPr>
                  <a:t>14.9%  339 h</a:t>
                </a:r>
                <a:endParaRPr lang="en-US" sz="1200" b="1" dirty="0">
                  <a:solidFill>
                    <a:srgbClr val="000000"/>
                  </a:solidFill>
                </a:endParaRPr>
              </a:p>
            </p:txBody>
          </p:sp>
          <p:sp>
            <p:nvSpPr>
              <p:cNvPr id="18" name="TextBox 17"/>
              <p:cNvSpPr txBox="1"/>
              <p:nvPr/>
            </p:nvSpPr>
            <p:spPr>
              <a:xfrm>
                <a:off x="6403858" y="6278541"/>
                <a:ext cx="1080120" cy="461665"/>
              </a:xfrm>
              <a:prstGeom prst="rect">
                <a:avLst/>
              </a:prstGeom>
              <a:noFill/>
            </p:spPr>
            <p:txBody>
              <a:bodyPr wrap="square" rtlCol="0">
                <a:spAutoFit/>
              </a:bodyPr>
              <a:lstStyle/>
              <a:p>
                <a:pPr algn="ctr"/>
                <a:r>
                  <a:rPr lang="en-US" sz="1200" b="1" dirty="0" smtClean="0">
                    <a:solidFill>
                      <a:srgbClr val="000000"/>
                    </a:solidFill>
                  </a:rPr>
                  <a:t>Down </a:t>
                </a:r>
                <a:br>
                  <a:rPr lang="en-US" sz="1200" b="1" dirty="0" smtClean="0">
                    <a:solidFill>
                      <a:srgbClr val="000000"/>
                    </a:solidFill>
                  </a:rPr>
                </a:br>
                <a:r>
                  <a:rPr lang="en-US" sz="1200" b="1" dirty="0" smtClean="0">
                    <a:solidFill>
                      <a:srgbClr val="000000"/>
                    </a:solidFill>
                  </a:rPr>
                  <a:t>2.5% 57 h</a:t>
                </a:r>
                <a:endParaRPr lang="en-US" sz="1200" b="1" dirty="0">
                  <a:solidFill>
                    <a:srgbClr val="000000"/>
                  </a:solidFill>
                </a:endParaRPr>
              </a:p>
            </p:txBody>
          </p:sp>
        </p:grpSp>
        <p:sp>
          <p:nvSpPr>
            <p:cNvPr id="19" name="TextBox 18"/>
            <p:cNvSpPr txBox="1"/>
            <p:nvPr/>
          </p:nvSpPr>
          <p:spPr>
            <a:xfrm>
              <a:off x="9264352" y="5949280"/>
              <a:ext cx="1368152" cy="461665"/>
            </a:xfrm>
            <a:prstGeom prst="rect">
              <a:avLst/>
            </a:prstGeom>
            <a:noFill/>
          </p:spPr>
          <p:txBody>
            <a:bodyPr wrap="square" rtlCol="0">
              <a:spAutoFit/>
            </a:bodyPr>
            <a:lstStyle/>
            <a:p>
              <a:pPr algn="ctr"/>
              <a:r>
                <a:rPr lang="en-US" sz="1200" b="1" dirty="0" smtClean="0">
                  <a:solidFill>
                    <a:srgbClr val="000000"/>
                  </a:solidFill>
                </a:rPr>
                <a:t>Stand-by </a:t>
              </a:r>
              <a:br>
                <a:rPr lang="en-US" sz="1200" b="1" dirty="0" smtClean="0">
                  <a:solidFill>
                    <a:srgbClr val="000000"/>
                  </a:solidFill>
                </a:rPr>
              </a:br>
              <a:r>
                <a:rPr lang="en-US" sz="1200" b="1" dirty="0" smtClean="0">
                  <a:solidFill>
                    <a:srgbClr val="000000"/>
                  </a:solidFill>
                </a:rPr>
                <a:t>2.3% 52 h</a:t>
              </a:r>
              <a:endParaRPr lang="en-US" sz="1200" b="1" dirty="0">
                <a:solidFill>
                  <a:srgbClr val="000000"/>
                </a:solidFill>
              </a:endParaRPr>
            </a:p>
          </p:txBody>
        </p:sp>
      </p:grpSp>
      <p:sp>
        <p:nvSpPr>
          <p:cNvPr id="20" name="Content Placeholder 2"/>
          <p:cNvSpPr txBox="1">
            <a:spLocks/>
          </p:cNvSpPr>
          <p:nvPr/>
        </p:nvSpPr>
        <p:spPr>
          <a:xfrm>
            <a:off x="6672064" y="1268760"/>
            <a:ext cx="4824536" cy="2160240"/>
          </a:xfrm>
          <a:prstGeom prst="rect">
            <a:avLst/>
          </a:prstGeom>
        </p:spPr>
        <p:txBody>
          <a:bodyPr/>
          <a:lstStyle>
            <a:lvl1pPr marL="266700" indent="-266700" algn="l" defTabSz="914400" rtl="0" eaLnBrk="1" latinLnBrk="0" hangingPunct="1">
              <a:lnSpc>
                <a:spcPct val="100000"/>
              </a:lnSpc>
              <a:spcBef>
                <a:spcPts val="0"/>
              </a:spcBef>
              <a:spcAft>
                <a:spcPts val="800"/>
              </a:spcAft>
              <a:buFont typeface="Arial" panose="020B0604020202020204" pitchFamily="34" charset="0"/>
              <a:buChar char="•"/>
              <a:tabLst>
                <a:tab pos="266700" algn="l"/>
              </a:tabLst>
              <a:defRPr sz="1600" kern="1200">
                <a:solidFill>
                  <a:schemeClr val="tx1"/>
                </a:solidFill>
                <a:latin typeface="+mn-lt"/>
                <a:ea typeface="+mn-ea"/>
                <a:cs typeface="+mn-cs"/>
              </a:defRPr>
            </a:lvl1pPr>
            <a:lvl2pPr marL="542925" indent="-276225" algn="l" defTabSz="914400" rtl="0" eaLnBrk="1" latinLnBrk="0" hangingPunct="1">
              <a:lnSpc>
                <a:spcPct val="100000"/>
              </a:lnSpc>
              <a:spcBef>
                <a:spcPts val="0"/>
              </a:spcBef>
              <a:spcAft>
                <a:spcPts val="800"/>
              </a:spcAft>
              <a:buFont typeface="Arial" panose="020B0604020202020204" pitchFamily="34" charset="0"/>
              <a:buChar char="•"/>
              <a:defRPr sz="1600" kern="1200">
                <a:solidFill>
                  <a:schemeClr val="tx1"/>
                </a:solidFill>
                <a:latin typeface="+mn-lt"/>
                <a:ea typeface="+mn-ea"/>
                <a:cs typeface="+mn-cs"/>
              </a:defRPr>
            </a:lvl2pPr>
            <a:lvl3pPr marL="809625" indent="-266700" algn="l" defTabSz="914400" rtl="0" eaLnBrk="1" latinLnBrk="0" hangingPunct="1">
              <a:lnSpc>
                <a:spcPct val="100000"/>
              </a:lnSpc>
              <a:spcBef>
                <a:spcPts val="0"/>
              </a:spcBef>
              <a:spcAft>
                <a:spcPts val="800"/>
              </a:spcAft>
              <a:buFont typeface="Arial" panose="020B0604020202020204" pitchFamily="34" charset="0"/>
              <a:buChar char="•"/>
              <a:defRPr sz="1600" kern="1200">
                <a:solidFill>
                  <a:schemeClr val="tx1"/>
                </a:solidFill>
                <a:latin typeface="+mn-lt"/>
                <a:ea typeface="+mn-ea"/>
                <a:cs typeface="+mn-cs"/>
              </a:defRPr>
            </a:lvl3pPr>
            <a:lvl4pPr marL="1076325" indent="-266700" algn="l" defTabSz="914400" rtl="0" eaLnBrk="1" latinLnBrk="0" hangingPunct="1">
              <a:lnSpc>
                <a:spcPct val="100000"/>
              </a:lnSpc>
              <a:spcBef>
                <a:spcPts val="0"/>
              </a:spcBef>
              <a:spcAft>
                <a:spcPts val="800"/>
              </a:spcAft>
              <a:buFont typeface="Arial" panose="020B0604020202020204" pitchFamily="34" charset="0"/>
              <a:buChar char="•"/>
              <a:defRPr sz="1600" kern="1200">
                <a:solidFill>
                  <a:schemeClr val="tx1"/>
                </a:solidFill>
                <a:latin typeface="+mn-lt"/>
                <a:ea typeface="+mn-ea"/>
                <a:cs typeface="+mn-cs"/>
              </a:defRPr>
            </a:lvl4pPr>
            <a:lvl5pPr marL="1343025" indent="-266700" algn="l" defTabSz="914400" rtl="0" eaLnBrk="1" latinLnBrk="0" hangingPunct="1">
              <a:lnSpc>
                <a:spcPct val="100000"/>
              </a:lnSpc>
              <a:spcBef>
                <a:spcPts val="0"/>
              </a:spcBef>
              <a:spcAft>
                <a:spcPts val="80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smtClean="0"/>
              <a:t>6831 operation hours </a:t>
            </a:r>
            <a:r>
              <a:rPr lang="en-US" dirty="0" smtClean="0"/>
              <a:t>(stand-by 1014 h)</a:t>
            </a:r>
            <a:endParaRPr lang="en-US" sz="2000" dirty="0" smtClean="0"/>
          </a:p>
          <a:p>
            <a:r>
              <a:rPr lang="en-US" sz="1800" dirty="0" smtClean="0"/>
              <a:t>of which 2269 h FEL user operation</a:t>
            </a:r>
          </a:p>
          <a:p>
            <a:r>
              <a:rPr lang="en-US" dirty="0" smtClean="0">
                <a:solidFill>
                  <a:srgbClr val="000000"/>
                </a:solidFill>
              </a:rPr>
              <a:t>scheduled maintenance 60 h</a:t>
            </a:r>
          </a:p>
          <a:p>
            <a:r>
              <a:rPr lang="en-US" dirty="0" smtClean="0">
                <a:solidFill>
                  <a:srgbClr val="000000"/>
                </a:solidFill>
              </a:rPr>
              <a:t>scheduled shutdowns 1717 h</a:t>
            </a:r>
          </a:p>
          <a:p>
            <a:r>
              <a:rPr lang="en-US" dirty="0">
                <a:solidFill>
                  <a:srgbClr val="000000"/>
                </a:solidFill>
              </a:rPr>
              <a:t>e</a:t>
            </a:r>
            <a:r>
              <a:rPr lang="en-US" dirty="0" smtClean="0">
                <a:solidFill>
                  <a:srgbClr val="000000"/>
                </a:solidFill>
              </a:rPr>
              <a:t>xchange RF-gun RF-window 100 h</a:t>
            </a:r>
          </a:p>
          <a:p>
            <a:r>
              <a:rPr lang="en-US" dirty="0" err="1">
                <a:solidFill>
                  <a:srgbClr val="000000"/>
                </a:solidFill>
              </a:rPr>
              <a:t>c</a:t>
            </a:r>
            <a:r>
              <a:rPr lang="en-US" dirty="0" err="1" smtClean="0">
                <a:solidFill>
                  <a:srgbClr val="000000"/>
                </a:solidFill>
              </a:rPr>
              <a:t>ryo</a:t>
            </a:r>
            <a:r>
              <a:rPr lang="en-US" dirty="0" smtClean="0">
                <a:solidFill>
                  <a:srgbClr val="000000"/>
                </a:solidFill>
              </a:rPr>
              <a:t> maintenance 52 h</a:t>
            </a:r>
          </a:p>
        </p:txBody>
      </p:sp>
    </p:spTree>
    <p:extLst>
      <p:ext uri="{BB962C8B-B14F-4D97-AF65-F5344CB8AC3E}">
        <p14:creationId xmlns:p14="http://schemas.microsoft.com/office/powerpoint/2010/main" val="24395135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FLASH Downtime </a:t>
            </a:r>
            <a:br>
              <a:rPr lang="en-US" dirty="0" smtClean="0"/>
            </a:br>
            <a:r>
              <a:rPr lang="en-US" dirty="0" smtClean="0"/>
              <a:t>Statistics</a:t>
            </a:r>
            <a:r>
              <a:rPr lang="en-US" dirty="0"/>
              <a:t> </a:t>
            </a:r>
            <a:r>
              <a:rPr lang="en-US" dirty="0" smtClean="0"/>
              <a:t>2018</a:t>
            </a:r>
            <a:endParaRPr lang="en-US" dirty="0"/>
          </a:p>
        </p:txBody>
      </p:sp>
      <p:sp>
        <p:nvSpPr>
          <p:cNvPr id="7" name="Subtitle 6"/>
          <p:cNvSpPr>
            <a:spLocks noGrp="1"/>
          </p:cNvSpPr>
          <p:nvPr>
            <p:ph type="subTitle" idx="1"/>
          </p:nvPr>
        </p:nvSpPr>
        <p:spPr/>
        <p:txBody>
          <a:bodyPr/>
          <a:lstStyle/>
          <a:p>
            <a:endParaRPr lang="en-US"/>
          </a:p>
        </p:txBody>
      </p:sp>
    </p:spTree>
    <p:extLst>
      <p:ext uri="{BB962C8B-B14F-4D97-AF65-F5344CB8AC3E}">
        <p14:creationId xmlns:p14="http://schemas.microsoft.com/office/powerpoint/2010/main" val="5854663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Downtime </a:t>
            </a:r>
            <a:r>
              <a:rPr lang="en-US" dirty="0" smtClean="0"/>
              <a:t>2018</a:t>
            </a:r>
            <a:endParaRPr lang="en-US" dirty="0"/>
          </a:p>
        </p:txBody>
      </p:sp>
      <p:sp>
        <p:nvSpPr>
          <p:cNvPr id="4" name="Footer Placeholder 3"/>
          <p:cNvSpPr>
            <a:spLocks noGrp="1"/>
          </p:cNvSpPr>
          <p:nvPr>
            <p:ph type="ftr" sz="quarter" idx="11"/>
          </p:nvPr>
        </p:nvSpPr>
        <p:spPr/>
        <p:txBody>
          <a:bodyPr/>
          <a:lstStyle/>
          <a:p>
            <a:r>
              <a:rPr lang="sv-SE" noProof="0" smtClean="0"/>
              <a:t>Katja Honkavaara</a:t>
            </a:r>
            <a:endParaRPr lang="en-US" noProof="0" dirty="0"/>
          </a:p>
        </p:txBody>
      </p:sp>
      <p:grpSp>
        <p:nvGrpSpPr>
          <p:cNvPr id="5" name="Group 4"/>
          <p:cNvGrpSpPr/>
          <p:nvPr/>
        </p:nvGrpSpPr>
        <p:grpSpPr>
          <a:xfrm>
            <a:off x="1343472" y="4869160"/>
            <a:ext cx="10513168" cy="1384995"/>
            <a:chOff x="1271464" y="4869160"/>
            <a:chExt cx="10513168" cy="1384995"/>
          </a:xfrm>
        </p:grpSpPr>
        <p:sp>
          <p:nvSpPr>
            <p:cNvPr id="33" name="Rectangle 32"/>
            <p:cNvSpPr/>
            <p:nvPr/>
          </p:nvSpPr>
          <p:spPr>
            <a:xfrm>
              <a:off x="1271464" y="4869160"/>
              <a:ext cx="4181890" cy="1384995"/>
            </a:xfrm>
            <a:prstGeom prst="rect">
              <a:avLst/>
            </a:prstGeom>
          </p:spPr>
          <p:txBody>
            <a:bodyPr wrap="square">
              <a:spAutoFit/>
            </a:bodyPr>
            <a:lstStyle/>
            <a:p>
              <a:r>
                <a:rPr lang="en-US" sz="1400" dirty="0"/>
                <a:t>A</a:t>
              </a:r>
              <a:r>
                <a:rPr lang="en-US" sz="1400" dirty="0" smtClean="0"/>
                <a:t>: RF-6 (interlock card)</a:t>
              </a:r>
            </a:p>
            <a:p>
              <a:r>
                <a:rPr lang="en-US" sz="1400" dirty="0" smtClean="0">
                  <a:solidFill>
                    <a:srgbClr val="FF0000"/>
                  </a:solidFill>
                </a:rPr>
                <a:t>B: Magnet controls</a:t>
              </a:r>
            </a:p>
            <a:p>
              <a:r>
                <a:rPr lang="en-US" sz="1400" dirty="0" smtClean="0">
                  <a:solidFill>
                    <a:srgbClr val="008000"/>
                  </a:solidFill>
                </a:rPr>
                <a:t>C: LLRF (ACC23), </a:t>
              </a:r>
              <a:r>
                <a:rPr lang="en-US" sz="1400" dirty="0">
                  <a:solidFill>
                    <a:srgbClr val="FF0000"/>
                  </a:solidFill>
                </a:rPr>
                <a:t>Magnet </a:t>
              </a:r>
              <a:r>
                <a:rPr lang="en-US" sz="1400" dirty="0" smtClean="0">
                  <a:solidFill>
                    <a:srgbClr val="FF0000"/>
                  </a:solidFill>
                </a:rPr>
                <a:t>PS / Magnet controls</a:t>
              </a:r>
              <a:endParaRPr lang="en-US" sz="1400" dirty="0">
                <a:solidFill>
                  <a:srgbClr val="FF0000"/>
                </a:solidFill>
              </a:endParaRPr>
            </a:p>
            <a:p>
              <a:r>
                <a:rPr lang="en-US" sz="1400" dirty="0" smtClean="0">
                  <a:solidFill>
                    <a:srgbClr val="0000FF"/>
                  </a:solidFill>
                </a:rPr>
                <a:t>D: Major power cut</a:t>
              </a:r>
              <a:endParaRPr lang="en-US" sz="1400" dirty="0">
                <a:solidFill>
                  <a:srgbClr val="0000FF"/>
                </a:solidFill>
              </a:endParaRPr>
            </a:p>
            <a:p>
              <a:r>
                <a:rPr lang="en-US" sz="1400" dirty="0">
                  <a:solidFill>
                    <a:srgbClr val="0000FF"/>
                  </a:solidFill>
                </a:rPr>
                <a:t>E</a:t>
              </a:r>
              <a:r>
                <a:rPr lang="en-US" sz="1400" dirty="0" smtClean="0">
                  <a:solidFill>
                    <a:srgbClr val="0000FF"/>
                  </a:solidFill>
                </a:rPr>
                <a:t>: Power glitch (1 s)</a:t>
              </a:r>
            </a:p>
            <a:p>
              <a:r>
                <a:rPr lang="en-US" sz="1400" dirty="0">
                  <a:solidFill>
                    <a:srgbClr val="CC66FF"/>
                  </a:solidFill>
                </a:rPr>
                <a:t>F</a:t>
              </a:r>
              <a:r>
                <a:rPr lang="en-US" sz="1400" dirty="0" smtClean="0">
                  <a:solidFill>
                    <a:srgbClr val="CC66FF"/>
                  </a:solidFill>
                </a:rPr>
                <a:t>: Cryogenics, </a:t>
              </a:r>
              <a:r>
                <a:rPr lang="en-US" sz="1400" dirty="0" smtClean="0">
                  <a:solidFill>
                    <a:srgbClr val="9446FF"/>
                  </a:solidFill>
                </a:rPr>
                <a:t>Vacuum (SSK), </a:t>
              </a:r>
              <a:r>
                <a:rPr lang="en-US" sz="1400" dirty="0" smtClean="0">
                  <a:solidFill>
                    <a:srgbClr val="660066"/>
                  </a:solidFill>
                </a:rPr>
                <a:t>RF-gun IR-detector</a:t>
              </a:r>
              <a:endParaRPr lang="en-US" sz="1400" dirty="0">
                <a:solidFill>
                  <a:srgbClr val="660066"/>
                </a:solidFill>
              </a:endParaRPr>
            </a:p>
          </p:txBody>
        </p:sp>
        <p:sp>
          <p:nvSpPr>
            <p:cNvPr id="32" name="Rectangle 31"/>
            <p:cNvSpPr/>
            <p:nvPr/>
          </p:nvSpPr>
          <p:spPr>
            <a:xfrm>
              <a:off x="6096000" y="4869160"/>
              <a:ext cx="5688632" cy="1384995"/>
            </a:xfrm>
            <a:prstGeom prst="rect">
              <a:avLst/>
            </a:prstGeom>
          </p:spPr>
          <p:txBody>
            <a:bodyPr wrap="square">
              <a:spAutoFit/>
            </a:bodyPr>
            <a:lstStyle/>
            <a:p>
              <a:r>
                <a:rPr lang="en-US" sz="1400" dirty="0" smtClean="0">
                  <a:solidFill>
                    <a:srgbClr val="660066"/>
                  </a:solidFill>
                </a:rPr>
                <a:t>G: RF-gun window</a:t>
              </a:r>
            </a:p>
            <a:p>
              <a:r>
                <a:rPr lang="en-US" sz="1400" dirty="0">
                  <a:solidFill>
                    <a:srgbClr val="53CEFF"/>
                  </a:solidFill>
                </a:rPr>
                <a:t>H</a:t>
              </a:r>
              <a:r>
                <a:rPr lang="en-US" sz="1400" dirty="0" smtClean="0">
                  <a:solidFill>
                    <a:srgbClr val="53CEFF"/>
                  </a:solidFill>
                </a:rPr>
                <a:t>: Photon </a:t>
              </a:r>
              <a:r>
                <a:rPr lang="en-US" sz="1400" dirty="0" err="1" smtClean="0">
                  <a:solidFill>
                    <a:srgbClr val="53CEFF"/>
                  </a:solidFill>
                </a:rPr>
                <a:t>beamline</a:t>
              </a:r>
              <a:r>
                <a:rPr lang="en-US" sz="1400" dirty="0" smtClean="0">
                  <a:solidFill>
                    <a:srgbClr val="53CEFF"/>
                  </a:solidFill>
                </a:rPr>
                <a:t> </a:t>
              </a:r>
            </a:p>
            <a:p>
              <a:r>
                <a:rPr lang="en-US" sz="1400" dirty="0" smtClean="0">
                  <a:solidFill>
                    <a:srgbClr val="CC66FF"/>
                  </a:solidFill>
                </a:rPr>
                <a:t> I: Cryogenics</a:t>
              </a:r>
              <a:endParaRPr lang="en-US" sz="1400" dirty="0">
                <a:solidFill>
                  <a:srgbClr val="CC66FF"/>
                </a:solidFill>
              </a:endParaRPr>
            </a:p>
            <a:p>
              <a:r>
                <a:rPr lang="en-US" sz="1400" dirty="0" smtClean="0">
                  <a:solidFill>
                    <a:srgbClr val="008000"/>
                  </a:solidFill>
                </a:rPr>
                <a:t>J: LLRF (ACC23), </a:t>
              </a:r>
              <a:r>
                <a:rPr lang="en-US" sz="1400" dirty="0" smtClean="0"/>
                <a:t>RF-2, </a:t>
              </a:r>
              <a:r>
                <a:rPr lang="en-US" sz="1400" dirty="0" smtClean="0">
                  <a:solidFill>
                    <a:srgbClr val="CCCC00"/>
                  </a:solidFill>
                </a:rPr>
                <a:t>operating, </a:t>
              </a:r>
              <a:r>
                <a:rPr lang="en-US" sz="1400" dirty="0" smtClean="0">
                  <a:solidFill>
                    <a:srgbClr val="53CEFF"/>
                  </a:solidFill>
                </a:rPr>
                <a:t>photon </a:t>
              </a:r>
              <a:r>
                <a:rPr lang="en-US" sz="1400" dirty="0" err="1" smtClean="0">
                  <a:solidFill>
                    <a:srgbClr val="53CEFF"/>
                  </a:solidFill>
                </a:rPr>
                <a:t>beamline</a:t>
              </a:r>
              <a:endParaRPr lang="en-US" sz="1400" dirty="0" smtClean="0">
                <a:solidFill>
                  <a:srgbClr val="53CEFF"/>
                </a:solidFill>
              </a:endParaRPr>
            </a:p>
            <a:p>
              <a:r>
                <a:rPr lang="en-US" sz="1400" dirty="0" smtClean="0">
                  <a:solidFill>
                    <a:srgbClr val="53CEFF"/>
                  </a:solidFill>
                </a:rPr>
                <a:t>K: Photon </a:t>
              </a:r>
              <a:r>
                <a:rPr lang="en-US" sz="1400" dirty="0" err="1" smtClean="0">
                  <a:solidFill>
                    <a:srgbClr val="53CEFF"/>
                  </a:solidFill>
                </a:rPr>
                <a:t>beamline</a:t>
              </a:r>
              <a:endParaRPr lang="en-US" sz="1400" dirty="0" smtClean="0">
                <a:solidFill>
                  <a:srgbClr val="53CEFF"/>
                </a:solidFill>
              </a:endParaRPr>
            </a:p>
            <a:p>
              <a:r>
                <a:rPr lang="en-US" sz="1400" dirty="0" smtClean="0">
                  <a:solidFill>
                    <a:srgbClr val="53CEFF"/>
                  </a:solidFill>
                </a:rPr>
                <a:t>L: Photon </a:t>
              </a:r>
              <a:r>
                <a:rPr lang="en-US" sz="1400" dirty="0" err="1" smtClean="0">
                  <a:solidFill>
                    <a:srgbClr val="53CEFF"/>
                  </a:solidFill>
                </a:rPr>
                <a:t>beamline</a:t>
              </a:r>
              <a:endParaRPr lang="en-US" sz="1400" dirty="0">
                <a:solidFill>
                  <a:srgbClr val="53CEFF"/>
                </a:solidFill>
              </a:endParaRPr>
            </a:p>
          </p:txBody>
        </p:sp>
      </p:grpSp>
      <p:grpSp>
        <p:nvGrpSpPr>
          <p:cNvPr id="2" name="Group 1"/>
          <p:cNvGrpSpPr/>
          <p:nvPr/>
        </p:nvGrpSpPr>
        <p:grpSpPr>
          <a:xfrm>
            <a:off x="47328" y="836712"/>
            <a:ext cx="12092152" cy="3855914"/>
            <a:chOff x="-121013" y="888975"/>
            <a:chExt cx="12092152" cy="3855914"/>
          </a:xfrm>
        </p:grpSpPr>
        <p:sp>
          <p:nvSpPr>
            <p:cNvPr id="51" name="Rectangle 50"/>
            <p:cNvSpPr/>
            <p:nvPr/>
          </p:nvSpPr>
          <p:spPr>
            <a:xfrm>
              <a:off x="2711624" y="1124744"/>
              <a:ext cx="864096" cy="3312368"/>
            </a:xfrm>
            <a:prstGeom prst="rect">
              <a:avLst/>
            </a:prstGeom>
            <a:solidFill>
              <a:srgbClr val="CCFFCC">
                <a:alpha val="6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err="1" smtClean="0">
                <a:solidFill>
                  <a:schemeClr val="tx1"/>
                </a:solidFill>
              </a:endParaRPr>
            </a:p>
          </p:txBody>
        </p:sp>
        <p:sp>
          <p:nvSpPr>
            <p:cNvPr id="53" name="Rectangle 52"/>
            <p:cNvSpPr/>
            <p:nvPr/>
          </p:nvSpPr>
          <p:spPr>
            <a:xfrm>
              <a:off x="3935760" y="1124744"/>
              <a:ext cx="864096" cy="3312368"/>
            </a:xfrm>
            <a:prstGeom prst="rect">
              <a:avLst/>
            </a:prstGeom>
            <a:solidFill>
              <a:srgbClr val="CCFFCC">
                <a:alpha val="6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err="1" smtClean="0">
                <a:solidFill>
                  <a:schemeClr val="tx1"/>
                </a:solidFill>
              </a:endParaRPr>
            </a:p>
          </p:txBody>
        </p:sp>
        <p:sp>
          <p:nvSpPr>
            <p:cNvPr id="54" name="Rectangle 53"/>
            <p:cNvSpPr/>
            <p:nvPr/>
          </p:nvSpPr>
          <p:spPr>
            <a:xfrm>
              <a:off x="5375920" y="1124744"/>
              <a:ext cx="864096" cy="3312368"/>
            </a:xfrm>
            <a:prstGeom prst="rect">
              <a:avLst/>
            </a:prstGeom>
            <a:solidFill>
              <a:srgbClr val="CCFFCC">
                <a:alpha val="6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err="1" smtClean="0">
                <a:solidFill>
                  <a:schemeClr val="tx1"/>
                </a:solidFill>
              </a:endParaRPr>
            </a:p>
          </p:txBody>
        </p:sp>
        <p:sp>
          <p:nvSpPr>
            <p:cNvPr id="55" name="Rectangle 54"/>
            <p:cNvSpPr/>
            <p:nvPr/>
          </p:nvSpPr>
          <p:spPr>
            <a:xfrm>
              <a:off x="9120336" y="1124744"/>
              <a:ext cx="864096" cy="3312368"/>
            </a:xfrm>
            <a:prstGeom prst="rect">
              <a:avLst/>
            </a:prstGeom>
            <a:solidFill>
              <a:srgbClr val="CCFFCC">
                <a:alpha val="6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err="1" smtClean="0">
                <a:solidFill>
                  <a:schemeClr val="tx1"/>
                </a:solidFill>
              </a:endParaRPr>
            </a:p>
          </p:txBody>
        </p:sp>
        <p:sp>
          <p:nvSpPr>
            <p:cNvPr id="56" name="Rectangle 55"/>
            <p:cNvSpPr/>
            <p:nvPr/>
          </p:nvSpPr>
          <p:spPr>
            <a:xfrm>
              <a:off x="10560496" y="1124744"/>
              <a:ext cx="864096" cy="3312368"/>
            </a:xfrm>
            <a:prstGeom prst="rect">
              <a:avLst/>
            </a:prstGeom>
            <a:solidFill>
              <a:srgbClr val="CCFFCC">
                <a:alpha val="6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err="1" smtClean="0">
                <a:solidFill>
                  <a:schemeClr val="tx1"/>
                </a:solidFill>
              </a:endParaRPr>
            </a:p>
          </p:txBody>
        </p:sp>
        <p:sp>
          <p:nvSpPr>
            <p:cNvPr id="57" name="Rectangle 56"/>
            <p:cNvSpPr/>
            <p:nvPr/>
          </p:nvSpPr>
          <p:spPr>
            <a:xfrm>
              <a:off x="7680176" y="1124744"/>
              <a:ext cx="1080120" cy="3312368"/>
            </a:xfrm>
            <a:prstGeom prst="rect">
              <a:avLst/>
            </a:prstGeom>
            <a:solidFill>
              <a:srgbClr val="CCFFCC">
                <a:alpha val="6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err="1" smtClean="0">
                <a:solidFill>
                  <a:schemeClr val="tx1"/>
                </a:solidFill>
              </a:endParaRPr>
            </a:p>
          </p:txBody>
        </p:sp>
        <p:graphicFrame>
          <p:nvGraphicFramePr>
            <p:cNvPr id="10" name="Content Placeholder 3"/>
            <p:cNvGraphicFramePr>
              <a:graphicFrameLocks/>
            </p:cNvGraphicFramePr>
            <p:nvPr>
              <p:extLst>
                <p:ext uri="{D42A27DB-BD31-4B8C-83A1-F6EECF244321}">
                  <p14:modId xmlns:p14="http://schemas.microsoft.com/office/powerpoint/2010/main" val="3879397941"/>
                </p:ext>
              </p:extLst>
            </p:nvPr>
          </p:nvGraphicFramePr>
          <p:xfrm>
            <a:off x="551384" y="914297"/>
            <a:ext cx="11419755" cy="3738839"/>
          </p:xfrm>
          <a:graphic>
            <a:graphicData uri="http://schemas.openxmlformats.org/drawingml/2006/chart">
              <c:chart xmlns:c="http://schemas.openxmlformats.org/drawingml/2006/chart" xmlns:r="http://schemas.openxmlformats.org/officeDocument/2006/relationships" r:id="rId2"/>
            </a:graphicData>
          </a:graphic>
        </p:graphicFrame>
        <p:grpSp>
          <p:nvGrpSpPr>
            <p:cNvPr id="34" name="Group 33"/>
            <p:cNvGrpSpPr/>
            <p:nvPr/>
          </p:nvGrpSpPr>
          <p:grpSpPr>
            <a:xfrm>
              <a:off x="-121013" y="4437112"/>
              <a:ext cx="11689621" cy="307777"/>
              <a:chOff x="-168696" y="4437112"/>
              <a:chExt cx="11689621" cy="307777"/>
            </a:xfrm>
          </p:grpSpPr>
          <p:sp>
            <p:nvSpPr>
              <p:cNvPr id="23" name="TextBox 22"/>
              <p:cNvSpPr txBox="1"/>
              <p:nvPr/>
            </p:nvSpPr>
            <p:spPr>
              <a:xfrm>
                <a:off x="-168696" y="4437112"/>
                <a:ext cx="1347948" cy="307777"/>
              </a:xfrm>
              <a:prstGeom prst="rect">
                <a:avLst/>
              </a:prstGeom>
              <a:noFill/>
            </p:spPr>
            <p:txBody>
              <a:bodyPr wrap="square" rtlCol="0">
                <a:spAutoFit/>
              </a:bodyPr>
              <a:lstStyle/>
              <a:p>
                <a:pPr algn="ctr"/>
                <a:r>
                  <a:rPr lang="en-US" sz="1400" dirty="0" smtClean="0"/>
                  <a:t>Week</a:t>
                </a:r>
                <a:endParaRPr lang="de-DE" sz="1400" dirty="0"/>
              </a:p>
            </p:txBody>
          </p:sp>
          <p:sp>
            <p:nvSpPr>
              <p:cNvPr id="24" name="TextBox 23"/>
              <p:cNvSpPr txBox="1"/>
              <p:nvPr/>
            </p:nvSpPr>
            <p:spPr>
              <a:xfrm>
                <a:off x="1827687" y="4437112"/>
                <a:ext cx="284515" cy="307777"/>
              </a:xfrm>
              <a:prstGeom prst="rect">
                <a:avLst/>
              </a:prstGeom>
              <a:noFill/>
            </p:spPr>
            <p:txBody>
              <a:bodyPr wrap="none" rtlCol="0">
                <a:spAutoFit/>
              </a:bodyPr>
              <a:lstStyle/>
              <a:p>
                <a:r>
                  <a:rPr lang="en-US" sz="1400" dirty="0"/>
                  <a:t>5</a:t>
                </a:r>
                <a:endParaRPr lang="en-US" sz="1400" dirty="0" smtClean="0"/>
              </a:p>
            </p:txBody>
          </p:sp>
          <p:sp>
            <p:nvSpPr>
              <p:cNvPr id="25" name="TextBox 24"/>
              <p:cNvSpPr txBox="1"/>
              <p:nvPr/>
            </p:nvSpPr>
            <p:spPr>
              <a:xfrm>
                <a:off x="2759307" y="4437112"/>
                <a:ext cx="384365" cy="307777"/>
              </a:xfrm>
              <a:prstGeom prst="rect">
                <a:avLst/>
              </a:prstGeom>
              <a:noFill/>
            </p:spPr>
            <p:txBody>
              <a:bodyPr wrap="none" rtlCol="0">
                <a:spAutoFit/>
              </a:bodyPr>
              <a:lstStyle/>
              <a:p>
                <a:r>
                  <a:rPr lang="en-US" sz="1400" dirty="0" smtClean="0"/>
                  <a:t>10</a:t>
                </a:r>
              </a:p>
            </p:txBody>
          </p:sp>
          <p:sp>
            <p:nvSpPr>
              <p:cNvPr id="26" name="TextBox 25"/>
              <p:cNvSpPr txBox="1"/>
              <p:nvPr/>
            </p:nvSpPr>
            <p:spPr>
              <a:xfrm>
                <a:off x="5951984" y="4437112"/>
                <a:ext cx="384365" cy="307777"/>
              </a:xfrm>
              <a:prstGeom prst="rect">
                <a:avLst/>
              </a:prstGeom>
              <a:noFill/>
            </p:spPr>
            <p:txBody>
              <a:bodyPr wrap="none" rtlCol="0">
                <a:spAutoFit/>
              </a:bodyPr>
              <a:lstStyle/>
              <a:p>
                <a:r>
                  <a:rPr lang="en-US" sz="1400" dirty="0" smtClean="0"/>
                  <a:t>25</a:t>
                </a:r>
              </a:p>
            </p:txBody>
          </p:sp>
          <p:sp>
            <p:nvSpPr>
              <p:cNvPr id="28" name="TextBox 27"/>
              <p:cNvSpPr txBox="1"/>
              <p:nvPr/>
            </p:nvSpPr>
            <p:spPr>
              <a:xfrm>
                <a:off x="6960096" y="4437112"/>
                <a:ext cx="384365" cy="307777"/>
              </a:xfrm>
              <a:prstGeom prst="rect">
                <a:avLst/>
              </a:prstGeom>
              <a:noFill/>
            </p:spPr>
            <p:txBody>
              <a:bodyPr wrap="none" rtlCol="0">
                <a:spAutoFit/>
              </a:bodyPr>
              <a:lstStyle/>
              <a:p>
                <a:r>
                  <a:rPr lang="en-US" sz="1400" dirty="0"/>
                  <a:t>3</a:t>
                </a:r>
                <a:r>
                  <a:rPr lang="en-US" sz="1400" dirty="0" smtClean="0"/>
                  <a:t>0</a:t>
                </a:r>
              </a:p>
            </p:txBody>
          </p:sp>
          <p:sp>
            <p:nvSpPr>
              <p:cNvPr id="29" name="TextBox 28"/>
              <p:cNvSpPr txBox="1"/>
              <p:nvPr/>
            </p:nvSpPr>
            <p:spPr>
              <a:xfrm>
                <a:off x="9024003" y="4437112"/>
                <a:ext cx="384365" cy="307777"/>
              </a:xfrm>
              <a:prstGeom prst="rect">
                <a:avLst/>
              </a:prstGeom>
              <a:noFill/>
            </p:spPr>
            <p:txBody>
              <a:bodyPr wrap="none" rtlCol="0">
                <a:spAutoFit/>
              </a:bodyPr>
              <a:lstStyle/>
              <a:p>
                <a:r>
                  <a:rPr lang="en-US" sz="1400" dirty="0" smtClean="0"/>
                  <a:t>40</a:t>
                </a:r>
              </a:p>
            </p:txBody>
          </p:sp>
          <p:sp>
            <p:nvSpPr>
              <p:cNvPr id="27" name="TextBox 26"/>
              <p:cNvSpPr txBox="1"/>
              <p:nvPr/>
            </p:nvSpPr>
            <p:spPr>
              <a:xfrm>
                <a:off x="3839427" y="4437112"/>
                <a:ext cx="600389" cy="307777"/>
              </a:xfrm>
              <a:prstGeom prst="rect">
                <a:avLst/>
              </a:prstGeom>
              <a:noFill/>
            </p:spPr>
            <p:txBody>
              <a:bodyPr wrap="square" rtlCol="0">
                <a:spAutoFit/>
              </a:bodyPr>
              <a:lstStyle/>
              <a:p>
                <a:r>
                  <a:rPr lang="en-US" sz="1400" dirty="0" smtClean="0"/>
                  <a:t>15</a:t>
                </a:r>
              </a:p>
            </p:txBody>
          </p:sp>
          <p:sp>
            <p:nvSpPr>
              <p:cNvPr id="30" name="TextBox 29"/>
              <p:cNvSpPr txBox="1"/>
              <p:nvPr/>
            </p:nvSpPr>
            <p:spPr>
              <a:xfrm>
                <a:off x="4871864" y="4437112"/>
                <a:ext cx="432048" cy="307777"/>
              </a:xfrm>
              <a:prstGeom prst="rect">
                <a:avLst/>
              </a:prstGeom>
              <a:noFill/>
            </p:spPr>
            <p:txBody>
              <a:bodyPr wrap="square" rtlCol="0">
                <a:spAutoFit/>
              </a:bodyPr>
              <a:lstStyle/>
              <a:p>
                <a:r>
                  <a:rPr lang="en-US" sz="1400" dirty="0" smtClean="0"/>
                  <a:t>20</a:t>
                </a:r>
              </a:p>
            </p:txBody>
          </p:sp>
          <p:sp>
            <p:nvSpPr>
              <p:cNvPr id="31" name="TextBox 30"/>
              <p:cNvSpPr txBox="1"/>
              <p:nvPr/>
            </p:nvSpPr>
            <p:spPr>
              <a:xfrm>
                <a:off x="7968208" y="4437112"/>
                <a:ext cx="384365" cy="307777"/>
              </a:xfrm>
              <a:prstGeom prst="rect">
                <a:avLst/>
              </a:prstGeom>
              <a:noFill/>
            </p:spPr>
            <p:txBody>
              <a:bodyPr wrap="none" rtlCol="0">
                <a:spAutoFit/>
              </a:bodyPr>
              <a:lstStyle/>
              <a:p>
                <a:r>
                  <a:rPr lang="en-US" sz="1400" dirty="0" smtClean="0"/>
                  <a:t>3</a:t>
                </a:r>
                <a:r>
                  <a:rPr lang="en-US" sz="1400" dirty="0"/>
                  <a:t>5</a:t>
                </a:r>
                <a:endParaRPr lang="en-US" sz="1400" dirty="0" smtClean="0"/>
              </a:p>
            </p:txBody>
          </p:sp>
          <p:sp>
            <p:nvSpPr>
              <p:cNvPr id="70" name="TextBox 69"/>
              <p:cNvSpPr txBox="1"/>
              <p:nvPr/>
            </p:nvSpPr>
            <p:spPr>
              <a:xfrm>
                <a:off x="11136560" y="4437112"/>
                <a:ext cx="384365" cy="307777"/>
              </a:xfrm>
              <a:prstGeom prst="rect">
                <a:avLst/>
              </a:prstGeom>
              <a:noFill/>
            </p:spPr>
            <p:txBody>
              <a:bodyPr wrap="none" rtlCol="0">
                <a:spAutoFit/>
              </a:bodyPr>
              <a:lstStyle/>
              <a:p>
                <a:r>
                  <a:rPr lang="en-US" sz="1400" dirty="0" smtClean="0"/>
                  <a:t>50</a:t>
                </a:r>
              </a:p>
            </p:txBody>
          </p:sp>
          <p:sp>
            <p:nvSpPr>
              <p:cNvPr id="72" name="TextBox 71"/>
              <p:cNvSpPr txBox="1"/>
              <p:nvPr/>
            </p:nvSpPr>
            <p:spPr>
              <a:xfrm>
                <a:off x="10056440" y="4437112"/>
                <a:ext cx="384365" cy="307777"/>
              </a:xfrm>
              <a:prstGeom prst="rect">
                <a:avLst/>
              </a:prstGeom>
              <a:noFill/>
            </p:spPr>
            <p:txBody>
              <a:bodyPr wrap="none" rtlCol="0">
                <a:spAutoFit/>
              </a:bodyPr>
              <a:lstStyle/>
              <a:p>
                <a:r>
                  <a:rPr lang="en-US" sz="1400" dirty="0" smtClean="0"/>
                  <a:t>45</a:t>
                </a:r>
              </a:p>
            </p:txBody>
          </p:sp>
        </p:grpSp>
        <p:cxnSp>
          <p:nvCxnSpPr>
            <p:cNvPr id="11" name="Straight Connector 10"/>
            <p:cNvCxnSpPr/>
            <p:nvPr/>
          </p:nvCxnSpPr>
          <p:spPr bwMode="auto">
            <a:xfrm>
              <a:off x="1061116" y="3952801"/>
              <a:ext cx="10795524" cy="0"/>
            </a:xfrm>
            <a:prstGeom prst="line">
              <a:avLst/>
            </a:prstGeom>
            <a:solidFill>
              <a:srgbClr val="3333FF">
                <a:alpha val="65881"/>
              </a:srgbClr>
            </a:solid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cxnSp>
        <p:sp>
          <p:nvSpPr>
            <p:cNvPr id="12" name="TextBox 11"/>
            <p:cNvSpPr txBox="1"/>
            <p:nvPr/>
          </p:nvSpPr>
          <p:spPr>
            <a:xfrm>
              <a:off x="839416" y="3592761"/>
              <a:ext cx="1084579" cy="369332"/>
            </a:xfrm>
            <a:prstGeom prst="rect">
              <a:avLst/>
            </a:prstGeom>
            <a:noFill/>
          </p:spPr>
          <p:txBody>
            <a:bodyPr wrap="square" rtlCol="0">
              <a:spAutoFit/>
            </a:bodyPr>
            <a:lstStyle/>
            <a:p>
              <a:pPr algn="ctr"/>
              <a:r>
                <a:rPr lang="en-US" dirty="0" smtClean="0">
                  <a:solidFill>
                    <a:srgbClr val="FF0000"/>
                  </a:solidFill>
                </a:rPr>
                <a:t>4%</a:t>
              </a:r>
              <a:endParaRPr lang="en-US" dirty="0">
                <a:solidFill>
                  <a:srgbClr val="FF0000"/>
                </a:solidFill>
              </a:endParaRPr>
            </a:p>
          </p:txBody>
        </p:sp>
        <p:sp>
          <p:nvSpPr>
            <p:cNvPr id="15" name="TextBox 14"/>
            <p:cNvSpPr txBox="1"/>
            <p:nvPr/>
          </p:nvSpPr>
          <p:spPr>
            <a:xfrm>
              <a:off x="2568728" y="3212976"/>
              <a:ext cx="502936" cy="307777"/>
            </a:xfrm>
            <a:prstGeom prst="rect">
              <a:avLst/>
            </a:prstGeom>
            <a:noFill/>
          </p:spPr>
          <p:txBody>
            <a:bodyPr wrap="square" rtlCol="0">
              <a:spAutoFit/>
            </a:bodyPr>
            <a:lstStyle/>
            <a:p>
              <a:pPr algn="ctr"/>
              <a:r>
                <a:rPr lang="en-US" sz="1400" b="1" dirty="0" smtClean="0">
                  <a:solidFill>
                    <a:srgbClr val="FF0000"/>
                  </a:solidFill>
                </a:rPr>
                <a:t>B</a:t>
              </a:r>
              <a:endParaRPr lang="en-US" sz="1400" b="1" dirty="0">
                <a:solidFill>
                  <a:srgbClr val="FF0000"/>
                </a:solidFill>
              </a:endParaRPr>
            </a:p>
          </p:txBody>
        </p:sp>
        <p:sp>
          <p:nvSpPr>
            <p:cNvPr id="16" name="TextBox 15"/>
            <p:cNvSpPr txBox="1"/>
            <p:nvPr/>
          </p:nvSpPr>
          <p:spPr>
            <a:xfrm>
              <a:off x="4367808" y="3068960"/>
              <a:ext cx="502936" cy="307777"/>
            </a:xfrm>
            <a:prstGeom prst="rect">
              <a:avLst/>
            </a:prstGeom>
            <a:noFill/>
          </p:spPr>
          <p:txBody>
            <a:bodyPr wrap="square" rtlCol="0">
              <a:spAutoFit/>
            </a:bodyPr>
            <a:lstStyle/>
            <a:p>
              <a:pPr algn="ctr"/>
              <a:r>
                <a:rPr lang="en-US" sz="1400" b="1" dirty="0">
                  <a:solidFill>
                    <a:srgbClr val="008000"/>
                  </a:solidFill>
                </a:rPr>
                <a:t>C</a:t>
              </a:r>
            </a:p>
          </p:txBody>
        </p:sp>
        <p:sp>
          <p:nvSpPr>
            <p:cNvPr id="17" name="TextBox 16"/>
            <p:cNvSpPr txBox="1"/>
            <p:nvPr/>
          </p:nvSpPr>
          <p:spPr>
            <a:xfrm>
              <a:off x="4656960" y="1490361"/>
              <a:ext cx="502936" cy="307777"/>
            </a:xfrm>
            <a:prstGeom prst="rect">
              <a:avLst/>
            </a:prstGeom>
            <a:noFill/>
          </p:spPr>
          <p:txBody>
            <a:bodyPr wrap="square" rtlCol="0">
              <a:spAutoFit/>
            </a:bodyPr>
            <a:lstStyle/>
            <a:p>
              <a:pPr algn="ctr"/>
              <a:r>
                <a:rPr lang="en-US" sz="1400" b="1" dirty="0" smtClean="0">
                  <a:solidFill>
                    <a:srgbClr val="0000FF"/>
                  </a:solidFill>
                </a:rPr>
                <a:t>D</a:t>
              </a:r>
              <a:endParaRPr lang="en-US" sz="1400" b="1" dirty="0">
                <a:solidFill>
                  <a:srgbClr val="0000FF"/>
                </a:solidFill>
              </a:endParaRPr>
            </a:p>
          </p:txBody>
        </p:sp>
        <p:sp>
          <p:nvSpPr>
            <p:cNvPr id="18" name="TextBox 17"/>
            <p:cNvSpPr txBox="1"/>
            <p:nvPr/>
          </p:nvSpPr>
          <p:spPr>
            <a:xfrm>
              <a:off x="5665072" y="2780928"/>
              <a:ext cx="502936" cy="307777"/>
            </a:xfrm>
            <a:prstGeom prst="rect">
              <a:avLst/>
            </a:prstGeom>
            <a:noFill/>
          </p:spPr>
          <p:txBody>
            <a:bodyPr wrap="square" rtlCol="0">
              <a:spAutoFit/>
            </a:bodyPr>
            <a:lstStyle/>
            <a:p>
              <a:pPr algn="ctr"/>
              <a:r>
                <a:rPr lang="en-US" sz="1400" b="1" dirty="0" smtClean="0">
                  <a:solidFill>
                    <a:srgbClr val="CC66FF"/>
                  </a:solidFill>
                </a:rPr>
                <a:t>F</a:t>
              </a:r>
              <a:endParaRPr lang="en-US" sz="1400" b="1" dirty="0">
                <a:solidFill>
                  <a:srgbClr val="CC66FF"/>
                </a:solidFill>
              </a:endParaRPr>
            </a:p>
          </p:txBody>
        </p:sp>
        <p:sp>
          <p:nvSpPr>
            <p:cNvPr id="20" name="TextBox 19"/>
            <p:cNvSpPr txBox="1"/>
            <p:nvPr/>
          </p:nvSpPr>
          <p:spPr>
            <a:xfrm rot="16200000">
              <a:off x="-1334983" y="2613525"/>
              <a:ext cx="3277969" cy="369332"/>
            </a:xfrm>
            <a:prstGeom prst="rect">
              <a:avLst/>
            </a:prstGeom>
            <a:noFill/>
          </p:spPr>
          <p:txBody>
            <a:bodyPr wrap="square" rtlCol="0">
              <a:spAutoFit/>
            </a:bodyPr>
            <a:lstStyle/>
            <a:p>
              <a:pPr algn="ctr"/>
              <a:r>
                <a:rPr lang="en-US" dirty="0" smtClean="0"/>
                <a:t>Downtime (%)</a:t>
              </a:r>
              <a:endParaRPr lang="en-US" dirty="0"/>
            </a:p>
          </p:txBody>
        </p:sp>
        <p:sp>
          <p:nvSpPr>
            <p:cNvPr id="22" name="TextBox 21"/>
            <p:cNvSpPr txBox="1"/>
            <p:nvPr/>
          </p:nvSpPr>
          <p:spPr>
            <a:xfrm>
              <a:off x="5449048" y="3284984"/>
              <a:ext cx="502936" cy="307777"/>
            </a:xfrm>
            <a:prstGeom prst="rect">
              <a:avLst/>
            </a:prstGeom>
            <a:noFill/>
          </p:spPr>
          <p:txBody>
            <a:bodyPr wrap="square" rtlCol="0">
              <a:spAutoFit/>
            </a:bodyPr>
            <a:lstStyle/>
            <a:p>
              <a:pPr algn="ctr"/>
              <a:r>
                <a:rPr lang="en-US" sz="1400" b="1" dirty="0">
                  <a:solidFill>
                    <a:srgbClr val="0000FF"/>
                  </a:solidFill>
                </a:rPr>
                <a:t>E</a:t>
              </a:r>
            </a:p>
          </p:txBody>
        </p:sp>
        <p:sp>
          <p:nvSpPr>
            <p:cNvPr id="37" name="TextBox 36"/>
            <p:cNvSpPr txBox="1"/>
            <p:nvPr/>
          </p:nvSpPr>
          <p:spPr>
            <a:xfrm>
              <a:off x="1920656" y="3429000"/>
              <a:ext cx="502936" cy="307777"/>
            </a:xfrm>
            <a:prstGeom prst="rect">
              <a:avLst/>
            </a:prstGeom>
            <a:noFill/>
          </p:spPr>
          <p:txBody>
            <a:bodyPr wrap="square" rtlCol="0">
              <a:spAutoFit/>
            </a:bodyPr>
            <a:lstStyle/>
            <a:p>
              <a:pPr algn="ctr"/>
              <a:r>
                <a:rPr lang="en-US" sz="1400" b="1" dirty="0"/>
                <a:t>A</a:t>
              </a:r>
            </a:p>
          </p:txBody>
        </p:sp>
        <p:sp>
          <p:nvSpPr>
            <p:cNvPr id="36" name="TextBox 35"/>
            <p:cNvSpPr txBox="1"/>
            <p:nvPr/>
          </p:nvSpPr>
          <p:spPr>
            <a:xfrm>
              <a:off x="6673184" y="888975"/>
              <a:ext cx="502936" cy="307777"/>
            </a:xfrm>
            <a:prstGeom prst="rect">
              <a:avLst/>
            </a:prstGeom>
            <a:noFill/>
          </p:spPr>
          <p:txBody>
            <a:bodyPr wrap="square" rtlCol="0">
              <a:spAutoFit/>
            </a:bodyPr>
            <a:lstStyle/>
            <a:p>
              <a:pPr algn="ctr"/>
              <a:r>
                <a:rPr lang="en-US" sz="1400" b="1" dirty="0">
                  <a:solidFill>
                    <a:srgbClr val="660066"/>
                  </a:solidFill>
                </a:rPr>
                <a:t>G</a:t>
              </a:r>
            </a:p>
          </p:txBody>
        </p:sp>
        <p:sp>
          <p:nvSpPr>
            <p:cNvPr id="38" name="TextBox 37"/>
            <p:cNvSpPr txBox="1"/>
            <p:nvPr/>
          </p:nvSpPr>
          <p:spPr>
            <a:xfrm>
              <a:off x="7897320" y="3212976"/>
              <a:ext cx="502936" cy="307777"/>
            </a:xfrm>
            <a:prstGeom prst="rect">
              <a:avLst/>
            </a:prstGeom>
            <a:noFill/>
          </p:spPr>
          <p:txBody>
            <a:bodyPr wrap="square" rtlCol="0">
              <a:spAutoFit/>
            </a:bodyPr>
            <a:lstStyle/>
            <a:p>
              <a:pPr algn="ctr"/>
              <a:r>
                <a:rPr lang="en-US" sz="1400" b="1" dirty="0" smtClean="0">
                  <a:solidFill>
                    <a:schemeClr val="accent1">
                      <a:lumMod val="60000"/>
                      <a:lumOff val="40000"/>
                    </a:schemeClr>
                  </a:solidFill>
                </a:rPr>
                <a:t>H</a:t>
              </a:r>
              <a:endParaRPr lang="en-US" sz="1400" b="1" dirty="0">
                <a:solidFill>
                  <a:schemeClr val="accent1">
                    <a:lumMod val="60000"/>
                    <a:lumOff val="40000"/>
                  </a:schemeClr>
                </a:solidFill>
              </a:endParaRPr>
            </a:p>
          </p:txBody>
        </p:sp>
        <p:sp>
          <p:nvSpPr>
            <p:cNvPr id="39" name="TextBox 38"/>
            <p:cNvSpPr txBox="1"/>
            <p:nvPr/>
          </p:nvSpPr>
          <p:spPr>
            <a:xfrm>
              <a:off x="8112224" y="3573016"/>
              <a:ext cx="502936" cy="307777"/>
            </a:xfrm>
            <a:prstGeom prst="rect">
              <a:avLst/>
            </a:prstGeom>
            <a:noFill/>
          </p:spPr>
          <p:txBody>
            <a:bodyPr wrap="square" rtlCol="0">
              <a:spAutoFit/>
            </a:bodyPr>
            <a:lstStyle/>
            <a:p>
              <a:pPr algn="ctr"/>
              <a:r>
                <a:rPr lang="en-US" sz="1400" b="1" dirty="0">
                  <a:solidFill>
                    <a:srgbClr val="CC66FF"/>
                  </a:solidFill>
                </a:rPr>
                <a:t>I</a:t>
              </a:r>
            </a:p>
          </p:txBody>
        </p:sp>
        <p:sp>
          <p:nvSpPr>
            <p:cNvPr id="40" name="TextBox 39"/>
            <p:cNvSpPr txBox="1"/>
            <p:nvPr/>
          </p:nvSpPr>
          <p:spPr>
            <a:xfrm>
              <a:off x="8760296" y="3212976"/>
              <a:ext cx="502936" cy="307777"/>
            </a:xfrm>
            <a:prstGeom prst="rect">
              <a:avLst/>
            </a:prstGeom>
            <a:noFill/>
          </p:spPr>
          <p:txBody>
            <a:bodyPr wrap="square" rtlCol="0">
              <a:spAutoFit/>
            </a:bodyPr>
            <a:lstStyle/>
            <a:p>
              <a:pPr algn="ctr"/>
              <a:r>
                <a:rPr lang="en-US" sz="1400" b="1" dirty="0" smtClean="0">
                  <a:solidFill>
                    <a:srgbClr val="008000"/>
                  </a:solidFill>
                </a:rPr>
                <a:t>J</a:t>
              </a:r>
              <a:endParaRPr lang="en-US" sz="1400" b="1" dirty="0">
                <a:solidFill>
                  <a:srgbClr val="008000"/>
                </a:solidFill>
              </a:endParaRPr>
            </a:p>
          </p:txBody>
        </p:sp>
        <p:sp>
          <p:nvSpPr>
            <p:cNvPr id="43" name="TextBox 42"/>
            <p:cNvSpPr txBox="1"/>
            <p:nvPr/>
          </p:nvSpPr>
          <p:spPr>
            <a:xfrm>
              <a:off x="6888088" y="3214137"/>
              <a:ext cx="1368152" cy="430887"/>
            </a:xfrm>
            <a:prstGeom prst="rect">
              <a:avLst/>
            </a:prstGeom>
            <a:noFill/>
          </p:spPr>
          <p:txBody>
            <a:bodyPr wrap="square" rtlCol="0">
              <a:spAutoFit/>
            </a:bodyPr>
            <a:lstStyle/>
            <a:p>
              <a:pPr algn="ctr"/>
              <a:r>
                <a:rPr lang="en-US" sz="1100" dirty="0" smtClean="0">
                  <a:solidFill>
                    <a:schemeClr val="tx1">
                      <a:lumMod val="50000"/>
                      <a:lumOff val="50000"/>
                    </a:schemeClr>
                  </a:solidFill>
                </a:rPr>
                <a:t>RF-gun window exchange</a:t>
              </a:r>
            </a:p>
          </p:txBody>
        </p:sp>
        <p:cxnSp>
          <p:nvCxnSpPr>
            <p:cNvPr id="9" name="Straight Arrow Connector 8"/>
            <p:cNvCxnSpPr/>
            <p:nvPr/>
          </p:nvCxnSpPr>
          <p:spPr>
            <a:xfrm flipH="1">
              <a:off x="7104112" y="3645024"/>
              <a:ext cx="216024" cy="648072"/>
            </a:xfrm>
            <a:prstGeom prst="straightConnector1">
              <a:avLst/>
            </a:prstGeom>
            <a:ln w="9525">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1108942" y="1124745"/>
              <a:ext cx="2538786" cy="307777"/>
            </a:xfrm>
            <a:prstGeom prst="rect">
              <a:avLst/>
            </a:prstGeom>
            <a:noFill/>
          </p:spPr>
          <p:txBody>
            <a:bodyPr wrap="square" rtlCol="0">
              <a:spAutoFit/>
            </a:bodyPr>
            <a:lstStyle/>
            <a:p>
              <a:r>
                <a:rPr lang="en-US" sz="1400" b="1" dirty="0" smtClean="0">
                  <a:solidFill>
                    <a:schemeClr val="accent3">
                      <a:lumMod val="60000"/>
                      <a:lumOff val="40000"/>
                    </a:schemeClr>
                  </a:solidFill>
                </a:rPr>
                <a:t>FLASH1: Total down 3.7%</a:t>
              </a:r>
              <a:endParaRPr lang="de-DE" sz="1400" b="1" dirty="0" err="1" smtClean="0">
                <a:solidFill>
                  <a:schemeClr val="accent3">
                    <a:lumMod val="60000"/>
                    <a:lumOff val="40000"/>
                  </a:schemeClr>
                </a:solidFill>
              </a:endParaRPr>
            </a:p>
          </p:txBody>
        </p:sp>
        <p:sp>
          <p:nvSpPr>
            <p:cNvPr id="68" name="TextBox 67"/>
            <p:cNvSpPr txBox="1"/>
            <p:nvPr/>
          </p:nvSpPr>
          <p:spPr>
            <a:xfrm>
              <a:off x="1108943" y="1340769"/>
              <a:ext cx="2466777" cy="307777"/>
            </a:xfrm>
            <a:prstGeom prst="rect">
              <a:avLst/>
            </a:prstGeom>
            <a:noFill/>
          </p:spPr>
          <p:txBody>
            <a:bodyPr wrap="square" rtlCol="0">
              <a:spAutoFit/>
            </a:bodyPr>
            <a:lstStyle/>
            <a:p>
              <a:r>
                <a:rPr lang="en-US" sz="1400" b="1" dirty="0" smtClean="0">
                  <a:solidFill>
                    <a:srgbClr val="F0A285"/>
                  </a:solidFill>
                </a:rPr>
                <a:t>FLASH2: Total down 3.4% </a:t>
              </a:r>
              <a:endParaRPr lang="de-DE" sz="1400" b="1" dirty="0" err="1" smtClean="0">
                <a:solidFill>
                  <a:srgbClr val="F0A285"/>
                </a:solidFill>
              </a:endParaRPr>
            </a:p>
          </p:txBody>
        </p:sp>
        <p:sp>
          <p:nvSpPr>
            <p:cNvPr id="71" name="TextBox 70"/>
            <p:cNvSpPr txBox="1"/>
            <p:nvPr/>
          </p:nvSpPr>
          <p:spPr>
            <a:xfrm>
              <a:off x="10201576" y="2564904"/>
              <a:ext cx="502936" cy="307777"/>
            </a:xfrm>
            <a:prstGeom prst="rect">
              <a:avLst/>
            </a:prstGeom>
            <a:noFill/>
          </p:spPr>
          <p:txBody>
            <a:bodyPr wrap="square" rtlCol="0">
              <a:spAutoFit/>
            </a:bodyPr>
            <a:lstStyle/>
            <a:p>
              <a:pPr algn="ctr"/>
              <a:r>
                <a:rPr lang="en-US" sz="1400" b="1" dirty="0">
                  <a:solidFill>
                    <a:schemeClr val="accent1">
                      <a:lumMod val="60000"/>
                      <a:lumOff val="40000"/>
                    </a:schemeClr>
                  </a:solidFill>
                </a:rPr>
                <a:t>K</a:t>
              </a:r>
              <a:endParaRPr lang="en-US" sz="1400" b="1" dirty="0" smtClean="0">
                <a:solidFill>
                  <a:schemeClr val="accent1">
                    <a:lumMod val="60000"/>
                    <a:lumOff val="40000"/>
                  </a:schemeClr>
                </a:solidFill>
              </a:endParaRPr>
            </a:p>
          </p:txBody>
        </p:sp>
        <p:sp>
          <p:nvSpPr>
            <p:cNvPr id="75" name="TextBox 74"/>
            <p:cNvSpPr txBox="1"/>
            <p:nvPr/>
          </p:nvSpPr>
          <p:spPr>
            <a:xfrm>
              <a:off x="10417600" y="3193231"/>
              <a:ext cx="502936" cy="307777"/>
            </a:xfrm>
            <a:prstGeom prst="rect">
              <a:avLst/>
            </a:prstGeom>
            <a:noFill/>
          </p:spPr>
          <p:txBody>
            <a:bodyPr wrap="square" rtlCol="0">
              <a:spAutoFit/>
            </a:bodyPr>
            <a:lstStyle/>
            <a:p>
              <a:pPr algn="ctr"/>
              <a:r>
                <a:rPr lang="en-US" sz="1400" b="1" dirty="0" smtClean="0">
                  <a:solidFill>
                    <a:schemeClr val="accent1">
                      <a:lumMod val="60000"/>
                      <a:lumOff val="40000"/>
                    </a:schemeClr>
                  </a:solidFill>
                </a:rPr>
                <a:t>L</a:t>
              </a:r>
            </a:p>
          </p:txBody>
        </p:sp>
        <p:sp>
          <p:nvSpPr>
            <p:cNvPr id="69" name="TextBox 68"/>
            <p:cNvSpPr txBox="1"/>
            <p:nvPr/>
          </p:nvSpPr>
          <p:spPr>
            <a:xfrm>
              <a:off x="911424" y="4437112"/>
              <a:ext cx="284515" cy="307777"/>
            </a:xfrm>
            <a:prstGeom prst="rect">
              <a:avLst/>
            </a:prstGeom>
            <a:noFill/>
          </p:spPr>
          <p:txBody>
            <a:bodyPr wrap="none" rtlCol="0">
              <a:spAutoFit/>
            </a:bodyPr>
            <a:lstStyle/>
            <a:p>
              <a:r>
                <a:rPr lang="en-US" sz="1400" dirty="0"/>
                <a:t>1</a:t>
              </a:r>
              <a:endParaRPr lang="en-US" sz="1400" dirty="0" smtClean="0"/>
            </a:p>
          </p:txBody>
        </p:sp>
        <p:sp>
          <p:nvSpPr>
            <p:cNvPr id="82" name="TextBox 81"/>
            <p:cNvSpPr txBox="1"/>
            <p:nvPr/>
          </p:nvSpPr>
          <p:spPr>
            <a:xfrm>
              <a:off x="1055440" y="4149080"/>
              <a:ext cx="864096" cy="261610"/>
            </a:xfrm>
            <a:prstGeom prst="rect">
              <a:avLst/>
            </a:prstGeom>
            <a:noFill/>
          </p:spPr>
          <p:txBody>
            <a:bodyPr wrap="square" rtlCol="0">
              <a:spAutoFit/>
            </a:bodyPr>
            <a:lstStyle/>
            <a:p>
              <a:pPr algn="ctr"/>
              <a:r>
                <a:rPr lang="en-US" sz="1100" dirty="0" smtClean="0">
                  <a:solidFill>
                    <a:schemeClr val="tx1">
                      <a:lumMod val="50000"/>
                      <a:lumOff val="50000"/>
                    </a:schemeClr>
                  </a:solidFill>
                </a:rPr>
                <a:t>Shutdown</a:t>
              </a:r>
            </a:p>
          </p:txBody>
        </p:sp>
        <p:sp>
          <p:nvSpPr>
            <p:cNvPr id="85" name="TextBox 84"/>
            <p:cNvSpPr txBox="1"/>
            <p:nvPr/>
          </p:nvSpPr>
          <p:spPr>
            <a:xfrm>
              <a:off x="6096000" y="4149080"/>
              <a:ext cx="864096" cy="261610"/>
            </a:xfrm>
            <a:prstGeom prst="rect">
              <a:avLst/>
            </a:prstGeom>
            <a:noFill/>
          </p:spPr>
          <p:txBody>
            <a:bodyPr wrap="square" rtlCol="0">
              <a:spAutoFit/>
            </a:bodyPr>
            <a:lstStyle/>
            <a:p>
              <a:pPr algn="ctr"/>
              <a:r>
                <a:rPr lang="en-US" sz="1100" dirty="0" smtClean="0">
                  <a:solidFill>
                    <a:schemeClr val="tx1">
                      <a:lumMod val="50000"/>
                      <a:lumOff val="50000"/>
                    </a:schemeClr>
                  </a:solidFill>
                </a:rPr>
                <a:t>Shutdown</a:t>
              </a:r>
            </a:p>
          </p:txBody>
        </p:sp>
      </p:grpSp>
    </p:spTree>
    <p:extLst>
      <p:ext uri="{BB962C8B-B14F-4D97-AF65-F5344CB8AC3E}">
        <p14:creationId xmlns:p14="http://schemas.microsoft.com/office/powerpoint/2010/main" val="29049741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Downtime </a:t>
            </a:r>
            <a:r>
              <a:rPr lang="en-US" dirty="0" smtClean="0"/>
              <a:t>2018 (zoom)</a:t>
            </a:r>
            <a:endParaRPr lang="en-US" dirty="0"/>
          </a:p>
        </p:txBody>
      </p:sp>
      <p:sp>
        <p:nvSpPr>
          <p:cNvPr id="4" name="Footer Placeholder 3"/>
          <p:cNvSpPr>
            <a:spLocks noGrp="1"/>
          </p:cNvSpPr>
          <p:nvPr>
            <p:ph type="ftr" sz="quarter" idx="11"/>
          </p:nvPr>
        </p:nvSpPr>
        <p:spPr/>
        <p:txBody>
          <a:bodyPr/>
          <a:lstStyle/>
          <a:p>
            <a:r>
              <a:rPr lang="sv-SE" noProof="0" smtClean="0"/>
              <a:t>Katja Honkavaara</a:t>
            </a:r>
            <a:endParaRPr lang="en-US" noProof="0" dirty="0"/>
          </a:p>
        </p:txBody>
      </p:sp>
      <p:grpSp>
        <p:nvGrpSpPr>
          <p:cNvPr id="5" name="Group 4"/>
          <p:cNvGrpSpPr/>
          <p:nvPr/>
        </p:nvGrpSpPr>
        <p:grpSpPr>
          <a:xfrm>
            <a:off x="1343472" y="4869160"/>
            <a:ext cx="10513168" cy="1384995"/>
            <a:chOff x="1271464" y="4869160"/>
            <a:chExt cx="10513168" cy="1384995"/>
          </a:xfrm>
        </p:grpSpPr>
        <p:sp>
          <p:nvSpPr>
            <p:cNvPr id="33" name="Rectangle 32"/>
            <p:cNvSpPr/>
            <p:nvPr/>
          </p:nvSpPr>
          <p:spPr>
            <a:xfrm>
              <a:off x="1271464" y="4869160"/>
              <a:ext cx="4181890" cy="1384995"/>
            </a:xfrm>
            <a:prstGeom prst="rect">
              <a:avLst/>
            </a:prstGeom>
          </p:spPr>
          <p:txBody>
            <a:bodyPr wrap="square">
              <a:spAutoFit/>
            </a:bodyPr>
            <a:lstStyle/>
            <a:p>
              <a:r>
                <a:rPr lang="en-US" sz="1400" dirty="0"/>
                <a:t>A</a:t>
              </a:r>
              <a:r>
                <a:rPr lang="en-US" sz="1400" dirty="0" smtClean="0"/>
                <a:t>: RF-6 (interlock card)</a:t>
              </a:r>
            </a:p>
            <a:p>
              <a:r>
                <a:rPr lang="en-US" sz="1400" dirty="0" smtClean="0">
                  <a:solidFill>
                    <a:srgbClr val="FF0000"/>
                  </a:solidFill>
                </a:rPr>
                <a:t>B: Magnet controls</a:t>
              </a:r>
            </a:p>
            <a:p>
              <a:r>
                <a:rPr lang="en-US" sz="1400" dirty="0" smtClean="0">
                  <a:solidFill>
                    <a:srgbClr val="008000"/>
                  </a:solidFill>
                </a:rPr>
                <a:t>C: LLRF (ACC23), </a:t>
              </a:r>
              <a:r>
                <a:rPr lang="en-US" sz="1400" dirty="0">
                  <a:solidFill>
                    <a:srgbClr val="FF0000"/>
                  </a:solidFill>
                </a:rPr>
                <a:t>Magnet </a:t>
              </a:r>
              <a:r>
                <a:rPr lang="en-US" sz="1400" dirty="0" smtClean="0">
                  <a:solidFill>
                    <a:srgbClr val="FF0000"/>
                  </a:solidFill>
                </a:rPr>
                <a:t>PS / Magnet controls</a:t>
              </a:r>
              <a:endParaRPr lang="en-US" sz="1400" dirty="0">
                <a:solidFill>
                  <a:srgbClr val="FF0000"/>
                </a:solidFill>
              </a:endParaRPr>
            </a:p>
            <a:p>
              <a:r>
                <a:rPr lang="en-US" sz="1400" dirty="0" smtClean="0">
                  <a:solidFill>
                    <a:srgbClr val="0000FF"/>
                  </a:solidFill>
                </a:rPr>
                <a:t>D: Major power cut</a:t>
              </a:r>
              <a:endParaRPr lang="en-US" sz="1400" dirty="0">
                <a:solidFill>
                  <a:srgbClr val="0000FF"/>
                </a:solidFill>
              </a:endParaRPr>
            </a:p>
            <a:p>
              <a:r>
                <a:rPr lang="en-US" sz="1400" dirty="0">
                  <a:solidFill>
                    <a:srgbClr val="0000FF"/>
                  </a:solidFill>
                </a:rPr>
                <a:t>E</a:t>
              </a:r>
              <a:r>
                <a:rPr lang="en-US" sz="1400" dirty="0" smtClean="0">
                  <a:solidFill>
                    <a:srgbClr val="0000FF"/>
                  </a:solidFill>
                </a:rPr>
                <a:t>: Power glitch (1 s)</a:t>
              </a:r>
            </a:p>
            <a:p>
              <a:r>
                <a:rPr lang="en-US" sz="1400" dirty="0">
                  <a:solidFill>
                    <a:srgbClr val="CC66FF"/>
                  </a:solidFill>
                </a:rPr>
                <a:t>F</a:t>
              </a:r>
              <a:r>
                <a:rPr lang="en-US" sz="1400" dirty="0" smtClean="0">
                  <a:solidFill>
                    <a:srgbClr val="CC66FF"/>
                  </a:solidFill>
                </a:rPr>
                <a:t>: Cryogenics, </a:t>
              </a:r>
              <a:r>
                <a:rPr lang="en-US" sz="1400" dirty="0" smtClean="0">
                  <a:solidFill>
                    <a:srgbClr val="9446FF"/>
                  </a:solidFill>
                </a:rPr>
                <a:t>Vacuum (SSK), </a:t>
              </a:r>
              <a:r>
                <a:rPr lang="en-US" sz="1400" dirty="0" smtClean="0">
                  <a:solidFill>
                    <a:srgbClr val="660066"/>
                  </a:solidFill>
                </a:rPr>
                <a:t>RF-gun IR-detector</a:t>
              </a:r>
              <a:endParaRPr lang="en-US" sz="1400" dirty="0">
                <a:solidFill>
                  <a:srgbClr val="660066"/>
                </a:solidFill>
              </a:endParaRPr>
            </a:p>
          </p:txBody>
        </p:sp>
        <p:sp>
          <p:nvSpPr>
            <p:cNvPr id="32" name="Rectangle 31"/>
            <p:cNvSpPr/>
            <p:nvPr/>
          </p:nvSpPr>
          <p:spPr>
            <a:xfrm>
              <a:off x="6096000" y="4869160"/>
              <a:ext cx="5688632" cy="1384995"/>
            </a:xfrm>
            <a:prstGeom prst="rect">
              <a:avLst/>
            </a:prstGeom>
          </p:spPr>
          <p:txBody>
            <a:bodyPr wrap="square">
              <a:spAutoFit/>
            </a:bodyPr>
            <a:lstStyle/>
            <a:p>
              <a:r>
                <a:rPr lang="en-US" sz="1400" dirty="0" smtClean="0">
                  <a:solidFill>
                    <a:srgbClr val="660066"/>
                  </a:solidFill>
                </a:rPr>
                <a:t>G: RF-gun window</a:t>
              </a:r>
            </a:p>
            <a:p>
              <a:r>
                <a:rPr lang="en-US" sz="1400" dirty="0">
                  <a:solidFill>
                    <a:srgbClr val="53CEFF"/>
                  </a:solidFill>
                </a:rPr>
                <a:t>H</a:t>
              </a:r>
              <a:r>
                <a:rPr lang="en-US" sz="1400" dirty="0" smtClean="0">
                  <a:solidFill>
                    <a:srgbClr val="53CEFF"/>
                  </a:solidFill>
                </a:rPr>
                <a:t>: Photon </a:t>
              </a:r>
              <a:r>
                <a:rPr lang="en-US" sz="1400" dirty="0" err="1" smtClean="0">
                  <a:solidFill>
                    <a:srgbClr val="53CEFF"/>
                  </a:solidFill>
                </a:rPr>
                <a:t>beamline</a:t>
              </a:r>
              <a:r>
                <a:rPr lang="en-US" sz="1400" dirty="0" smtClean="0">
                  <a:solidFill>
                    <a:srgbClr val="53CEFF"/>
                  </a:solidFill>
                </a:rPr>
                <a:t> </a:t>
              </a:r>
            </a:p>
            <a:p>
              <a:r>
                <a:rPr lang="en-US" sz="1400" dirty="0" smtClean="0">
                  <a:solidFill>
                    <a:srgbClr val="CC66FF"/>
                  </a:solidFill>
                </a:rPr>
                <a:t> I: Cryogenics</a:t>
              </a:r>
              <a:endParaRPr lang="en-US" sz="1400" dirty="0">
                <a:solidFill>
                  <a:srgbClr val="CC66FF"/>
                </a:solidFill>
              </a:endParaRPr>
            </a:p>
            <a:p>
              <a:r>
                <a:rPr lang="en-US" sz="1400" dirty="0" smtClean="0">
                  <a:solidFill>
                    <a:srgbClr val="008000"/>
                  </a:solidFill>
                </a:rPr>
                <a:t>J: LLRF (ACC23), </a:t>
              </a:r>
              <a:r>
                <a:rPr lang="en-US" sz="1400" dirty="0" smtClean="0"/>
                <a:t>RF-2, </a:t>
              </a:r>
              <a:r>
                <a:rPr lang="en-US" sz="1400" dirty="0" smtClean="0">
                  <a:solidFill>
                    <a:srgbClr val="CCCC00"/>
                  </a:solidFill>
                </a:rPr>
                <a:t>operating, </a:t>
              </a:r>
              <a:r>
                <a:rPr lang="en-US" sz="1400" dirty="0" smtClean="0">
                  <a:solidFill>
                    <a:srgbClr val="53CEFF"/>
                  </a:solidFill>
                </a:rPr>
                <a:t>photon </a:t>
              </a:r>
              <a:r>
                <a:rPr lang="en-US" sz="1400" dirty="0" err="1" smtClean="0">
                  <a:solidFill>
                    <a:srgbClr val="53CEFF"/>
                  </a:solidFill>
                </a:rPr>
                <a:t>beamline</a:t>
              </a:r>
              <a:endParaRPr lang="en-US" sz="1400" dirty="0" smtClean="0">
                <a:solidFill>
                  <a:srgbClr val="53CEFF"/>
                </a:solidFill>
              </a:endParaRPr>
            </a:p>
            <a:p>
              <a:r>
                <a:rPr lang="en-US" sz="1400" dirty="0" smtClean="0">
                  <a:solidFill>
                    <a:srgbClr val="53CEFF"/>
                  </a:solidFill>
                </a:rPr>
                <a:t>K: Photon </a:t>
              </a:r>
              <a:r>
                <a:rPr lang="en-US" sz="1400" dirty="0" err="1" smtClean="0">
                  <a:solidFill>
                    <a:srgbClr val="53CEFF"/>
                  </a:solidFill>
                </a:rPr>
                <a:t>beamline</a:t>
              </a:r>
              <a:endParaRPr lang="en-US" sz="1400" dirty="0" smtClean="0">
                <a:solidFill>
                  <a:srgbClr val="53CEFF"/>
                </a:solidFill>
              </a:endParaRPr>
            </a:p>
            <a:p>
              <a:r>
                <a:rPr lang="en-US" sz="1400" dirty="0" smtClean="0">
                  <a:solidFill>
                    <a:srgbClr val="53CEFF"/>
                  </a:solidFill>
                </a:rPr>
                <a:t>L: Photon </a:t>
              </a:r>
              <a:r>
                <a:rPr lang="en-US" sz="1400" dirty="0" err="1" smtClean="0">
                  <a:solidFill>
                    <a:srgbClr val="53CEFF"/>
                  </a:solidFill>
                </a:rPr>
                <a:t>beamline</a:t>
              </a:r>
              <a:endParaRPr lang="en-US" sz="1400" dirty="0">
                <a:solidFill>
                  <a:srgbClr val="53CEFF"/>
                </a:solidFill>
              </a:endParaRPr>
            </a:p>
          </p:txBody>
        </p:sp>
      </p:grpSp>
      <p:grpSp>
        <p:nvGrpSpPr>
          <p:cNvPr id="2" name="Group 1"/>
          <p:cNvGrpSpPr/>
          <p:nvPr/>
        </p:nvGrpSpPr>
        <p:grpSpPr>
          <a:xfrm>
            <a:off x="-121013" y="797222"/>
            <a:ext cx="12092152" cy="3927922"/>
            <a:chOff x="-121013" y="816967"/>
            <a:chExt cx="12092152" cy="3927922"/>
          </a:xfrm>
        </p:grpSpPr>
        <p:sp>
          <p:nvSpPr>
            <p:cNvPr id="51" name="Rectangle 50"/>
            <p:cNvSpPr/>
            <p:nvPr/>
          </p:nvSpPr>
          <p:spPr>
            <a:xfrm>
              <a:off x="2711624" y="1124744"/>
              <a:ext cx="864096" cy="3312368"/>
            </a:xfrm>
            <a:prstGeom prst="rect">
              <a:avLst/>
            </a:prstGeom>
            <a:solidFill>
              <a:srgbClr val="CCFFCC">
                <a:alpha val="6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err="1" smtClean="0">
                <a:solidFill>
                  <a:schemeClr val="tx1"/>
                </a:solidFill>
              </a:endParaRPr>
            </a:p>
          </p:txBody>
        </p:sp>
        <p:sp>
          <p:nvSpPr>
            <p:cNvPr id="53" name="Rectangle 52"/>
            <p:cNvSpPr/>
            <p:nvPr/>
          </p:nvSpPr>
          <p:spPr>
            <a:xfrm>
              <a:off x="3935760" y="1124744"/>
              <a:ext cx="864096" cy="3312368"/>
            </a:xfrm>
            <a:prstGeom prst="rect">
              <a:avLst/>
            </a:prstGeom>
            <a:solidFill>
              <a:srgbClr val="CCFFCC">
                <a:alpha val="6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err="1" smtClean="0">
                <a:solidFill>
                  <a:schemeClr val="tx1"/>
                </a:solidFill>
              </a:endParaRPr>
            </a:p>
          </p:txBody>
        </p:sp>
        <p:sp>
          <p:nvSpPr>
            <p:cNvPr id="54" name="Rectangle 53"/>
            <p:cNvSpPr/>
            <p:nvPr/>
          </p:nvSpPr>
          <p:spPr>
            <a:xfrm>
              <a:off x="5375920" y="1124744"/>
              <a:ext cx="864096" cy="3312368"/>
            </a:xfrm>
            <a:prstGeom prst="rect">
              <a:avLst/>
            </a:prstGeom>
            <a:solidFill>
              <a:srgbClr val="CCFFCC">
                <a:alpha val="6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err="1" smtClean="0">
                <a:solidFill>
                  <a:schemeClr val="tx1"/>
                </a:solidFill>
              </a:endParaRPr>
            </a:p>
          </p:txBody>
        </p:sp>
        <p:sp>
          <p:nvSpPr>
            <p:cNvPr id="55" name="Rectangle 54"/>
            <p:cNvSpPr/>
            <p:nvPr/>
          </p:nvSpPr>
          <p:spPr>
            <a:xfrm>
              <a:off x="9120336" y="1124744"/>
              <a:ext cx="864096" cy="3312368"/>
            </a:xfrm>
            <a:prstGeom prst="rect">
              <a:avLst/>
            </a:prstGeom>
            <a:solidFill>
              <a:srgbClr val="CCFFCC">
                <a:alpha val="6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err="1" smtClean="0">
                <a:solidFill>
                  <a:schemeClr val="tx1"/>
                </a:solidFill>
              </a:endParaRPr>
            </a:p>
          </p:txBody>
        </p:sp>
        <p:sp>
          <p:nvSpPr>
            <p:cNvPr id="56" name="Rectangle 55"/>
            <p:cNvSpPr/>
            <p:nvPr/>
          </p:nvSpPr>
          <p:spPr>
            <a:xfrm>
              <a:off x="10560496" y="1124744"/>
              <a:ext cx="864096" cy="3312368"/>
            </a:xfrm>
            <a:prstGeom prst="rect">
              <a:avLst/>
            </a:prstGeom>
            <a:solidFill>
              <a:srgbClr val="CCFFCC">
                <a:alpha val="6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err="1" smtClean="0">
                <a:solidFill>
                  <a:schemeClr val="tx1"/>
                </a:solidFill>
              </a:endParaRPr>
            </a:p>
          </p:txBody>
        </p:sp>
        <p:sp>
          <p:nvSpPr>
            <p:cNvPr id="57" name="Rectangle 56"/>
            <p:cNvSpPr/>
            <p:nvPr/>
          </p:nvSpPr>
          <p:spPr>
            <a:xfrm>
              <a:off x="7680176" y="1124744"/>
              <a:ext cx="1080120" cy="3312368"/>
            </a:xfrm>
            <a:prstGeom prst="rect">
              <a:avLst/>
            </a:prstGeom>
            <a:solidFill>
              <a:srgbClr val="CCFFCC">
                <a:alpha val="6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err="1" smtClean="0">
                <a:solidFill>
                  <a:schemeClr val="tx1"/>
                </a:solidFill>
              </a:endParaRPr>
            </a:p>
          </p:txBody>
        </p:sp>
        <p:graphicFrame>
          <p:nvGraphicFramePr>
            <p:cNvPr id="10" name="Content Placeholder 3"/>
            <p:cNvGraphicFramePr>
              <a:graphicFrameLocks/>
            </p:cNvGraphicFramePr>
            <p:nvPr>
              <p:extLst>
                <p:ext uri="{D42A27DB-BD31-4B8C-83A1-F6EECF244321}">
                  <p14:modId xmlns:p14="http://schemas.microsoft.com/office/powerpoint/2010/main" val="2893621360"/>
                </p:ext>
              </p:extLst>
            </p:nvPr>
          </p:nvGraphicFramePr>
          <p:xfrm>
            <a:off x="551384" y="914297"/>
            <a:ext cx="11419755" cy="3738839"/>
          </p:xfrm>
          <a:graphic>
            <a:graphicData uri="http://schemas.openxmlformats.org/drawingml/2006/chart">
              <c:chart xmlns:c="http://schemas.openxmlformats.org/drawingml/2006/chart" xmlns:r="http://schemas.openxmlformats.org/officeDocument/2006/relationships" r:id="rId2"/>
            </a:graphicData>
          </a:graphic>
        </p:graphicFrame>
        <p:grpSp>
          <p:nvGrpSpPr>
            <p:cNvPr id="34" name="Group 33"/>
            <p:cNvGrpSpPr/>
            <p:nvPr/>
          </p:nvGrpSpPr>
          <p:grpSpPr>
            <a:xfrm>
              <a:off x="-121013" y="4437112"/>
              <a:ext cx="11689621" cy="307777"/>
              <a:chOff x="-168696" y="4437112"/>
              <a:chExt cx="11689621" cy="307777"/>
            </a:xfrm>
          </p:grpSpPr>
          <p:sp>
            <p:nvSpPr>
              <p:cNvPr id="23" name="TextBox 22"/>
              <p:cNvSpPr txBox="1"/>
              <p:nvPr/>
            </p:nvSpPr>
            <p:spPr>
              <a:xfrm>
                <a:off x="-168696" y="4437112"/>
                <a:ext cx="1347948" cy="307777"/>
              </a:xfrm>
              <a:prstGeom prst="rect">
                <a:avLst/>
              </a:prstGeom>
              <a:noFill/>
            </p:spPr>
            <p:txBody>
              <a:bodyPr wrap="square" rtlCol="0">
                <a:spAutoFit/>
              </a:bodyPr>
              <a:lstStyle/>
              <a:p>
                <a:pPr algn="ctr"/>
                <a:r>
                  <a:rPr lang="en-US" sz="1400" dirty="0" smtClean="0"/>
                  <a:t>Week</a:t>
                </a:r>
                <a:endParaRPr lang="de-DE" sz="1400" dirty="0"/>
              </a:p>
            </p:txBody>
          </p:sp>
          <p:sp>
            <p:nvSpPr>
              <p:cNvPr id="24" name="TextBox 23"/>
              <p:cNvSpPr txBox="1"/>
              <p:nvPr/>
            </p:nvSpPr>
            <p:spPr>
              <a:xfrm>
                <a:off x="1827687" y="4437112"/>
                <a:ext cx="284515" cy="307777"/>
              </a:xfrm>
              <a:prstGeom prst="rect">
                <a:avLst/>
              </a:prstGeom>
              <a:noFill/>
            </p:spPr>
            <p:txBody>
              <a:bodyPr wrap="none" rtlCol="0">
                <a:spAutoFit/>
              </a:bodyPr>
              <a:lstStyle/>
              <a:p>
                <a:r>
                  <a:rPr lang="en-US" sz="1400" dirty="0"/>
                  <a:t>5</a:t>
                </a:r>
                <a:endParaRPr lang="en-US" sz="1400" dirty="0" smtClean="0"/>
              </a:p>
            </p:txBody>
          </p:sp>
          <p:sp>
            <p:nvSpPr>
              <p:cNvPr id="25" name="TextBox 24"/>
              <p:cNvSpPr txBox="1"/>
              <p:nvPr/>
            </p:nvSpPr>
            <p:spPr>
              <a:xfrm>
                <a:off x="2759307" y="4437112"/>
                <a:ext cx="384365" cy="307777"/>
              </a:xfrm>
              <a:prstGeom prst="rect">
                <a:avLst/>
              </a:prstGeom>
              <a:noFill/>
            </p:spPr>
            <p:txBody>
              <a:bodyPr wrap="none" rtlCol="0">
                <a:spAutoFit/>
              </a:bodyPr>
              <a:lstStyle/>
              <a:p>
                <a:r>
                  <a:rPr lang="en-US" sz="1400" dirty="0" smtClean="0"/>
                  <a:t>10</a:t>
                </a:r>
              </a:p>
            </p:txBody>
          </p:sp>
          <p:sp>
            <p:nvSpPr>
              <p:cNvPr id="26" name="TextBox 25"/>
              <p:cNvSpPr txBox="1"/>
              <p:nvPr/>
            </p:nvSpPr>
            <p:spPr>
              <a:xfrm>
                <a:off x="5951984" y="4437112"/>
                <a:ext cx="384365" cy="307777"/>
              </a:xfrm>
              <a:prstGeom prst="rect">
                <a:avLst/>
              </a:prstGeom>
              <a:noFill/>
            </p:spPr>
            <p:txBody>
              <a:bodyPr wrap="none" rtlCol="0">
                <a:spAutoFit/>
              </a:bodyPr>
              <a:lstStyle/>
              <a:p>
                <a:r>
                  <a:rPr lang="en-US" sz="1400" dirty="0" smtClean="0"/>
                  <a:t>25</a:t>
                </a:r>
              </a:p>
            </p:txBody>
          </p:sp>
          <p:sp>
            <p:nvSpPr>
              <p:cNvPr id="28" name="TextBox 27"/>
              <p:cNvSpPr txBox="1"/>
              <p:nvPr/>
            </p:nvSpPr>
            <p:spPr>
              <a:xfrm>
                <a:off x="6960096" y="4437112"/>
                <a:ext cx="384365" cy="307777"/>
              </a:xfrm>
              <a:prstGeom prst="rect">
                <a:avLst/>
              </a:prstGeom>
              <a:noFill/>
            </p:spPr>
            <p:txBody>
              <a:bodyPr wrap="none" rtlCol="0">
                <a:spAutoFit/>
              </a:bodyPr>
              <a:lstStyle/>
              <a:p>
                <a:r>
                  <a:rPr lang="en-US" sz="1400" dirty="0"/>
                  <a:t>3</a:t>
                </a:r>
                <a:r>
                  <a:rPr lang="en-US" sz="1400" dirty="0" smtClean="0"/>
                  <a:t>0</a:t>
                </a:r>
              </a:p>
            </p:txBody>
          </p:sp>
          <p:sp>
            <p:nvSpPr>
              <p:cNvPr id="29" name="TextBox 28"/>
              <p:cNvSpPr txBox="1"/>
              <p:nvPr/>
            </p:nvSpPr>
            <p:spPr>
              <a:xfrm>
                <a:off x="9024003" y="4437112"/>
                <a:ext cx="384365" cy="307777"/>
              </a:xfrm>
              <a:prstGeom prst="rect">
                <a:avLst/>
              </a:prstGeom>
              <a:noFill/>
            </p:spPr>
            <p:txBody>
              <a:bodyPr wrap="none" rtlCol="0">
                <a:spAutoFit/>
              </a:bodyPr>
              <a:lstStyle/>
              <a:p>
                <a:r>
                  <a:rPr lang="en-US" sz="1400" dirty="0" smtClean="0"/>
                  <a:t>40</a:t>
                </a:r>
              </a:p>
            </p:txBody>
          </p:sp>
          <p:sp>
            <p:nvSpPr>
              <p:cNvPr id="27" name="TextBox 26"/>
              <p:cNvSpPr txBox="1"/>
              <p:nvPr/>
            </p:nvSpPr>
            <p:spPr>
              <a:xfrm>
                <a:off x="3839427" y="4437112"/>
                <a:ext cx="600389" cy="307777"/>
              </a:xfrm>
              <a:prstGeom prst="rect">
                <a:avLst/>
              </a:prstGeom>
              <a:noFill/>
            </p:spPr>
            <p:txBody>
              <a:bodyPr wrap="square" rtlCol="0">
                <a:spAutoFit/>
              </a:bodyPr>
              <a:lstStyle/>
              <a:p>
                <a:r>
                  <a:rPr lang="en-US" sz="1400" dirty="0" smtClean="0"/>
                  <a:t>15</a:t>
                </a:r>
              </a:p>
            </p:txBody>
          </p:sp>
          <p:sp>
            <p:nvSpPr>
              <p:cNvPr id="30" name="TextBox 29"/>
              <p:cNvSpPr txBox="1"/>
              <p:nvPr/>
            </p:nvSpPr>
            <p:spPr>
              <a:xfrm>
                <a:off x="4871864" y="4437112"/>
                <a:ext cx="432048" cy="307777"/>
              </a:xfrm>
              <a:prstGeom prst="rect">
                <a:avLst/>
              </a:prstGeom>
              <a:noFill/>
            </p:spPr>
            <p:txBody>
              <a:bodyPr wrap="square" rtlCol="0">
                <a:spAutoFit/>
              </a:bodyPr>
              <a:lstStyle/>
              <a:p>
                <a:r>
                  <a:rPr lang="en-US" sz="1400" dirty="0" smtClean="0"/>
                  <a:t>20</a:t>
                </a:r>
              </a:p>
            </p:txBody>
          </p:sp>
          <p:sp>
            <p:nvSpPr>
              <p:cNvPr id="31" name="TextBox 30"/>
              <p:cNvSpPr txBox="1"/>
              <p:nvPr/>
            </p:nvSpPr>
            <p:spPr>
              <a:xfrm>
                <a:off x="7968208" y="4437112"/>
                <a:ext cx="384365" cy="307777"/>
              </a:xfrm>
              <a:prstGeom prst="rect">
                <a:avLst/>
              </a:prstGeom>
              <a:noFill/>
            </p:spPr>
            <p:txBody>
              <a:bodyPr wrap="none" rtlCol="0">
                <a:spAutoFit/>
              </a:bodyPr>
              <a:lstStyle/>
              <a:p>
                <a:r>
                  <a:rPr lang="en-US" sz="1400" dirty="0" smtClean="0"/>
                  <a:t>3</a:t>
                </a:r>
                <a:r>
                  <a:rPr lang="en-US" sz="1400" dirty="0"/>
                  <a:t>5</a:t>
                </a:r>
                <a:endParaRPr lang="en-US" sz="1400" dirty="0" smtClean="0"/>
              </a:p>
            </p:txBody>
          </p:sp>
          <p:sp>
            <p:nvSpPr>
              <p:cNvPr id="70" name="TextBox 69"/>
              <p:cNvSpPr txBox="1"/>
              <p:nvPr/>
            </p:nvSpPr>
            <p:spPr>
              <a:xfrm>
                <a:off x="11136560" y="4437112"/>
                <a:ext cx="384365" cy="307777"/>
              </a:xfrm>
              <a:prstGeom prst="rect">
                <a:avLst/>
              </a:prstGeom>
              <a:noFill/>
            </p:spPr>
            <p:txBody>
              <a:bodyPr wrap="none" rtlCol="0">
                <a:spAutoFit/>
              </a:bodyPr>
              <a:lstStyle/>
              <a:p>
                <a:r>
                  <a:rPr lang="en-US" sz="1400" dirty="0" smtClean="0"/>
                  <a:t>50</a:t>
                </a:r>
              </a:p>
            </p:txBody>
          </p:sp>
          <p:sp>
            <p:nvSpPr>
              <p:cNvPr id="72" name="TextBox 71"/>
              <p:cNvSpPr txBox="1"/>
              <p:nvPr/>
            </p:nvSpPr>
            <p:spPr>
              <a:xfrm>
                <a:off x="10056440" y="4437112"/>
                <a:ext cx="384365" cy="307777"/>
              </a:xfrm>
              <a:prstGeom prst="rect">
                <a:avLst/>
              </a:prstGeom>
              <a:noFill/>
            </p:spPr>
            <p:txBody>
              <a:bodyPr wrap="none" rtlCol="0">
                <a:spAutoFit/>
              </a:bodyPr>
              <a:lstStyle/>
              <a:p>
                <a:r>
                  <a:rPr lang="en-US" sz="1400" dirty="0" smtClean="0"/>
                  <a:t>45</a:t>
                </a:r>
              </a:p>
            </p:txBody>
          </p:sp>
        </p:grpSp>
        <p:cxnSp>
          <p:nvCxnSpPr>
            <p:cNvPr id="11" name="Straight Connector 10"/>
            <p:cNvCxnSpPr/>
            <p:nvPr/>
          </p:nvCxnSpPr>
          <p:spPr bwMode="auto">
            <a:xfrm>
              <a:off x="1055440" y="3140968"/>
              <a:ext cx="10795524" cy="0"/>
            </a:xfrm>
            <a:prstGeom prst="line">
              <a:avLst/>
            </a:prstGeom>
            <a:solidFill>
              <a:srgbClr val="3333FF">
                <a:alpha val="65881"/>
              </a:srgbClr>
            </a:solid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cxnSp>
        <p:sp>
          <p:nvSpPr>
            <p:cNvPr id="12" name="TextBox 11"/>
            <p:cNvSpPr txBox="1"/>
            <p:nvPr/>
          </p:nvSpPr>
          <p:spPr>
            <a:xfrm>
              <a:off x="983432" y="2771636"/>
              <a:ext cx="1084579" cy="369332"/>
            </a:xfrm>
            <a:prstGeom prst="rect">
              <a:avLst/>
            </a:prstGeom>
            <a:noFill/>
          </p:spPr>
          <p:txBody>
            <a:bodyPr wrap="square" rtlCol="0">
              <a:spAutoFit/>
            </a:bodyPr>
            <a:lstStyle/>
            <a:p>
              <a:pPr algn="ctr"/>
              <a:r>
                <a:rPr lang="en-US" dirty="0" smtClean="0">
                  <a:solidFill>
                    <a:srgbClr val="FF0000"/>
                  </a:solidFill>
                </a:rPr>
                <a:t>4%</a:t>
              </a:r>
              <a:endParaRPr lang="en-US" dirty="0">
                <a:solidFill>
                  <a:srgbClr val="FF0000"/>
                </a:solidFill>
              </a:endParaRPr>
            </a:p>
          </p:txBody>
        </p:sp>
        <p:sp>
          <p:nvSpPr>
            <p:cNvPr id="15" name="TextBox 14"/>
            <p:cNvSpPr txBox="1"/>
            <p:nvPr/>
          </p:nvSpPr>
          <p:spPr>
            <a:xfrm>
              <a:off x="2639616" y="1844824"/>
              <a:ext cx="502936" cy="307777"/>
            </a:xfrm>
            <a:prstGeom prst="rect">
              <a:avLst/>
            </a:prstGeom>
            <a:noFill/>
          </p:spPr>
          <p:txBody>
            <a:bodyPr wrap="square" rtlCol="0">
              <a:spAutoFit/>
            </a:bodyPr>
            <a:lstStyle/>
            <a:p>
              <a:pPr algn="ctr"/>
              <a:r>
                <a:rPr lang="en-US" sz="1400" b="1" dirty="0" smtClean="0">
                  <a:solidFill>
                    <a:srgbClr val="FF0000"/>
                  </a:solidFill>
                </a:rPr>
                <a:t>B</a:t>
              </a:r>
              <a:endParaRPr lang="en-US" sz="1400" b="1" dirty="0">
                <a:solidFill>
                  <a:srgbClr val="FF0000"/>
                </a:solidFill>
              </a:endParaRPr>
            </a:p>
          </p:txBody>
        </p:sp>
        <p:sp>
          <p:nvSpPr>
            <p:cNvPr id="16" name="TextBox 15"/>
            <p:cNvSpPr txBox="1"/>
            <p:nvPr/>
          </p:nvSpPr>
          <p:spPr>
            <a:xfrm>
              <a:off x="4439816" y="1465039"/>
              <a:ext cx="502936" cy="307777"/>
            </a:xfrm>
            <a:prstGeom prst="rect">
              <a:avLst/>
            </a:prstGeom>
            <a:noFill/>
          </p:spPr>
          <p:txBody>
            <a:bodyPr wrap="square" rtlCol="0">
              <a:spAutoFit/>
            </a:bodyPr>
            <a:lstStyle/>
            <a:p>
              <a:pPr algn="ctr"/>
              <a:r>
                <a:rPr lang="en-US" sz="1400" b="1" dirty="0">
                  <a:solidFill>
                    <a:srgbClr val="008000"/>
                  </a:solidFill>
                </a:rPr>
                <a:t>C</a:t>
              </a:r>
            </a:p>
          </p:txBody>
        </p:sp>
        <p:sp>
          <p:nvSpPr>
            <p:cNvPr id="17" name="TextBox 16"/>
            <p:cNvSpPr txBox="1"/>
            <p:nvPr/>
          </p:nvSpPr>
          <p:spPr>
            <a:xfrm>
              <a:off x="4656960" y="816967"/>
              <a:ext cx="502936" cy="307777"/>
            </a:xfrm>
            <a:prstGeom prst="rect">
              <a:avLst/>
            </a:prstGeom>
            <a:noFill/>
          </p:spPr>
          <p:txBody>
            <a:bodyPr wrap="square" rtlCol="0">
              <a:spAutoFit/>
            </a:bodyPr>
            <a:lstStyle/>
            <a:p>
              <a:pPr algn="ctr"/>
              <a:r>
                <a:rPr lang="en-US" sz="1400" b="1" dirty="0" smtClean="0">
                  <a:solidFill>
                    <a:srgbClr val="0000FF"/>
                  </a:solidFill>
                </a:rPr>
                <a:t>D</a:t>
              </a:r>
              <a:endParaRPr lang="en-US" sz="1400" b="1" dirty="0">
                <a:solidFill>
                  <a:srgbClr val="0000FF"/>
                </a:solidFill>
              </a:endParaRPr>
            </a:p>
          </p:txBody>
        </p:sp>
        <p:sp>
          <p:nvSpPr>
            <p:cNvPr id="18" name="TextBox 17"/>
            <p:cNvSpPr txBox="1"/>
            <p:nvPr/>
          </p:nvSpPr>
          <p:spPr>
            <a:xfrm>
              <a:off x="5663952" y="816967"/>
              <a:ext cx="502936" cy="307777"/>
            </a:xfrm>
            <a:prstGeom prst="rect">
              <a:avLst/>
            </a:prstGeom>
            <a:noFill/>
          </p:spPr>
          <p:txBody>
            <a:bodyPr wrap="square" rtlCol="0">
              <a:spAutoFit/>
            </a:bodyPr>
            <a:lstStyle/>
            <a:p>
              <a:pPr algn="ctr"/>
              <a:r>
                <a:rPr lang="en-US" sz="1400" b="1" dirty="0" smtClean="0">
                  <a:solidFill>
                    <a:srgbClr val="CC66FF"/>
                  </a:solidFill>
                </a:rPr>
                <a:t>F</a:t>
              </a:r>
              <a:endParaRPr lang="en-US" sz="1400" b="1" dirty="0">
                <a:solidFill>
                  <a:srgbClr val="CC66FF"/>
                </a:solidFill>
              </a:endParaRPr>
            </a:p>
          </p:txBody>
        </p:sp>
        <p:sp>
          <p:nvSpPr>
            <p:cNvPr id="20" name="TextBox 19"/>
            <p:cNvSpPr txBox="1"/>
            <p:nvPr/>
          </p:nvSpPr>
          <p:spPr>
            <a:xfrm rot="16200000">
              <a:off x="-1334983" y="2613525"/>
              <a:ext cx="3277969" cy="369332"/>
            </a:xfrm>
            <a:prstGeom prst="rect">
              <a:avLst/>
            </a:prstGeom>
            <a:noFill/>
          </p:spPr>
          <p:txBody>
            <a:bodyPr wrap="square" rtlCol="0">
              <a:spAutoFit/>
            </a:bodyPr>
            <a:lstStyle/>
            <a:p>
              <a:pPr algn="ctr"/>
              <a:r>
                <a:rPr lang="en-US" dirty="0" smtClean="0"/>
                <a:t>Downtime (%)</a:t>
              </a:r>
              <a:endParaRPr lang="en-US" dirty="0"/>
            </a:p>
          </p:txBody>
        </p:sp>
        <p:sp>
          <p:nvSpPr>
            <p:cNvPr id="22" name="TextBox 21"/>
            <p:cNvSpPr txBox="1"/>
            <p:nvPr/>
          </p:nvSpPr>
          <p:spPr>
            <a:xfrm>
              <a:off x="5447928" y="1916832"/>
              <a:ext cx="502936" cy="307777"/>
            </a:xfrm>
            <a:prstGeom prst="rect">
              <a:avLst/>
            </a:prstGeom>
            <a:noFill/>
          </p:spPr>
          <p:txBody>
            <a:bodyPr wrap="square" rtlCol="0">
              <a:spAutoFit/>
            </a:bodyPr>
            <a:lstStyle/>
            <a:p>
              <a:pPr algn="ctr"/>
              <a:r>
                <a:rPr lang="en-US" sz="1400" b="1" dirty="0">
                  <a:solidFill>
                    <a:srgbClr val="0000FF"/>
                  </a:solidFill>
                </a:rPr>
                <a:t>E</a:t>
              </a:r>
            </a:p>
          </p:txBody>
        </p:sp>
        <p:sp>
          <p:nvSpPr>
            <p:cNvPr id="37" name="TextBox 36"/>
            <p:cNvSpPr txBox="1"/>
            <p:nvPr/>
          </p:nvSpPr>
          <p:spPr>
            <a:xfrm>
              <a:off x="1991544" y="2420888"/>
              <a:ext cx="502936" cy="307777"/>
            </a:xfrm>
            <a:prstGeom prst="rect">
              <a:avLst/>
            </a:prstGeom>
            <a:noFill/>
          </p:spPr>
          <p:txBody>
            <a:bodyPr wrap="square" rtlCol="0">
              <a:spAutoFit/>
            </a:bodyPr>
            <a:lstStyle/>
            <a:p>
              <a:pPr algn="ctr"/>
              <a:r>
                <a:rPr lang="en-US" sz="1400" b="1" dirty="0"/>
                <a:t>A</a:t>
              </a:r>
            </a:p>
          </p:txBody>
        </p:sp>
        <p:sp>
          <p:nvSpPr>
            <p:cNvPr id="36" name="TextBox 35"/>
            <p:cNvSpPr txBox="1"/>
            <p:nvPr/>
          </p:nvSpPr>
          <p:spPr>
            <a:xfrm>
              <a:off x="6672064" y="816967"/>
              <a:ext cx="502936" cy="307777"/>
            </a:xfrm>
            <a:prstGeom prst="rect">
              <a:avLst/>
            </a:prstGeom>
            <a:noFill/>
          </p:spPr>
          <p:txBody>
            <a:bodyPr wrap="square" rtlCol="0">
              <a:spAutoFit/>
            </a:bodyPr>
            <a:lstStyle/>
            <a:p>
              <a:pPr algn="ctr"/>
              <a:r>
                <a:rPr lang="en-US" sz="1400" b="1" dirty="0">
                  <a:solidFill>
                    <a:srgbClr val="660066"/>
                  </a:solidFill>
                </a:rPr>
                <a:t>G</a:t>
              </a:r>
            </a:p>
          </p:txBody>
        </p:sp>
        <p:sp>
          <p:nvSpPr>
            <p:cNvPr id="38" name="TextBox 37"/>
            <p:cNvSpPr txBox="1"/>
            <p:nvPr/>
          </p:nvSpPr>
          <p:spPr>
            <a:xfrm>
              <a:off x="7968208" y="1844824"/>
              <a:ext cx="502936" cy="307777"/>
            </a:xfrm>
            <a:prstGeom prst="rect">
              <a:avLst/>
            </a:prstGeom>
            <a:noFill/>
          </p:spPr>
          <p:txBody>
            <a:bodyPr wrap="square" rtlCol="0">
              <a:spAutoFit/>
            </a:bodyPr>
            <a:lstStyle/>
            <a:p>
              <a:pPr algn="ctr"/>
              <a:r>
                <a:rPr lang="en-US" sz="1400" b="1" dirty="0" smtClean="0">
                  <a:solidFill>
                    <a:schemeClr val="accent1">
                      <a:lumMod val="60000"/>
                      <a:lumOff val="40000"/>
                    </a:schemeClr>
                  </a:solidFill>
                </a:rPr>
                <a:t>H</a:t>
              </a:r>
              <a:endParaRPr lang="en-US" sz="1400" b="1" dirty="0">
                <a:solidFill>
                  <a:schemeClr val="accent1">
                    <a:lumMod val="60000"/>
                    <a:lumOff val="40000"/>
                  </a:schemeClr>
                </a:solidFill>
              </a:endParaRPr>
            </a:p>
          </p:txBody>
        </p:sp>
        <p:sp>
          <p:nvSpPr>
            <p:cNvPr id="39" name="TextBox 38"/>
            <p:cNvSpPr txBox="1"/>
            <p:nvPr/>
          </p:nvSpPr>
          <p:spPr>
            <a:xfrm>
              <a:off x="8184232" y="2761183"/>
              <a:ext cx="502936" cy="307777"/>
            </a:xfrm>
            <a:prstGeom prst="rect">
              <a:avLst/>
            </a:prstGeom>
            <a:noFill/>
          </p:spPr>
          <p:txBody>
            <a:bodyPr wrap="square" rtlCol="0">
              <a:spAutoFit/>
            </a:bodyPr>
            <a:lstStyle/>
            <a:p>
              <a:pPr algn="ctr"/>
              <a:r>
                <a:rPr lang="en-US" sz="1400" b="1" dirty="0">
                  <a:solidFill>
                    <a:srgbClr val="CC66FF"/>
                  </a:solidFill>
                </a:rPr>
                <a:t>I</a:t>
              </a:r>
            </a:p>
          </p:txBody>
        </p:sp>
        <p:sp>
          <p:nvSpPr>
            <p:cNvPr id="40" name="TextBox 39"/>
            <p:cNvSpPr txBox="1"/>
            <p:nvPr/>
          </p:nvSpPr>
          <p:spPr>
            <a:xfrm>
              <a:off x="8832304" y="1916832"/>
              <a:ext cx="502936" cy="307777"/>
            </a:xfrm>
            <a:prstGeom prst="rect">
              <a:avLst/>
            </a:prstGeom>
            <a:noFill/>
          </p:spPr>
          <p:txBody>
            <a:bodyPr wrap="square" rtlCol="0">
              <a:spAutoFit/>
            </a:bodyPr>
            <a:lstStyle/>
            <a:p>
              <a:pPr algn="ctr"/>
              <a:r>
                <a:rPr lang="en-US" sz="1400" b="1" dirty="0" smtClean="0">
                  <a:solidFill>
                    <a:srgbClr val="008000"/>
                  </a:solidFill>
                </a:rPr>
                <a:t>J</a:t>
              </a:r>
              <a:endParaRPr lang="en-US" sz="1400" b="1" dirty="0">
                <a:solidFill>
                  <a:srgbClr val="008000"/>
                </a:solidFill>
              </a:endParaRPr>
            </a:p>
          </p:txBody>
        </p:sp>
        <p:sp>
          <p:nvSpPr>
            <p:cNvPr id="67" name="TextBox 66"/>
            <p:cNvSpPr txBox="1"/>
            <p:nvPr/>
          </p:nvSpPr>
          <p:spPr>
            <a:xfrm>
              <a:off x="1108942" y="1124745"/>
              <a:ext cx="2538786" cy="307777"/>
            </a:xfrm>
            <a:prstGeom prst="rect">
              <a:avLst/>
            </a:prstGeom>
            <a:noFill/>
          </p:spPr>
          <p:txBody>
            <a:bodyPr wrap="square" rtlCol="0">
              <a:spAutoFit/>
            </a:bodyPr>
            <a:lstStyle/>
            <a:p>
              <a:r>
                <a:rPr lang="en-US" sz="1400" b="1" dirty="0" smtClean="0">
                  <a:solidFill>
                    <a:schemeClr val="accent3">
                      <a:lumMod val="60000"/>
                      <a:lumOff val="40000"/>
                    </a:schemeClr>
                  </a:solidFill>
                </a:rPr>
                <a:t>FLASH1: Total down 3.7%</a:t>
              </a:r>
              <a:endParaRPr lang="de-DE" sz="1400" b="1" dirty="0" err="1" smtClean="0">
                <a:solidFill>
                  <a:schemeClr val="accent3">
                    <a:lumMod val="60000"/>
                    <a:lumOff val="40000"/>
                  </a:schemeClr>
                </a:solidFill>
              </a:endParaRPr>
            </a:p>
          </p:txBody>
        </p:sp>
        <p:sp>
          <p:nvSpPr>
            <p:cNvPr id="68" name="TextBox 67"/>
            <p:cNvSpPr txBox="1"/>
            <p:nvPr/>
          </p:nvSpPr>
          <p:spPr>
            <a:xfrm>
              <a:off x="1108943" y="1340769"/>
              <a:ext cx="2466777" cy="307777"/>
            </a:xfrm>
            <a:prstGeom prst="rect">
              <a:avLst/>
            </a:prstGeom>
            <a:noFill/>
          </p:spPr>
          <p:txBody>
            <a:bodyPr wrap="square" rtlCol="0">
              <a:spAutoFit/>
            </a:bodyPr>
            <a:lstStyle/>
            <a:p>
              <a:r>
                <a:rPr lang="en-US" sz="1400" b="1" dirty="0" smtClean="0">
                  <a:solidFill>
                    <a:srgbClr val="F0A285"/>
                  </a:solidFill>
                </a:rPr>
                <a:t>FLASH2: Total down 3.4% </a:t>
              </a:r>
              <a:endParaRPr lang="de-DE" sz="1400" b="1" dirty="0" err="1" smtClean="0">
                <a:solidFill>
                  <a:srgbClr val="F0A285"/>
                </a:solidFill>
              </a:endParaRPr>
            </a:p>
          </p:txBody>
        </p:sp>
        <p:sp>
          <p:nvSpPr>
            <p:cNvPr id="71" name="TextBox 70"/>
            <p:cNvSpPr txBox="1"/>
            <p:nvPr/>
          </p:nvSpPr>
          <p:spPr>
            <a:xfrm>
              <a:off x="10200456" y="836712"/>
              <a:ext cx="502936" cy="307777"/>
            </a:xfrm>
            <a:prstGeom prst="rect">
              <a:avLst/>
            </a:prstGeom>
            <a:noFill/>
          </p:spPr>
          <p:txBody>
            <a:bodyPr wrap="square" rtlCol="0">
              <a:spAutoFit/>
            </a:bodyPr>
            <a:lstStyle/>
            <a:p>
              <a:pPr algn="ctr"/>
              <a:r>
                <a:rPr lang="en-US" sz="1400" b="1" dirty="0">
                  <a:solidFill>
                    <a:schemeClr val="accent1">
                      <a:lumMod val="60000"/>
                      <a:lumOff val="40000"/>
                    </a:schemeClr>
                  </a:solidFill>
                </a:rPr>
                <a:t>K</a:t>
              </a:r>
              <a:endParaRPr lang="en-US" sz="1400" b="1" dirty="0" smtClean="0">
                <a:solidFill>
                  <a:schemeClr val="accent1">
                    <a:lumMod val="60000"/>
                    <a:lumOff val="40000"/>
                  </a:schemeClr>
                </a:solidFill>
              </a:endParaRPr>
            </a:p>
          </p:txBody>
        </p:sp>
        <p:sp>
          <p:nvSpPr>
            <p:cNvPr id="75" name="TextBox 74"/>
            <p:cNvSpPr txBox="1"/>
            <p:nvPr/>
          </p:nvSpPr>
          <p:spPr>
            <a:xfrm>
              <a:off x="10416480" y="1772816"/>
              <a:ext cx="502936" cy="307777"/>
            </a:xfrm>
            <a:prstGeom prst="rect">
              <a:avLst/>
            </a:prstGeom>
            <a:noFill/>
          </p:spPr>
          <p:txBody>
            <a:bodyPr wrap="square" rtlCol="0">
              <a:spAutoFit/>
            </a:bodyPr>
            <a:lstStyle/>
            <a:p>
              <a:pPr algn="ctr"/>
              <a:r>
                <a:rPr lang="en-US" sz="1400" b="1" dirty="0" smtClean="0">
                  <a:solidFill>
                    <a:schemeClr val="accent1">
                      <a:lumMod val="60000"/>
                      <a:lumOff val="40000"/>
                    </a:schemeClr>
                  </a:solidFill>
                </a:rPr>
                <a:t>L</a:t>
              </a:r>
            </a:p>
          </p:txBody>
        </p:sp>
        <p:sp>
          <p:nvSpPr>
            <p:cNvPr id="69" name="TextBox 68"/>
            <p:cNvSpPr txBox="1"/>
            <p:nvPr/>
          </p:nvSpPr>
          <p:spPr>
            <a:xfrm>
              <a:off x="911424" y="4437112"/>
              <a:ext cx="284515" cy="307777"/>
            </a:xfrm>
            <a:prstGeom prst="rect">
              <a:avLst/>
            </a:prstGeom>
            <a:noFill/>
          </p:spPr>
          <p:txBody>
            <a:bodyPr wrap="none" rtlCol="0">
              <a:spAutoFit/>
            </a:bodyPr>
            <a:lstStyle/>
            <a:p>
              <a:r>
                <a:rPr lang="en-US" sz="1400" dirty="0"/>
                <a:t>1</a:t>
              </a:r>
              <a:endParaRPr lang="en-US" sz="1400" dirty="0" smtClean="0"/>
            </a:p>
          </p:txBody>
        </p:sp>
        <p:sp>
          <p:nvSpPr>
            <p:cNvPr id="82" name="TextBox 81"/>
            <p:cNvSpPr txBox="1"/>
            <p:nvPr/>
          </p:nvSpPr>
          <p:spPr>
            <a:xfrm>
              <a:off x="1055440" y="4149080"/>
              <a:ext cx="864096" cy="261610"/>
            </a:xfrm>
            <a:prstGeom prst="rect">
              <a:avLst/>
            </a:prstGeom>
            <a:noFill/>
          </p:spPr>
          <p:txBody>
            <a:bodyPr wrap="square" rtlCol="0">
              <a:spAutoFit/>
            </a:bodyPr>
            <a:lstStyle/>
            <a:p>
              <a:pPr algn="ctr"/>
              <a:r>
                <a:rPr lang="en-US" sz="1100" dirty="0" smtClean="0">
                  <a:solidFill>
                    <a:schemeClr val="tx1">
                      <a:lumMod val="50000"/>
                      <a:lumOff val="50000"/>
                    </a:schemeClr>
                  </a:solidFill>
                </a:rPr>
                <a:t>Shutdown</a:t>
              </a:r>
            </a:p>
          </p:txBody>
        </p:sp>
        <p:sp>
          <p:nvSpPr>
            <p:cNvPr id="85" name="TextBox 84"/>
            <p:cNvSpPr txBox="1"/>
            <p:nvPr/>
          </p:nvSpPr>
          <p:spPr>
            <a:xfrm>
              <a:off x="6096000" y="4149080"/>
              <a:ext cx="864096" cy="261610"/>
            </a:xfrm>
            <a:prstGeom prst="rect">
              <a:avLst/>
            </a:prstGeom>
            <a:noFill/>
          </p:spPr>
          <p:txBody>
            <a:bodyPr wrap="square" rtlCol="0">
              <a:spAutoFit/>
            </a:bodyPr>
            <a:lstStyle/>
            <a:p>
              <a:pPr algn="ctr"/>
              <a:r>
                <a:rPr lang="en-US" sz="1100" dirty="0" smtClean="0">
                  <a:solidFill>
                    <a:schemeClr val="tx1">
                      <a:lumMod val="50000"/>
                      <a:lumOff val="50000"/>
                    </a:schemeClr>
                  </a:solidFill>
                </a:rPr>
                <a:t>Shutdown</a:t>
              </a:r>
            </a:p>
          </p:txBody>
        </p:sp>
        <p:cxnSp>
          <p:nvCxnSpPr>
            <p:cNvPr id="48" name="Straight Connector 47"/>
            <p:cNvCxnSpPr/>
            <p:nvPr/>
          </p:nvCxnSpPr>
          <p:spPr bwMode="auto">
            <a:xfrm>
              <a:off x="1055440" y="3789040"/>
              <a:ext cx="10795524" cy="0"/>
            </a:xfrm>
            <a:prstGeom prst="line">
              <a:avLst/>
            </a:prstGeom>
            <a:solidFill>
              <a:srgbClr val="3333FF">
                <a:alpha val="65881"/>
              </a:srgbClr>
            </a:solidFill>
            <a:ln w="127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cxnSp>
        <p:sp>
          <p:nvSpPr>
            <p:cNvPr id="49" name="TextBox 48"/>
            <p:cNvSpPr txBox="1"/>
            <p:nvPr/>
          </p:nvSpPr>
          <p:spPr>
            <a:xfrm>
              <a:off x="1023553" y="3450486"/>
              <a:ext cx="751967" cy="338554"/>
            </a:xfrm>
            <a:prstGeom prst="rect">
              <a:avLst/>
            </a:prstGeom>
            <a:noFill/>
          </p:spPr>
          <p:txBody>
            <a:bodyPr wrap="square" rtlCol="0">
              <a:spAutoFit/>
            </a:bodyPr>
            <a:lstStyle/>
            <a:p>
              <a:pPr algn="ctr"/>
              <a:r>
                <a:rPr lang="en-US" sz="1600" dirty="0">
                  <a:solidFill>
                    <a:srgbClr val="FF0000"/>
                  </a:solidFill>
                </a:rPr>
                <a:t>2</a:t>
              </a:r>
              <a:r>
                <a:rPr lang="en-US" sz="1600" dirty="0" smtClean="0">
                  <a:solidFill>
                    <a:srgbClr val="FF0000"/>
                  </a:solidFill>
                </a:rPr>
                <a:t>%</a:t>
              </a:r>
              <a:endParaRPr lang="en-US" sz="1600" dirty="0">
                <a:solidFill>
                  <a:srgbClr val="FF0000"/>
                </a:solidFill>
              </a:endParaRPr>
            </a:p>
          </p:txBody>
        </p:sp>
        <p:cxnSp>
          <p:nvCxnSpPr>
            <p:cNvPr id="50" name="Straight Connector 49"/>
            <p:cNvCxnSpPr/>
            <p:nvPr/>
          </p:nvCxnSpPr>
          <p:spPr bwMode="auto">
            <a:xfrm>
              <a:off x="1055440" y="4149080"/>
              <a:ext cx="10795524" cy="0"/>
            </a:xfrm>
            <a:prstGeom prst="line">
              <a:avLst/>
            </a:prstGeom>
            <a:solidFill>
              <a:srgbClr val="3333FF">
                <a:alpha val="65881"/>
              </a:srgbClr>
            </a:solidFill>
            <a:ln w="12700" cap="flat" cmpd="sng" algn="ctr">
              <a:solidFill>
                <a:srgbClr val="FF0000"/>
              </a:solidFill>
              <a:prstDash val="dash"/>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rgbClr val="808080"/>
                    </a:outerShdw>
                  </a:effectLst>
                </a14:hiddenEffects>
              </a:ext>
            </a:extLst>
          </p:spPr>
        </p:cxnSp>
        <p:sp>
          <p:nvSpPr>
            <p:cNvPr id="52" name="TextBox 51"/>
            <p:cNvSpPr txBox="1"/>
            <p:nvPr/>
          </p:nvSpPr>
          <p:spPr>
            <a:xfrm>
              <a:off x="983432" y="3841303"/>
              <a:ext cx="751967" cy="307777"/>
            </a:xfrm>
            <a:prstGeom prst="rect">
              <a:avLst/>
            </a:prstGeom>
            <a:noFill/>
          </p:spPr>
          <p:txBody>
            <a:bodyPr wrap="square" rtlCol="0">
              <a:spAutoFit/>
            </a:bodyPr>
            <a:lstStyle/>
            <a:p>
              <a:pPr algn="ctr"/>
              <a:r>
                <a:rPr lang="en-US" sz="1400" dirty="0" smtClean="0">
                  <a:solidFill>
                    <a:srgbClr val="FF0000"/>
                  </a:solidFill>
                </a:rPr>
                <a:t>1%</a:t>
              </a:r>
              <a:endParaRPr lang="en-US" sz="1400" dirty="0">
                <a:solidFill>
                  <a:srgbClr val="FF0000"/>
                </a:solidFill>
              </a:endParaRPr>
            </a:p>
          </p:txBody>
        </p:sp>
      </p:grpSp>
    </p:spTree>
    <p:extLst>
      <p:ext uri="{BB962C8B-B14F-4D97-AF65-F5344CB8AC3E}">
        <p14:creationId xmlns:p14="http://schemas.microsoft.com/office/powerpoint/2010/main" val="1520216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Downtime Reasons 2018</a:t>
            </a:r>
            <a:endParaRPr lang="en-US" dirty="0"/>
          </a:p>
        </p:txBody>
      </p:sp>
      <p:sp>
        <p:nvSpPr>
          <p:cNvPr id="3" name="Footer Placeholder 2"/>
          <p:cNvSpPr>
            <a:spLocks noGrp="1"/>
          </p:cNvSpPr>
          <p:nvPr>
            <p:ph type="ftr" sz="quarter" idx="11"/>
          </p:nvPr>
        </p:nvSpPr>
        <p:spPr>
          <a:xfrm>
            <a:off x="748800" y="6626535"/>
            <a:ext cx="9991716" cy="186841"/>
          </a:xfrm>
        </p:spPr>
        <p:txBody>
          <a:bodyPr/>
          <a:lstStyle/>
          <a:p>
            <a:r>
              <a:rPr lang="sv-SE" noProof="0" smtClean="0"/>
              <a:t>Katja Honkavaara</a:t>
            </a:r>
            <a:endParaRPr lang="en-US" noProof="0" dirty="0"/>
          </a:p>
        </p:txBody>
      </p:sp>
      <p:sp>
        <p:nvSpPr>
          <p:cNvPr id="11" name="TextBox 10"/>
          <p:cNvSpPr txBox="1"/>
          <p:nvPr/>
        </p:nvSpPr>
        <p:spPr>
          <a:xfrm>
            <a:off x="6168008" y="548680"/>
            <a:ext cx="2736304" cy="492443"/>
          </a:xfrm>
          <a:prstGeom prst="rect">
            <a:avLst/>
          </a:prstGeom>
          <a:noFill/>
        </p:spPr>
        <p:txBody>
          <a:bodyPr wrap="square" rtlCol="0">
            <a:spAutoFit/>
          </a:bodyPr>
          <a:lstStyle/>
          <a:p>
            <a:r>
              <a:rPr lang="en-US" sz="1400" b="1" dirty="0" smtClean="0">
                <a:solidFill>
                  <a:srgbClr val="660066"/>
                </a:solidFill>
              </a:rPr>
              <a:t>P11: January </a:t>
            </a:r>
            <a:r>
              <a:rPr lang="mr-IN" sz="1400" b="1" dirty="0" smtClean="0">
                <a:solidFill>
                  <a:srgbClr val="660066"/>
                </a:solidFill>
              </a:rPr>
              <a:t>–</a:t>
            </a:r>
            <a:r>
              <a:rPr lang="en-US" sz="1400" b="1" dirty="0" smtClean="0">
                <a:solidFill>
                  <a:srgbClr val="660066"/>
                </a:solidFill>
              </a:rPr>
              <a:t> June 2018</a:t>
            </a:r>
          </a:p>
          <a:p>
            <a:r>
              <a:rPr lang="en-US" sz="1200" dirty="0" smtClean="0">
                <a:solidFill>
                  <a:srgbClr val="660066"/>
                </a:solidFill>
              </a:rPr>
              <a:t>FLASH </a:t>
            </a:r>
            <a:r>
              <a:rPr lang="en-US" sz="1200" dirty="0" err="1" smtClean="0">
                <a:solidFill>
                  <a:srgbClr val="660066"/>
                </a:solidFill>
              </a:rPr>
              <a:t>Linac</a:t>
            </a:r>
            <a:r>
              <a:rPr lang="en-US" sz="1200" dirty="0" smtClean="0">
                <a:solidFill>
                  <a:srgbClr val="660066"/>
                </a:solidFill>
              </a:rPr>
              <a:t> : 3533 operating hours</a:t>
            </a:r>
          </a:p>
        </p:txBody>
      </p:sp>
      <p:sp>
        <p:nvSpPr>
          <p:cNvPr id="12" name="TextBox 11"/>
          <p:cNvSpPr txBox="1"/>
          <p:nvPr/>
        </p:nvSpPr>
        <p:spPr>
          <a:xfrm>
            <a:off x="8904312" y="548680"/>
            <a:ext cx="2808312" cy="492443"/>
          </a:xfrm>
          <a:prstGeom prst="rect">
            <a:avLst/>
          </a:prstGeom>
          <a:noFill/>
        </p:spPr>
        <p:txBody>
          <a:bodyPr wrap="square" rtlCol="0">
            <a:spAutoFit/>
          </a:bodyPr>
          <a:lstStyle/>
          <a:p>
            <a:r>
              <a:rPr lang="en-US" sz="1400" b="1" dirty="0" smtClean="0">
                <a:solidFill>
                  <a:srgbClr val="CC66FF"/>
                </a:solidFill>
              </a:rPr>
              <a:t>P12: July </a:t>
            </a:r>
            <a:r>
              <a:rPr lang="mr-IN" sz="1400" b="1" dirty="0" smtClean="0">
                <a:solidFill>
                  <a:srgbClr val="CC66FF"/>
                </a:solidFill>
              </a:rPr>
              <a:t>–</a:t>
            </a:r>
            <a:r>
              <a:rPr lang="en-US" sz="1400" b="1" dirty="0" smtClean="0">
                <a:solidFill>
                  <a:srgbClr val="CC66FF"/>
                </a:solidFill>
              </a:rPr>
              <a:t> December 2018</a:t>
            </a:r>
          </a:p>
          <a:p>
            <a:r>
              <a:rPr lang="en-US" sz="1200" dirty="0" smtClean="0">
                <a:solidFill>
                  <a:srgbClr val="CC66FF"/>
                </a:solidFill>
              </a:rPr>
              <a:t>FLASH </a:t>
            </a:r>
            <a:r>
              <a:rPr lang="en-US" sz="1200" dirty="0" err="1" smtClean="0">
                <a:solidFill>
                  <a:srgbClr val="CC66FF"/>
                </a:solidFill>
              </a:rPr>
              <a:t>Linac</a:t>
            </a:r>
            <a:r>
              <a:rPr lang="en-US" sz="1200" dirty="0" smtClean="0">
                <a:solidFill>
                  <a:srgbClr val="CC66FF"/>
                </a:solidFill>
              </a:rPr>
              <a:t>: 3570 operating hours</a:t>
            </a:r>
          </a:p>
        </p:txBody>
      </p:sp>
      <p:grpSp>
        <p:nvGrpSpPr>
          <p:cNvPr id="6" name="Group 5"/>
          <p:cNvGrpSpPr/>
          <p:nvPr/>
        </p:nvGrpSpPr>
        <p:grpSpPr>
          <a:xfrm>
            <a:off x="191344" y="900785"/>
            <a:ext cx="11881320" cy="5662451"/>
            <a:chOff x="191344" y="900785"/>
            <a:chExt cx="11881320" cy="5662451"/>
          </a:xfrm>
        </p:grpSpPr>
        <p:graphicFrame>
          <p:nvGraphicFramePr>
            <p:cNvPr id="5" name="Chart 4"/>
            <p:cNvGraphicFramePr/>
            <p:nvPr>
              <p:extLst>
                <p:ext uri="{D42A27DB-BD31-4B8C-83A1-F6EECF244321}">
                  <p14:modId xmlns:p14="http://schemas.microsoft.com/office/powerpoint/2010/main" val="1563672888"/>
                </p:ext>
              </p:extLst>
            </p:nvPr>
          </p:nvGraphicFramePr>
          <p:xfrm>
            <a:off x="504055" y="900785"/>
            <a:ext cx="11471920" cy="5616624"/>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rot="16200000">
              <a:off x="-2371716" y="3543787"/>
              <a:ext cx="5464674" cy="338554"/>
            </a:xfrm>
            <a:prstGeom prst="rect">
              <a:avLst/>
            </a:prstGeom>
            <a:noFill/>
          </p:spPr>
          <p:txBody>
            <a:bodyPr wrap="square" rtlCol="0">
              <a:spAutoFit/>
            </a:bodyPr>
            <a:lstStyle/>
            <a:p>
              <a:pPr algn="ctr"/>
              <a:r>
                <a:rPr lang="en-US" sz="1600" dirty="0" smtClean="0"/>
                <a:t>Downtime (hours)</a:t>
              </a:r>
            </a:p>
          </p:txBody>
        </p:sp>
        <p:sp>
          <p:nvSpPr>
            <p:cNvPr id="4" name="TextBox 3"/>
            <p:cNvSpPr txBox="1"/>
            <p:nvPr/>
          </p:nvSpPr>
          <p:spPr>
            <a:xfrm rot="16200000">
              <a:off x="590770" y="3849911"/>
              <a:ext cx="1267895" cy="338554"/>
            </a:xfrm>
            <a:prstGeom prst="rect">
              <a:avLst/>
            </a:prstGeom>
            <a:noFill/>
          </p:spPr>
          <p:txBody>
            <a:bodyPr wrap="none" rtlCol="0">
              <a:spAutoFit/>
            </a:bodyPr>
            <a:lstStyle/>
            <a:p>
              <a:r>
                <a:rPr lang="en-US" sz="1600" dirty="0" smtClean="0"/>
                <a:t>RF-Stations</a:t>
              </a:r>
            </a:p>
          </p:txBody>
        </p:sp>
        <p:sp>
          <p:nvSpPr>
            <p:cNvPr id="13" name="TextBox 12"/>
            <p:cNvSpPr txBox="1"/>
            <p:nvPr/>
          </p:nvSpPr>
          <p:spPr>
            <a:xfrm rot="16200000">
              <a:off x="1509116" y="2916866"/>
              <a:ext cx="914333" cy="338554"/>
            </a:xfrm>
            <a:prstGeom prst="rect">
              <a:avLst/>
            </a:prstGeom>
            <a:noFill/>
          </p:spPr>
          <p:txBody>
            <a:bodyPr wrap="none" rtlCol="0">
              <a:spAutoFit/>
            </a:bodyPr>
            <a:lstStyle/>
            <a:p>
              <a:r>
                <a:rPr lang="en-US" sz="1600" dirty="0" smtClean="0"/>
                <a:t>RF-Gun</a:t>
              </a:r>
            </a:p>
          </p:txBody>
        </p:sp>
        <p:sp>
          <p:nvSpPr>
            <p:cNvPr id="14" name="TextBox 13"/>
            <p:cNvSpPr txBox="1"/>
            <p:nvPr/>
          </p:nvSpPr>
          <p:spPr>
            <a:xfrm rot="16200000">
              <a:off x="2271151" y="4708785"/>
              <a:ext cx="686406" cy="338554"/>
            </a:xfrm>
            <a:prstGeom prst="rect">
              <a:avLst/>
            </a:prstGeom>
            <a:noFill/>
          </p:spPr>
          <p:txBody>
            <a:bodyPr wrap="none" rtlCol="0">
              <a:spAutoFit/>
            </a:bodyPr>
            <a:lstStyle/>
            <a:p>
              <a:r>
                <a:rPr lang="en-US" sz="1600" dirty="0" smtClean="0"/>
                <a:t>LLRF</a:t>
              </a:r>
            </a:p>
          </p:txBody>
        </p:sp>
        <p:sp>
          <p:nvSpPr>
            <p:cNvPr id="15" name="TextBox 14"/>
            <p:cNvSpPr txBox="1"/>
            <p:nvPr/>
          </p:nvSpPr>
          <p:spPr>
            <a:xfrm rot="16200000">
              <a:off x="2481793" y="1967098"/>
              <a:ext cx="1747093" cy="584776"/>
            </a:xfrm>
            <a:prstGeom prst="rect">
              <a:avLst/>
            </a:prstGeom>
            <a:noFill/>
          </p:spPr>
          <p:txBody>
            <a:bodyPr wrap="none" rtlCol="0">
              <a:spAutoFit/>
            </a:bodyPr>
            <a:lstStyle/>
            <a:p>
              <a:pPr algn="ctr"/>
              <a:r>
                <a:rPr lang="en-US" sz="1600" dirty="0" smtClean="0"/>
                <a:t>Magnet PS +</a:t>
              </a:r>
              <a:br>
                <a:rPr lang="en-US" sz="1600" dirty="0" smtClean="0"/>
              </a:br>
              <a:r>
                <a:rPr lang="en-US" sz="1600" dirty="0" smtClean="0"/>
                <a:t>Magnet Controls</a:t>
              </a:r>
            </a:p>
          </p:txBody>
        </p:sp>
        <p:sp>
          <p:nvSpPr>
            <p:cNvPr id="16" name="TextBox 15"/>
            <p:cNvSpPr txBox="1"/>
            <p:nvPr/>
          </p:nvSpPr>
          <p:spPr>
            <a:xfrm rot="16200000">
              <a:off x="3508158" y="4657582"/>
              <a:ext cx="948697" cy="338554"/>
            </a:xfrm>
            <a:prstGeom prst="rect">
              <a:avLst/>
            </a:prstGeom>
            <a:noFill/>
          </p:spPr>
          <p:txBody>
            <a:bodyPr wrap="none" rtlCol="0">
              <a:spAutoFit/>
            </a:bodyPr>
            <a:lstStyle/>
            <a:p>
              <a:r>
                <a:rPr lang="en-US" sz="1600" dirty="0" smtClean="0"/>
                <a:t>Controls</a:t>
              </a:r>
            </a:p>
          </p:txBody>
        </p:sp>
        <p:sp>
          <p:nvSpPr>
            <p:cNvPr id="17" name="TextBox 16"/>
            <p:cNvSpPr txBox="1"/>
            <p:nvPr/>
          </p:nvSpPr>
          <p:spPr>
            <a:xfrm rot="16200000">
              <a:off x="4234226" y="5527666"/>
              <a:ext cx="792705" cy="338554"/>
            </a:xfrm>
            <a:prstGeom prst="rect">
              <a:avLst/>
            </a:prstGeom>
            <a:noFill/>
          </p:spPr>
          <p:txBody>
            <a:bodyPr wrap="none" rtlCol="0">
              <a:spAutoFit/>
            </a:bodyPr>
            <a:lstStyle/>
            <a:p>
              <a:r>
                <a:rPr lang="en-US" sz="1600" dirty="0" smtClean="0"/>
                <a:t>Timing</a:t>
              </a:r>
            </a:p>
          </p:txBody>
        </p:sp>
        <p:sp>
          <p:nvSpPr>
            <p:cNvPr id="18" name="TextBox 17"/>
            <p:cNvSpPr txBox="1"/>
            <p:nvPr/>
          </p:nvSpPr>
          <p:spPr>
            <a:xfrm rot="16200000">
              <a:off x="4673156" y="4886476"/>
              <a:ext cx="1210989" cy="338554"/>
            </a:xfrm>
            <a:prstGeom prst="rect">
              <a:avLst/>
            </a:prstGeom>
            <a:noFill/>
          </p:spPr>
          <p:txBody>
            <a:bodyPr wrap="none" rtlCol="0">
              <a:spAutoFit/>
            </a:bodyPr>
            <a:lstStyle/>
            <a:p>
              <a:r>
                <a:rPr lang="en-US" sz="1600" dirty="0" smtClean="0"/>
                <a:t>Cryogenics</a:t>
              </a:r>
            </a:p>
          </p:txBody>
        </p:sp>
        <p:sp>
          <p:nvSpPr>
            <p:cNvPr id="19" name="TextBox 18"/>
            <p:cNvSpPr txBox="1"/>
            <p:nvPr/>
          </p:nvSpPr>
          <p:spPr>
            <a:xfrm rot="16200000">
              <a:off x="5318131" y="1758598"/>
              <a:ext cx="1564451" cy="584776"/>
            </a:xfrm>
            <a:prstGeom prst="rect">
              <a:avLst/>
            </a:prstGeom>
            <a:noFill/>
          </p:spPr>
          <p:txBody>
            <a:bodyPr wrap="none" rtlCol="0">
              <a:spAutoFit/>
            </a:bodyPr>
            <a:lstStyle/>
            <a:p>
              <a:pPr algn="ctr"/>
              <a:r>
                <a:rPr lang="en-US" sz="1600" dirty="0" smtClean="0"/>
                <a:t>Power Cuts + </a:t>
              </a:r>
              <a:endParaRPr lang="en-US" sz="1600" dirty="0"/>
            </a:p>
            <a:p>
              <a:pPr algn="ctr"/>
              <a:r>
                <a:rPr lang="en-US" sz="1600" dirty="0" smtClean="0"/>
                <a:t>Power Glitches</a:t>
              </a:r>
            </a:p>
          </p:txBody>
        </p:sp>
        <p:sp>
          <p:nvSpPr>
            <p:cNvPr id="20" name="TextBox 19"/>
            <p:cNvSpPr txBox="1"/>
            <p:nvPr/>
          </p:nvSpPr>
          <p:spPr>
            <a:xfrm rot="16200000">
              <a:off x="6356672" y="5273848"/>
              <a:ext cx="724277" cy="338554"/>
            </a:xfrm>
            <a:prstGeom prst="rect">
              <a:avLst/>
            </a:prstGeom>
            <a:noFill/>
          </p:spPr>
          <p:txBody>
            <a:bodyPr wrap="none" rtlCol="0">
              <a:spAutoFit/>
            </a:bodyPr>
            <a:lstStyle/>
            <a:p>
              <a:r>
                <a:rPr lang="en-US" sz="1600" dirty="0" smtClean="0"/>
                <a:t>Water</a:t>
              </a:r>
            </a:p>
          </p:txBody>
        </p:sp>
        <p:sp>
          <p:nvSpPr>
            <p:cNvPr id="21" name="TextBox 20"/>
            <p:cNvSpPr txBox="1"/>
            <p:nvPr/>
          </p:nvSpPr>
          <p:spPr>
            <a:xfrm rot="16200000">
              <a:off x="6695616" y="4842190"/>
              <a:ext cx="1587594" cy="338554"/>
            </a:xfrm>
            <a:prstGeom prst="rect">
              <a:avLst/>
            </a:prstGeom>
            <a:noFill/>
          </p:spPr>
          <p:txBody>
            <a:bodyPr wrap="none" rtlCol="0">
              <a:spAutoFit/>
            </a:bodyPr>
            <a:lstStyle/>
            <a:p>
              <a:r>
                <a:rPr lang="en-US" sz="1600" dirty="0" smtClean="0"/>
                <a:t>Air conditioning</a:t>
              </a:r>
            </a:p>
          </p:txBody>
        </p:sp>
        <p:sp>
          <p:nvSpPr>
            <p:cNvPr id="22" name="TextBox 21"/>
            <p:cNvSpPr txBox="1"/>
            <p:nvPr/>
          </p:nvSpPr>
          <p:spPr>
            <a:xfrm rot="16200000">
              <a:off x="7372292" y="4744997"/>
              <a:ext cx="1530387" cy="338554"/>
            </a:xfrm>
            <a:prstGeom prst="rect">
              <a:avLst/>
            </a:prstGeom>
            <a:noFill/>
          </p:spPr>
          <p:txBody>
            <a:bodyPr wrap="none" rtlCol="0">
              <a:spAutoFit/>
            </a:bodyPr>
            <a:lstStyle/>
            <a:p>
              <a:r>
                <a:rPr lang="en-US" sz="1600" dirty="0" smtClean="0"/>
                <a:t>Injector Lasers</a:t>
              </a:r>
            </a:p>
          </p:txBody>
        </p:sp>
        <p:sp>
          <p:nvSpPr>
            <p:cNvPr id="23" name="TextBox 22"/>
            <p:cNvSpPr txBox="1"/>
            <p:nvPr/>
          </p:nvSpPr>
          <p:spPr>
            <a:xfrm rot="16200000">
              <a:off x="8356894" y="5200554"/>
              <a:ext cx="857326" cy="338554"/>
            </a:xfrm>
            <a:prstGeom prst="rect">
              <a:avLst/>
            </a:prstGeom>
            <a:noFill/>
          </p:spPr>
          <p:txBody>
            <a:bodyPr wrap="none" rtlCol="0">
              <a:spAutoFit/>
            </a:bodyPr>
            <a:lstStyle/>
            <a:p>
              <a:r>
                <a:rPr lang="en-US" sz="1600" dirty="0" smtClean="0"/>
                <a:t>Kickers</a:t>
              </a:r>
            </a:p>
          </p:txBody>
        </p:sp>
        <p:sp>
          <p:nvSpPr>
            <p:cNvPr id="24" name="TextBox 23"/>
            <p:cNvSpPr txBox="1"/>
            <p:nvPr/>
          </p:nvSpPr>
          <p:spPr>
            <a:xfrm rot="16200000">
              <a:off x="8406641" y="4596229"/>
              <a:ext cx="2096948" cy="338554"/>
            </a:xfrm>
            <a:prstGeom prst="rect">
              <a:avLst/>
            </a:prstGeom>
            <a:noFill/>
          </p:spPr>
          <p:txBody>
            <a:bodyPr wrap="none" rtlCol="0">
              <a:spAutoFit/>
            </a:bodyPr>
            <a:lstStyle/>
            <a:p>
              <a:r>
                <a:rPr lang="en-US" sz="1600" dirty="0" smtClean="0"/>
                <a:t>Vacuum components</a:t>
              </a:r>
            </a:p>
          </p:txBody>
        </p:sp>
        <p:sp>
          <p:nvSpPr>
            <p:cNvPr id="25" name="TextBox 24"/>
            <p:cNvSpPr txBox="1"/>
            <p:nvPr/>
          </p:nvSpPr>
          <p:spPr>
            <a:xfrm rot="16200000">
              <a:off x="9682840" y="4373030"/>
              <a:ext cx="1085754" cy="338554"/>
            </a:xfrm>
            <a:prstGeom prst="rect">
              <a:avLst/>
            </a:prstGeom>
            <a:noFill/>
          </p:spPr>
          <p:txBody>
            <a:bodyPr wrap="none" rtlCol="0">
              <a:spAutoFit/>
            </a:bodyPr>
            <a:lstStyle/>
            <a:p>
              <a:r>
                <a:rPr lang="en-US" sz="1600" dirty="0" smtClean="0"/>
                <a:t>Operating</a:t>
              </a:r>
            </a:p>
          </p:txBody>
        </p:sp>
        <p:sp>
          <p:nvSpPr>
            <p:cNvPr id="26" name="TextBox 25"/>
            <p:cNvSpPr txBox="1"/>
            <p:nvPr/>
          </p:nvSpPr>
          <p:spPr>
            <a:xfrm rot="16200000">
              <a:off x="10401572" y="5100092"/>
              <a:ext cx="800419" cy="338554"/>
            </a:xfrm>
            <a:prstGeom prst="rect">
              <a:avLst/>
            </a:prstGeom>
            <a:noFill/>
          </p:spPr>
          <p:txBody>
            <a:bodyPr wrap="none" rtlCol="0">
              <a:spAutoFit/>
            </a:bodyPr>
            <a:lstStyle/>
            <a:p>
              <a:r>
                <a:rPr lang="en-US" sz="1600" dirty="0" smtClean="0"/>
                <a:t>Others</a:t>
              </a:r>
            </a:p>
          </p:txBody>
        </p:sp>
        <p:sp>
          <p:nvSpPr>
            <p:cNvPr id="27" name="TextBox 26"/>
            <p:cNvSpPr txBox="1"/>
            <p:nvPr/>
          </p:nvSpPr>
          <p:spPr>
            <a:xfrm rot="16200000">
              <a:off x="10402330" y="1880460"/>
              <a:ext cx="1849986" cy="338554"/>
            </a:xfrm>
            <a:prstGeom prst="rect">
              <a:avLst/>
            </a:prstGeom>
            <a:noFill/>
          </p:spPr>
          <p:txBody>
            <a:bodyPr wrap="none" rtlCol="0">
              <a:spAutoFit/>
            </a:bodyPr>
            <a:lstStyle/>
            <a:p>
              <a:r>
                <a:rPr lang="en-US" sz="1600" dirty="0" smtClean="0"/>
                <a:t>Photon </a:t>
              </a:r>
              <a:r>
                <a:rPr lang="en-US" sz="1600" dirty="0" err="1" smtClean="0"/>
                <a:t>Beamlines</a:t>
              </a:r>
              <a:endParaRPr lang="en-US" sz="1600" dirty="0" smtClean="0"/>
            </a:p>
          </p:txBody>
        </p:sp>
        <p:grpSp>
          <p:nvGrpSpPr>
            <p:cNvPr id="48" name="Group 47"/>
            <p:cNvGrpSpPr/>
            <p:nvPr/>
          </p:nvGrpSpPr>
          <p:grpSpPr>
            <a:xfrm>
              <a:off x="911423" y="6301385"/>
              <a:ext cx="11161241" cy="261851"/>
              <a:chOff x="911423" y="6301385"/>
              <a:chExt cx="11161241" cy="261851"/>
            </a:xfrm>
          </p:grpSpPr>
          <p:sp>
            <p:nvSpPr>
              <p:cNvPr id="9" name="TextBox 8"/>
              <p:cNvSpPr txBox="1"/>
              <p:nvPr/>
            </p:nvSpPr>
            <p:spPr>
              <a:xfrm>
                <a:off x="911423" y="6301385"/>
                <a:ext cx="792088" cy="253916"/>
              </a:xfrm>
              <a:prstGeom prst="rect">
                <a:avLst/>
              </a:prstGeom>
              <a:noFill/>
            </p:spPr>
            <p:txBody>
              <a:bodyPr wrap="square" rtlCol="0">
                <a:spAutoFit/>
              </a:bodyPr>
              <a:lstStyle/>
              <a:p>
                <a:r>
                  <a:rPr lang="en-US" sz="1000" b="1" dirty="0" smtClean="0">
                    <a:solidFill>
                      <a:srgbClr val="660066"/>
                    </a:solidFill>
                  </a:rPr>
                  <a:t>P11</a:t>
                </a:r>
                <a:r>
                  <a:rPr lang="en-US" sz="1000" b="1" dirty="0" smtClean="0"/>
                  <a:t> </a:t>
                </a:r>
                <a:r>
                  <a:rPr lang="en-US" sz="1000" b="1" dirty="0" smtClean="0">
                    <a:solidFill>
                      <a:srgbClr val="CC66FF"/>
                    </a:solidFill>
                  </a:rPr>
                  <a:t>P12</a:t>
                </a:r>
              </a:p>
            </p:txBody>
          </p:sp>
          <p:sp>
            <p:nvSpPr>
              <p:cNvPr id="28" name="TextBox 27"/>
              <p:cNvSpPr txBox="1"/>
              <p:nvPr/>
            </p:nvSpPr>
            <p:spPr>
              <a:xfrm>
                <a:off x="1602700" y="6301385"/>
                <a:ext cx="792088" cy="253916"/>
              </a:xfrm>
              <a:prstGeom prst="rect">
                <a:avLst/>
              </a:prstGeom>
              <a:noFill/>
            </p:spPr>
            <p:txBody>
              <a:bodyPr wrap="square" rtlCol="0">
                <a:spAutoFit/>
              </a:bodyPr>
              <a:lstStyle/>
              <a:p>
                <a:r>
                  <a:rPr lang="en-US" sz="1000" b="1" dirty="0" smtClean="0">
                    <a:solidFill>
                      <a:srgbClr val="660066"/>
                    </a:solidFill>
                  </a:rPr>
                  <a:t>P11</a:t>
                </a:r>
                <a:r>
                  <a:rPr lang="en-US" sz="1000" b="1" dirty="0" smtClean="0"/>
                  <a:t> </a:t>
                </a:r>
                <a:r>
                  <a:rPr lang="en-US" sz="1000" b="1" dirty="0" smtClean="0">
                    <a:solidFill>
                      <a:srgbClr val="CC66FF"/>
                    </a:solidFill>
                  </a:rPr>
                  <a:t>P12</a:t>
                </a:r>
              </a:p>
            </p:txBody>
          </p:sp>
          <p:sp>
            <p:nvSpPr>
              <p:cNvPr id="29" name="TextBox 28"/>
              <p:cNvSpPr txBox="1"/>
              <p:nvPr/>
            </p:nvSpPr>
            <p:spPr>
              <a:xfrm>
                <a:off x="2293977" y="6301385"/>
                <a:ext cx="792088" cy="253916"/>
              </a:xfrm>
              <a:prstGeom prst="rect">
                <a:avLst/>
              </a:prstGeom>
              <a:noFill/>
            </p:spPr>
            <p:txBody>
              <a:bodyPr wrap="square" rtlCol="0">
                <a:spAutoFit/>
              </a:bodyPr>
              <a:lstStyle/>
              <a:p>
                <a:r>
                  <a:rPr lang="en-US" sz="1000" b="1" dirty="0" smtClean="0">
                    <a:solidFill>
                      <a:srgbClr val="660066"/>
                    </a:solidFill>
                  </a:rPr>
                  <a:t>P11</a:t>
                </a:r>
                <a:r>
                  <a:rPr lang="en-US" sz="1000" b="1" dirty="0" smtClean="0"/>
                  <a:t> </a:t>
                </a:r>
                <a:r>
                  <a:rPr lang="en-US" sz="1000" b="1" dirty="0" smtClean="0">
                    <a:solidFill>
                      <a:srgbClr val="CC66FF"/>
                    </a:solidFill>
                  </a:rPr>
                  <a:t>P12</a:t>
                </a:r>
              </a:p>
            </p:txBody>
          </p:sp>
          <p:sp>
            <p:nvSpPr>
              <p:cNvPr id="30" name="TextBox 29"/>
              <p:cNvSpPr txBox="1"/>
              <p:nvPr/>
            </p:nvSpPr>
            <p:spPr>
              <a:xfrm>
                <a:off x="2985254" y="6301385"/>
                <a:ext cx="792088" cy="253916"/>
              </a:xfrm>
              <a:prstGeom prst="rect">
                <a:avLst/>
              </a:prstGeom>
              <a:noFill/>
            </p:spPr>
            <p:txBody>
              <a:bodyPr wrap="square" rtlCol="0">
                <a:spAutoFit/>
              </a:bodyPr>
              <a:lstStyle/>
              <a:p>
                <a:r>
                  <a:rPr lang="en-US" sz="1000" b="1" dirty="0" smtClean="0">
                    <a:solidFill>
                      <a:srgbClr val="660066"/>
                    </a:solidFill>
                  </a:rPr>
                  <a:t>P11</a:t>
                </a:r>
                <a:r>
                  <a:rPr lang="en-US" sz="1000" b="1" dirty="0" smtClean="0"/>
                  <a:t> </a:t>
                </a:r>
                <a:r>
                  <a:rPr lang="en-US" sz="1000" b="1" dirty="0" smtClean="0">
                    <a:solidFill>
                      <a:srgbClr val="CC66FF"/>
                    </a:solidFill>
                  </a:rPr>
                  <a:t>P12</a:t>
                </a:r>
              </a:p>
            </p:txBody>
          </p:sp>
          <p:sp>
            <p:nvSpPr>
              <p:cNvPr id="31" name="TextBox 30"/>
              <p:cNvSpPr txBox="1"/>
              <p:nvPr/>
            </p:nvSpPr>
            <p:spPr>
              <a:xfrm>
                <a:off x="10589301" y="6301385"/>
                <a:ext cx="792088" cy="253916"/>
              </a:xfrm>
              <a:prstGeom prst="rect">
                <a:avLst/>
              </a:prstGeom>
              <a:noFill/>
            </p:spPr>
            <p:txBody>
              <a:bodyPr wrap="square" rtlCol="0">
                <a:spAutoFit/>
              </a:bodyPr>
              <a:lstStyle/>
              <a:p>
                <a:r>
                  <a:rPr lang="en-US" sz="1000" b="1" dirty="0" smtClean="0">
                    <a:solidFill>
                      <a:srgbClr val="660066"/>
                    </a:solidFill>
                  </a:rPr>
                  <a:t>P11</a:t>
                </a:r>
                <a:r>
                  <a:rPr lang="en-US" sz="1000" b="1" dirty="0" smtClean="0"/>
                  <a:t> </a:t>
                </a:r>
                <a:r>
                  <a:rPr lang="en-US" sz="1000" b="1" dirty="0" smtClean="0">
                    <a:solidFill>
                      <a:srgbClr val="CC66FF"/>
                    </a:solidFill>
                  </a:rPr>
                  <a:t>P12</a:t>
                </a:r>
              </a:p>
            </p:txBody>
          </p:sp>
          <p:sp>
            <p:nvSpPr>
              <p:cNvPr id="32" name="TextBox 31"/>
              <p:cNvSpPr txBox="1"/>
              <p:nvPr/>
            </p:nvSpPr>
            <p:spPr>
              <a:xfrm>
                <a:off x="11280576" y="6309320"/>
                <a:ext cx="792088" cy="253916"/>
              </a:xfrm>
              <a:prstGeom prst="rect">
                <a:avLst/>
              </a:prstGeom>
              <a:noFill/>
            </p:spPr>
            <p:txBody>
              <a:bodyPr wrap="square" rtlCol="0">
                <a:spAutoFit/>
              </a:bodyPr>
              <a:lstStyle/>
              <a:p>
                <a:r>
                  <a:rPr lang="en-US" sz="1000" b="1" dirty="0" smtClean="0">
                    <a:solidFill>
                      <a:srgbClr val="660066"/>
                    </a:solidFill>
                  </a:rPr>
                  <a:t>P11</a:t>
                </a:r>
                <a:r>
                  <a:rPr lang="en-US" sz="1000" b="1" dirty="0" smtClean="0"/>
                  <a:t> </a:t>
                </a:r>
                <a:r>
                  <a:rPr lang="en-US" sz="1000" b="1" dirty="0" smtClean="0">
                    <a:solidFill>
                      <a:srgbClr val="CC66FF"/>
                    </a:solidFill>
                  </a:rPr>
                  <a:t>P12</a:t>
                </a:r>
              </a:p>
            </p:txBody>
          </p:sp>
          <p:sp>
            <p:nvSpPr>
              <p:cNvPr id="33" name="TextBox 32"/>
              <p:cNvSpPr txBox="1"/>
              <p:nvPr/>
            </p:nvSpPr>
            <p:spPr>
              <a:xfrm>
                <a:off x="3676531" y="6301385"/>
                <a:ext cx="792088" cy="253916"/>
              </a:xfrm>
              <a:prstGeom prst="rect">
                <a:avLst/>
              </a:prstGeom>
              <a:noFill/>
            </p:spPr>
            <p:txBody>
              <a:bodyPr wrap="square" rtlCol="0">
                <a:spAutoFit/>
              </a:bodyPr>
              <a:lstStyle/>
              <a:p>
                <a:r>
                  <a:rPr lang="en-US" sz="1000" b="1" dirty="0" smtClean="0">
                    <a:solidFill>
                      <a:srgbClr val="660066"/>
                    </a:solidFill>
                  </a:rPr>
                  <a:t>P11</a:t>
                </a:r>
                <a:r>
                  <a:rPr lang="en-US" sz="1000" b="1" dirty="0" smtClean="0"/>
                  <a:t> </a:t>
                </a:r>
                <a:r>
                  <a:rPr lang="en-US" sz="1000" b="1" dirty="0" smtClean="0">
                    <a:solidFill>
                      <a:srgbClr val="CC66FF"/>
                    </a:solidFill>
                  </a:rPr>
                  <a:t>P12</a:t>
                </a:r>
              </a:p>
            </p:txBody>
          </p:sp>
          <p:sp>
            <p:nvSpPr>
              <p:cNvPr id="34" name="TextBox 33"/>
              <p:cNvSpPr txBox="1"/>
              <p:nvPr/>
            </p:nvSpPr>
            <p:spPr>
              <a:xfrm>
                <a:off x="4367808" y="6301385"/>
                <a:ext cx="792088" cy="253916"/>
              </a:xfrm>
              <a:prstGeom prst="rect">
                <a:avLst/>
              </a:prstGeom>
              <a:noFill/>
            </p:spPr>
            <p:txBody>
              <a:bodyPr wrap="square" rtlCol="0">
                <a:spAutoFit/>
              </a:bodyPr>
              <a:lstStyle/>
              <a:p>
                <a:r>
                  <a:rPr lang="en-US" sz="1000" b="1" dirty="0" smtClean="0">
                    <a:solidFill>
                      <a:srgbClr val="660066"/>
                    </a:solidFill>
                  </a:rPr>
                  <a:t>P11</a:t>
                </a:r>
                <a:r>
                  <a:rPr lang="en-US" sz="1000" b="1" dirty="0" smtClean="0"/>
                  <a:t> </a:t>
                </a:r>
                <a:r>
                  <a:rPr lang="en-US" sz="1000" b="1" dirty="0" smtClean="0">
                    <a:solidFill>
                      <a:srgbClr val="CC66FF"/>
                    </a:solidFill>
                  </a:rPr>
                  <a:t>P12</a:t>
                </a:r>
              </a:p>
            </p:txBody>
          </p:sp>
          <p:sp>
            <p:nvSpPr>
              <p:cNvPr id="35" name="TextBox 34"/>
              <p:cNvSpPr txBox="1"/>
              <p:nvPr/>
            </p:nvSpPr>
            <p:spPr>
              <a:xfrm>
                <a:off x="5059085" y="6301385"/>
                <a:ext cx="792088" cy="253916"/>
              </a:xfrm>
              <a:prstGeom prst="rect">
                <a:avLst/>
              </a:prstGeom>
              <a:noFill/>
            </p:spPr>
            <p:txBody>
              <a:bodyPr wrap="square" rtlCol="0">
                <a:spAutoFit/>
              </a:bodyPr>
              <a:lstStyle/>
              <a:p>
                <a:r>
                  <a:rPr lang="en-US" sz="1000" b="1" dirty="0" smtClean="0">
                    <a:solidFill>
                      <a:srgbClr val="660066"/>
                    </a:solidFill>
                  </a:rPr>
                  <a:t>P11</a:t>
                </a:r>
                <a:r>
                  <a:rPr lang="en-US" sz="1000" b="1" dirty="0" smtClean="0"/>
                  <a:t> </a:t>
                </a:r>
                <a:r>
                  <a:rPr lang="en-US" sz="1000" b="1" dirty="0" smtClean="0">
                    <a:solidFill>
                      <a:srgbClr val="CC66FF"/>
                    </a:solidFill>
                  </a:rPr>
                  <a:t>P12</a:t>
                </a:r>
              </a:p>
            </p:txBody>
          </p:sp>
          <p:sp>
            <p:nvSpPr>
              <p:cNvPr id="36" name="TextBox 35"/>
              <p:cNvSpPr txBox="1"/>
              <p:nvPr/>
            </p:nvSpPr>
            <p:spPr>
              <a:xfrm>
                <a:off x="5750362" y="6301385"/>
                <a:ext cx="792088" cy="253916"/>
              </a:xfrm>
              <a:prstGeom prst="rect">
                <a:avLst/>
              </a:prstGeom>
              <a:noFill/>
            </p:spPr>
            <p:txBody>
              <a:bodyPr wrap="square" rtlCol="0">
                <a:spAutoFit/>
              </a:bodyPr>
              <a:lstStyle/>
              <a:p>
                <a:r>
                  <a:rPr lang="en-US" sz="1000" b="1" dirty="0" smtClean="0">
                    <a:solidFill>
                      <a:srgbClr val="660066"/>
                    </a:solidFill>
                  </a:rPr>
                  <a:t>P11</a:t>
                </a:r>
                <a:r>
                  <a:rPr lang="en-US" sz="1000" b="1" dirty="0" smtClean="0"/>
                  <a:t> </a:t>
                </a:r>
                <a:r>
                  <a:rPr lang="en-US" sz="1000" b="1" dirty="0" smtClean="0">
                    <a:solidFill>
                      <a:srgbClr val="CC66FF"/>
                    </a:solidFill>
                  </a:rPr>
                  <a:t>P12</a:t>
                </a:r>
              </a:p>
            </p:txBody>
          </p:sp>
          <p:sp>
            <p:nvSpPr>
              <p:cNvPr id="37" name="TextBox 36"/>
              <p:cNvSpPr txBox="1"/>
              <p:nvPr/>
            </p:nvSpPr>
            <p:spPr>
              <a:xfrm>
                <a:off x="6441639" y="6301385"/>
                <a:ext cx="792088" cy="253916"/>
              </a:xfrm>
              <a:prstGeom prst="rect">
                <a:avLst/>
              </a:prstGeom>
              <a:noFill/>
            </p:spPr>
            <p:txBody>
              <a:bodyPr wrap="square" rtlCol="0">
                <a:spAutoFit/>
              </a:bodyPr>
              <a:lstStyle/>
              <a:p>
                <a:r>
                  <a:rPr lang="en-US" sz="1000" b="1" dirty="0" smtClean="0">
                    <a:solidFill>
                      <a:srgbClr val="660066"/>
                    </a:solidFill>
                  </a:rPr>
                  <a:t>P11</a:t>
                </a:r>
                <a:r>
                  <a:rPr lang="en-US" sz="1000" b="1" dirty="0" smtClean="0"/>
                  <a:t> </a:t>
                </a:r>
                <a:r>
                  <a:rPr lang="en-US" sz="1000" b="1" dirty="0" smtClean="0">
                    <a:solidFill>
                      <a:srgbClr val="CC66FF"/>
                    </a:solidFill>
                  </a:rPr>
                  <a:t>P12</a:t>
                </a:r>
              </a:p>
            </p:txBody>
          </p:sp>
          <p:sp>
            <p:nvSpPr>
              <p:cNvPr id="38" name="TextBox 37"/>
              <p:cNvSpPr txBox="1"/>
              <p:nvPr/>
            </p:nvSpPr>
            <p:spPr>
              <a:xfrm>
                <a:off x="7132916" y="6301385"/>
                <a:ext cx="792088" cy="253916"/>
              </a:xfrm>
              <a:prstGeom prst="rect">
                <a:avLst/>
              </a:prstGeom>
              <a:noFill/>
            </p:spPr>
            <p:txBody>
              <a:bodyPr wrap="square" rtlCol="0">
                <a:spAutoFit/>
              </a:bodyPr>
              <a:lstStyle/>
              <a:p>
                <a:r>
                  <a:rPr lang="en-US" sz="1000" b="1" dirty="0" smtClean="0">
                    <a:solidFill>
                      <a:srgbClr val="660066"/>
                    </a:solidFill>
                  </a:rPr>
                  <a:t>P11</a:t>
                </a:r>
                <a:r>
                  <a:rPr lang="en-US" sz="1000" b="1" dirty="0" smtClean="0"/>
                  <a:t> </a:t>
                </a:r>
                <a:r>
                  <a:rPr lang="en-US" sz="1000" b="1" dirty="0" smtClean="0">
                    <a:solidFill>
                      <a:srgbClr val="CC66FF"/>
                    </a:solidFill>
                  </a:rPr>
                  <a:t>P12</a:t>
                </a:r>
              </a:p>
            </p:txBody>
          </p:sp>
          <p:sp>
            <p:nvSpPr>
              <p:cNvPr id="39" name="TextBox 38"/>
              <p:cNvSpPr txBox="1"/>
              <p:nvPr/>
            </p:nvSpPr>
            <p:spPr>
              <a:xfrm>
                <a:off x="7824193" y="6301385"/>
                <a:ext cx="792088" cy="253916"/>
              </a:xfrm>
              <a:prstGeom prst="rect">
                <a:avLst/>
              </a:prstGeom>
              <a:noFill/>
            </p:spPr>
            <p:txBody>
              <a:bodyPr wrap="square" rtlCol="0">
                <a:spAutoFit/>
              </a:bodyPr>
              <a:lstStyle/>
              <a:p>
                <a:r>
                  <a:rPr lang="en-US" sz="1000" b="1" dirty="0" smtClean="0">
                    <a:solidFill>
                      <a:srgbClr val="660066"/>
                    </a:solidFill>
                  </a:rPr>
                  <a:t>P11</a:t>
                </a:r>
                <a:r>
                  <a:rPr lang="en-US" sz="1000" b="1" dirty="0" smtClean="0"/>
                  <a:t> </a:t>
                </a:r>
                <a:r>
                  <a:rPr lang="en-US" sz="1000" b="1" dirty="0" smtClean="0">
                    <a:solidFill>
                      <a:srgbClr val="CC66FF"/>
                    </a:solidFill>
                  </a:rPr>
                  <a:t>P12</a:t>
                </a:r>
              </a:p>
            </p:txBody>
          </p:sp>
          <p:sp>
            <p:nvSpPr>
              <p:cNvPr id="40" name="TextBox 39"/>
              <p:cNvSpPr txBox="1"/>
              <p:nvPr/>
            </p:nvSpPr>
            <p:spPr>
              <a:xfrm>
                <a:off x="8515470" y="6301385"/>
                <a:ext cx="792088" cy="246221"/>
              </a:xfrm>
              <a:prstGeom prst="rect">
                <a:avLst/>
              </a:prstGeom>
              <a:noFill/>
            </p:spPr>
            <p:txBody>
              <a:bodyPr wrap="square" rtlCol="0">
                <a:spAutoFit/>
              </a:bodyPr>
              <a:lstStyle/>
              <a:p>
                <a:r>
                  <a:rPr lang="en-US" sz="1000" b="1" dirty="0" smtClean="0">
                    <a:solidFill>
                      <a:srgbClr val="660066"/>
                    </a:solidFill>
                  </a:rPr>
                  <a:t>P11</a:t>
                </a:r>
                <a:r>
                  <a:rPr lang="en-US" sz="1000" b="1" dirty="0" smtClean="0"/>
                  <a:t> </a:t>
                </a:r>
                <a:r>
                  <a:rPr lang="en-US" sz="1000" b="1" dirty="0" smtClean="0">
                    <a:solidFill>
                      <a:srgbClr val="CC66FF"/>
                    </a:solidFill>
                  </a:rPr>
                  <a:t>P12</a:t>
                </a:r>
              </a:p>
            </p:txBody>
          </p:sp>
          <p:sp>
            <p:nvSpPr>
              <p:cNvPr id="41" name="TextBox 40"/>
              <p:cNvSpPr txBox="1"/>
              <p:nvPr/>
            </p:nvSpPr>
            <p:spPr>
              <a:xfrm>
                <a:off x="9206747" y="6301385"/>
                <a:ext cx="792088" cy="253916"/>
              </a:xfrm>
              <a:prstGeom prst="rect">
                <a:avLst/>
              </a:prstGeom>
              <a:noFill/>
            </p:spPr>
            <p:txBody>
              <a:bodyPr wrap="square" rtlCol="0">
                <a:spAutoFit/>
              </a:bodyPr>
              <a:lstStyle/>
              <a:p>
                <a:r>
                  <a:rPr lang="en-US" sz="1000" b="1" dirty="0" smtClean="0">
                    <a:solidFill>
                      <a:srgbClr val="660066"/>
                    </a:solidFill>
                  </a:rPr>
                  <a:t>P11</a:t>
                </a:r>
                <a:r>
                  <a:rPr lang="en-US" sz="1000" b="1" dirty="0" smtClean="0"/>
                  <a:t> </a:t>
                </a:r>
                <a:r>
                  <a:rPr lang="en-US" sz="1000" b="1" dirty="0" smtClean="0">
                    <a:solidFill>
                      <a:srgbClr val="CC66FF"/>
                    </a:solidFill>
                  </a:rPr>
                  <a:t>P12</a:t>
                </a:r>
              </a:p>
            </p:txBody>
          </p:sp>
          <p:sp>
            <p:nvSpPr>
              <p:cNvPr id="42" name="TextBox 41"/>
              <p:cNvSpPr txBox="1"/>
              <p:nvPr/>
            </p:nvSpPr>
            <p:spPr>
              <a:xfrm>
                <a:off x="9898024" y="6301385"/>
                <a:ext cx="792088" cy="246221"/>
              </a:xfrm>
              <a:prstGeom prst="rect">
                <a:avLst/>
              </a:prstGeom>
              <a:noFill/>
            </p:spPr>
            <p:txBody>
              <a:bodyPr wrap="square" rtlCol="0">
                <a:spAutoFit/>
              </a:bodyPr>
              <a:lstStyle/>
              <a:p>
                <a:r>
                  <a:rPr lang="en-US" sz="1000" b="1" dirty="0" smtClean="0">
                    <a:solidFill>
                      <a:srgbClr val="660066"/>
                    </a:solidFill>
                  </a:rPr>
                  <a:t>P11</a:t>
                </a:r>
                <a:r>
                  <a:rPr lang="en-US" sz="1000" b="1" dirty="0" smtClean="0"/>
                  <a:t> </a:t>
                </a:r>
                <a:r>
                  <a:rPr lang="en-US" sz="1000" b="1" dirty="0" smtClean="0">
                    <a:solidFill>
                      <a:srgbClr val="CC66FF"/>
                    </a:solidFill>
                  </a:rPr>
                  <a:t>P12</a:t>
                </a:r>
              </a:p>
            </p:txBody>
          </p:sp>
        </p:grpSp>
        <p:grpSp>
          <p:nvGrpSpPr>
            <p:cNvPr id="10" name="Group 9"/>
            <p:cNvGrpSpPr/>
            <p:nvPr/>
          </p:nvGrpSpPr>
          <p:grpSpPr>
            <a:xfrm>
              <a:off x="1127448" y="1196752"/>
              <a:ext cx="1872208" cy="997079"/>
              <a:chOff x="1127448" y="1196752"/>
              <a:chExt cx="1872208" cy="997079"/>
            </a:xfrm>
          </p:grpSpPr>
          <p:sp>
            <p:nvSpPr>
              <p:cNvPr id="7" name="TextBox 6"/>
              <p:cNvSpPr txBox="1"/>
              <p:nvPr/>
            </p:nvSpPr>
            <p:spPr>
              <a:xfrm>
                <a:off x="1127448" y="1196752"/>
                <a:ext cx="1872208" cy="276999"/>
              </a:xfrm>
              <a:prstGeom prst="rect">
                <a:avLst/>
              </a:prstGeom>
              <a:solidFill>
                <a:srgbClr val="3399FF"/>
              </a:solidFill>
            </p:spPr>
            <p:txBody>
              <a:bodyPr wrap="square" rtlCol="0">
                <a:spAutoFit/>
              </a:bodyPr>
              <a:lstStyle/>
              <a:p>
                <a:pPr algn="ctr"/>
                <a:r>
                  <a:rPr lang="en-US" sz="1200" dirty="0" smtClean="0"/>
                  <a:t>FLASH </a:t>
                </a:r>
                <a:r>
                  <a:rPr lang="en-US" sz="1200" dirty="0" err="1" smtClean="0"/>
                  <a:t>Linac</a:t>
                </a:r>
                <a:r>
                  <a:rPr lang="en-US" sz="1200" dirty="0" smtClean="0"/>
                  <a:t> down</a:t>
                </a:r>
              </a:p>
            </p:txBody>
          </p:sp>
          <p:sp>
            <p:nvSpPr>
              <p:cNvPr id="46" name="TextBox 45"/>
              <p:cNvSpPr txBox="1"/>
              <p:nvPr/>
            </p:nvSpPr>
            <p:spPr>
              <a:xfrm>
                <a:off x="1127448" y="1556792"/>
                <a:ext cx="1872208" cy="276999"/>
              </a:xfrm>
              <a:prstGeom prst="rect">
                <a:avLst/>
              </a:prstGeom>
              <a:solidFill>
                <a:schemeClr val="accent2"/>
              </a:solidFill>
            </p:spPr>
            <p:txBody>
              <a:bodyPr wrap="square" rtlCol="0">
                <a:spAutoFit/>
              </a:bodyPr>
              <a:lstStyle/>
              <a:p>
                <a:pPr algn="ctr"/>
                <a:r>
                  <a:rPr lang="en-US" sz="1200" dirty="0" smtClean="0"/>
                  <a:t>Only FLASH1 down</a:t>
                </a:r>
              </a:p>
            </p:txBody>
          </p:sp>
          <p:sp>
            <p:nvSpPr>
              <p:cNvPr id="47" name="TextBox 46"/>
              <p:cNvSpPr txBox="1"/>
              <p:nvPr/>
            </p:nvSpPr>
            <p:spPr>
              <a:xfrm>
                <a:off x="1127448" y="1916832"/>
                <a:ext cx="1872208" cy="276999"/>
              </a:xfrm>
              <a:prstGeom prst="rect">
                <a:avLst/>
              </a:prstGeom>
              <a:solidFill>
                <a:srgbClr val="CCCC00"/>
              </a:solidFill>
            </p:spPr>
            <p:txBody>
              <a:bodyPr wrap="square" rtlCol="0">
                <a:spAutoFit/>
              </a:bodyPr>
              <a:lstStyle/>
              <a:p>
                <a:pPr algn="ctr"/>
                <a:r>
                  <a:rPr lang="en-US" sz="1200" dirty="0" smtClean="0"/>
                  <a:t>Only FLASH2 down</a:t>
                </a:r>
              </a:p>
            </p:txBody>
          </p:sp>
        </p:grpSp>
      </p:grpSp>
    </p:spTree>
    <p:extLst>
      <p:ext uri="{BB962C8B-B14F-4D97-AF65-F5344CB8AC3E}">
        <p14:creationId xmlns:p14="http://schemas.microsoft.com/office/powerpoint/2010/main" val="2878002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FLASH Tuning</a:t>
            </a:r>
            <a:endParaRPr lang="en-US" dirty="0"/>
          </a:p>
        </p:txBody>
      </p:sp>
      <p:sp>
        <p:nvSpPr>
          <p:cNvPr id="7" name="Subtitle 6"/>
          <p:cNvSpPr>
            <a:spLocks noGrp="1"/>
          </p:cNvSpPr>
          <p:nvPr>
            <p:ph type="subTitle" idx="1"/>
          </p:nvPr>
        </p:nvSpPr>
        <p:spPr/>
        <p:txBody>
          <a:bodyPr/>
          <a:lstStyle/>
          <a:p>
            <a:endParaRPr lang="en-US"/>
          </a:p>
        </p:txBody>
      </p:sp>
    </p:spTree>
    <p:extLst>
      <p:ext uri="{BB962C8B-B14F-4D97-AF65-F5344CB8AC3E}">
        <p14:creationId xmlns:p14="http://schemas.microsoft.com/office/powerpoint/2010/main" val="3048498302"/>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tion 16x9">
  <a:themeElements>
    <a:clrScheme name="Benutzerdefiniert 63">
      <a:dk1>
        <a:sysClr val="windowText" lastClr="000000"/>
      </a:dk1>
      <a:lt1>
        <a:sysClr val="window" lastClr="FFFFFF"/>
      </a:lt1>
      <a:dk2>
        <a:srgbClr val="898D8D"/>
      </a:dk2>
      <a:lt2>
        <a:srgbClr val="B2B4B2"/>
      </a:lt2>
      <a:accent1>
        <a:srgbClr val="009FDF"/>
      </a:accent1>
      <a:accent2>
        <a:srgbClr val="FF9E1B"/>
      </a:accent2>
      <a:accent3>
        <a:srgbClr val="004B7D"/>
      </a:accent3>
      <a:accent4>
        <a:srgbClr val="898D8D"/>
      </a:accent4>
      <a:accent5>
        <a:srgbClr val="B2B4B2"/>
      </a:accent5>
      <a:accent6>
        <a:srgbClr val="375E77"/>
      </a:accent6>
      <a:hlink>
        <a:srgbClr val="000000"/>
      </a:hlink>
      <a:folHlink>
        <a:srgbClr val="00000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9525">
          <a:solidFill>
            <a:schemeClr val="tx1"/>
          </a:solidFill>
        </a:ln>
      </a:spPr>
      <a:bodyPr rtlCol="0" anchor="ctr"/>
      <a:lstStyle>
        <a:defPPr algn="ctr">
          <a:defRPr sz="16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1600" dirty="0" err="1" smtClean="0"/>
        </a:defPPr>
      </a:lstStyle>
    </a:txDef>
  </a:objectDefaults>
  <a:extraClrSchemeLst/>
  <a:custClrLst>
    <a:custClr>
      <a:srgbClr val="8B6EC9"/>
    </a:custClr>
    <a:custClr>
      <a:srgbClr val="E35D50"/>
    </a:custClr>
    <a:custClr>
      <a:srgbClr val="5BC5F1"/>
    </a:custClr>
    <a:custClr>
      <a:srgbClr val="00AA92"/>
    </a:custClr>
  </a:custClrLst>
  <a:extLst>
    <a:ext uri="{05A4C25C-085E-4340-85A3-A5531E510DB2}">
      <thm15:themeFamily xmlns="" xmlns:thm15="http://schemas.microsoft.com/office/thememl/2012/main" name="DESY_PowerPoint_16x9_en.potx" id="{14073260-8C2D-4AB2-A81C-2042420C348F}" vid="{AD62EC48-8461-453D-92FA-1EE04F54074A}"/>
    </a:ext>
  </a:extLst>
</a:theme>
</file>

<file path=ppt/theme/theme2.xml><?xml version="1.0" encoding="utf-8"?>
<a:theme xmlns:a="http://schemas.openxmlformats.org/drawingml/2006/main" name="2_Presentation 16x9">
  <a:themeElements>
    <a:clrScheme name="Benutzerdefiniert 63">
      <a:dk1>
        <a:sysClr val="windowText" lastClr="000000"/>
      </a:dk1>
      <a:lt1>
        <a:sysClr val="window" lastClr="FFFFFF"/>
      </a:lt1>
      <a:dk2>
        <a:srgbClr val="898D8D"/>
      </a:dk2>
      <a:lt2>
        <a:srgbClr val="B2B4B2"/>
      </a:lt2>
      <a:accent1>
        <a:srgbClr val="009FDF"/>
      </a:accent1>
      <a:accent2>
        <a:srgbClr val="FF9E1B"/>
      </a:accent2>
      <a:accent3>
        <a:srgbClr val="004B7D"/>
      </a:accent3>
      <a:accent4>
        <a:srgbClr val="898D8D"/>
      </a:accent4>
      <a:accent5>
        <a:srgbClr val="B2B4B2"/>
      </a:accent5>
      <a:accent6>
        <a:srgbClr val="375E77"/>
      </a:accent6>
      <a:hlink>
        <a:srgbClr val="000000"/>
      </a:hlink>
      <a:folHlink>
        <a:srgbClr val="00000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9525">
          <a:solidFill>
            <a:schemeClr val="tx1"/>
          </a:solidFill>
        </a:ln>
      </a:spPr>
      <a:bodyPr rtlCol="0" anchor="ctr"/>
      <a:lstStyle>
        <a:defPPr algn="ctr">
          <a:defRPr sz="16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1600" dirty="0" err="1" smtClean="0"/>
        </a:defPPr>
      </a:lstStyle>
    </a:txDef>
  </a:objectDefaults>
  <a:extraClrSchemeLst/>
  <a:custClrLst>
    <a:custClr>
      <a:srgbClr val="8B6EC9"/>
    </a:custClr>
    <a:custClr>
      <a:srgbClr val="E35D50"/>
    </a:custClr>
    <a:custClr>
      <a:srgbClr val="5BC5F1"/>
    </a:custClr>
    <a:custClr>
      <a:srgbClr val="00AA92"/>
    </a:custClr>
  </a:custClrLst>
  <a:extLst>
    <a:ext uri="{05A4C25C-085E-4340-85A3-A5531E510DB2}">
      <thm15:themeFamily xmlns="" xmlns:thm15="http://schemas.microsoft.com/office/thememl/2012/main" name="DESY_PowerPoint_16x9_en.potx" id="{14073260-8C2D-4AB2-A81C-2042420C348F}" vid="{AD62EC48-8461-453D-92FA-1EE04F54074A}"/>
    </a:ext>
  </a:extLst>
</a:theme>
</file>

<file path=ppt/theme/theme3.xml><?xml version="1.0" encoding="utf-8"?>
<a:theme xmlns:a="http://schemas.openxmlformats.org/drawingml/2006/main" name="1_Presentation 16x9">
  <a:themeElements>
    <a:clrScheme name="Benutzerdefiniert 63">
      <a:dk1>
        <a:sysClr val="windowText" lastClr="000000"/>
      </a:dk1>
      <a:lt1>
        <a:sysClr val="window" lastClr="FFFFFF"/>
      </a:lt1>
      <a:dk2>
        <a:srgbClr val="898D8D"/>
      </a:dk2>
      <a:lt2>
        <a:srgbClr val="B2B4B2"/>
      </a:lt2>
      <a:accent1>
        <a:srgbClr val="009FDF"/>
      </a:accent1>
      <a:accent2>
        <a:srgbClr val="FF9E1B"/>
      </a:accent2>
      <a:accent3>
        <a:srgbClr val="004B7D"/>
      </a:accent3>
      <a:accent4>
        <a:srgbClr val="898D8D"/>
      </a:accent4>
      <a:accent5>
        <a:srgbClr val="B2B4B2"/>
      </a:accent5>
      <a:accent6>
        <a:srgbClr val="375E77"/>
      </a:accent6>
      <a:hlink>
        <a:srgbClr val="000000"/>
      </a:hlink>
      <a:folHlink>
        <a:srgbClr val="00000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9525">
          <a:solidFill>
            <a:schemeClr val="tx1"/>
          </a:solidFill>
        </a:ln>
      </a:spPr>
      <a:bodyPr rtlCol="0" anchor="ctr"/>
      <a:lstStyle>
        <a:defPPr algn="ctr">
          <a:defRPr sz="16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1600" dirty="0" err="1" smtClean="0"/>
        </a:defPPr>
      </a:lstStyle>
    </a:txDef>
  </a:objectDefaults>
  <a:extraClrSchemeLst/>
  <a:custClrLst>
    <a:custClr>
      <a:srgbClr val="8B6EC9"/>
    </a:custClr>
    <a:custClr>
      <a:srgbClr val="E35D50"/>
    </a:custClr>
    <a:custClr>
      <a:srgbClr val="5BC5F1"/>
    </a:custClr>
    <a:custClr>
      <a:srgbClr val="00AA92"/>
    </a:custClr>
  </a:custClrLst>
  <a:extLst>
    <a:ext uri="{05A4C25C-085E-4340-85A3-A5531E510DB2}">
      <thm15:themeFamily xmlns="" xmlns:thm15="http://schemas.microsoft.com/office/thememl/2012/main" name="DESY_PowerPoint_16x9_en.potx" id="{14073260-8C2D-4AB2-A81C-2042420C348F}" vid="{AD62EC48-8461-453D-92FA-1EE04F54074A}"/>
    </a:ext>
  </a:extLst>
</a:theme>
</file>

<file path=ppt/theme/theme4.xml><?xml version="1.0" encoding="utf-8"?>
<a:theme xmlns:a="http://schemas.openxmlformats.org/drawingml/2006/main" name="Office">
  <a:themeElements>
    <a:clrScheme name="Benutzerdefiniert 104">
      <a:dk1>
        <a:sysClr val="windowText" lastClr="000000"/>
      </a:dk1>
      <a:lt1>
        <a:sysClr val="window" lastClr="FFFFFF"/>
      </a:lt1>
      <a:dk2>
        <a:srgbClr val="898D8D"/>
      </a:dk2>
      <a:lt2>
        <a:srgbClr val="B2B4B2"/>
      </a:lt2>
      <a:accent1>
        <a:srgbClr val="009FDF"/>
      </a:accent1>
      <a:accent2>
        <a:srgbClr val="FF9E1B"/>
      </a:accent2>
      <a:accent3>
        <a:srgbClr val="020A0A"/>
      </a:accent3>
      <a:accent4>
        <a:srgbClr val="898D8D"/>
      </a:accent4>
      <a:accent5>
        <a:srgbClr val="B2B4B2"/>
      </a:accent5>
      <a:accent6>
        <a:srgbClr val="375E77"/>
      </a:accent6>
      <a:hlink>
        <a:srgbClr val="000000"/>
      </a:hlink>
      <a:folHlink>
        <a:srgbClr val="00000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a:themeElements>
    <a:clrScheme name="Benutzerdefiniert 104">
      <a:dk1>
        <a:sysClr val="windowText" lastClr="000000"/>
      </a:dk1>
      <a:lt1>
        <a:sysClr val="window" lastClr="FFFFFF"/>
      </a:lt1>
      <a:dk2>
        <a:srgbClr val="898D8D"/>
      </a:dk2>
      <a:lt2>
        <a:srgbClr val="B2B4B2"/>
      </a:lt2>
      <a:accent1>
        <a:srgbClr val="009FDF"/>
      </a:accent1>
      <a:accent2>
        <a:srgbClr val="FF9E1B"/>
      </a:accent2>
      <a:accent3>
        <a:srgbClr val="020A0A"/>
      </a:accent3>
      <a:accent4>
        <a:srgbClr val="898D8D"/>
      </a:accent4>
      <a:accent5>
        <a:srgbClr val="B2B4B2"/>
      </a:accent5>
      <a:accent6>
        <a:srgbClr val="375E77"/>
      </a:accent6>
      <a:hlink>
        <a:srgbClr val="000000"/>
      </a:hlink>
      <a:folHlink>
        <a:srgbClr val="00000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Presentation 16x9</Template>
  <TotalTime>0</TotalTime>
  <Words>1628</Words>
  <Application>Microsoft Office PowerPoint</Application>
  <PresentationFormat>Custom</PresentationFormat>
  <Paragraphs>591</Paragraphs>
  <Slides>21</Slides>
  <Notes>11</Notes>
  <HiddenSlides>0</HiddenSlides>
  <MMClips>0</MMClips>
  <ScaleCrop>false</ScaleCrop>
  <HeadingPairs>
    <vt:vector size="4" baseType="variant">
      <vt:variant>
        <vt:lpstr>Theme</vt:lpstr>
      </vt:variant>
      <vt:variant>
        <vt:i4>3</vt:i4>
      </vt:variant>
      <vt:variant>
        <vt:lpstr>Slide Titles</vt:lpstr>
      </vt:variant>
      <vt:variant>
        <vt:i4>21</vt:i4>
      </vt:variant>
    </vt:vector>
  </HeadingPairs>
  <TitlesOfParts>
    <vt:vector size="24" baseType="lpstr">
      <vt:lpstr>Presentation 16x9</vt:lpstr>
      <vt:lpstr>2_Presentation 16x9</vt:lpstr>
      <vt:lpstr>1_Presentation 16x9</vt:lpstr>
      <vt:lpstr>Operation and SASE tuning statistics</vt:lpstr>
      <vt:lpstr>FLASH Operation  Statistics 2018</vt:lpstr>
      <vt:lpstr>PowerPoint Presentation</vt:lpstr>
      <vt:lpstr>PowerPoint Presentation</vt:lpstr>
      <vt:lpstr>FLASH Downtime  Statistics 2018</vt:lpstr>
      <vt:lpstr>Downtime 2018</vt:lpstr>
      <vt:lpstr>Downtime 2018 (zoom)</vt:lpstr>
      <vt:lpstr>Downtime Reasons 2018</vt:lpstr>
      <vt:lpstr>FLASH Tuning</vt:lpstr>
      <vt:lpstr>PowerPoint Presentation</vt:lpstr>
      <vt:lpstr>FLASH1 operation statistics in the user runs of the last years </vt:lpstr>
      <vt:lpstr>FLASH1 operation statistics in the user runs of the last years </vt:lpstr>
      <vt:lpstr>FLASH1 + FLASH2 User Operation</vt:lpstr>
      <vt:lpstr>Typical FLASH1 User Operation</vt:lpstr>
      <vt:lpstr>Setup-Prozedur</vt:lpstr>
      <vt:lpstr>FLASH setup</vt:lpstr>
      <vt:lpstr>FLASH setup</vt:lpstr>
      <vt:lpstr>standard  setup</vt:lpstr>
      <vt:lpstr>Standard + special setup</vt:lpstr>
      <vt:lpstr>What can we optimize ?</vt:lpstr>
      <vt:lpstr>FLASH setup - conclusion</vt:lpstr>
    </vt:vector>
  </TitlesOfParts>
  <Company>DESY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FLASH Betriebsstatistik</dc:title>
  <dc:creator>Roensch-Schulenburg, Juliane</dc:creator>
  <dc:description>MAC Nov 2017</dc:description>
  <cp:lastModifiedBy>Roensch-Schulenburg, Juliane</cp:lastModifiedBy>
  <cp:revision>328</cp:revision>
  <cp:lastPrinted>2019-02-20T20:53:19Z</cp:lastPrinted>
  <dcterms:created xsi:type="dcterms:W3CDTF">2017-10-18T17:12:18Z</dcterms:created>
  <dcterms:modified xsi:type="dcterms:W3CDTF">2019-02-21T09:48:31Z</dcterms:modified>
</cp:coreProperties>
</file>