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02" r:id="rId2"/>
    <p:sldMasterId id="2147483791" r:id="rId3"/>
  </p:sldMasterIdLst>
  <p:notesMasterIdLst>
    <p:notesMasterId r:id="rId5"/>
  </p:notesMasterIdLst>
  <p:sldIdLst>
    <p:sldId id="867" r:id="rId4"/>
  </p:sldIdLst>
  <p:sldSz cx="10693400" cy="756126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8646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77297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15949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54599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932492" algn="l" defTabSz="772975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318975" algn="l" defTabSz="772975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2705485" algn="l" defTabSz="772975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091976" algn="l" defTabSz="772975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 Klaus Taube" initials="KHT" lastIdx="29" clrIdx="0"/>
  <p:cmAuthor id="1" name="Huber,  Norbert" initials="HN" lastIdx="3" clrIdx="1">
    <p:extLst>
      <p:ext uri="{19B8F6BF-5375-455C-9EA6-DF929625EA0E}">
        <p15:presenceInfo xmlns:p15="http://schemas.microsoft.com/office/powerpoint/2012/main" userId="Huber,  Norbert" providerId="None"/>
      </p:ext>
    </p:extLst>
  </p:cmAuthor>
  <p:cmAuthor id="2" name="Willumeit-Roemer,  Regine" initials="WR" lastIdx="1" clrIdx="2">
    <p:extLst>
      <p:ext uri="{19B8F6BF-5375-455C-9EA6-DF929625EA0E}">
        <p15:presenceInfo xmlns:p15="http://schemas.microsoft.com/office/powerpoint/2012/main" userId="Willumeit-Roemer,  Reg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4"/>
    <a:srgbClr val="00A2E0"/>
    <a:srgbClr val="33CC33"/>
    <a:srgbClr val="FF0000"/>
    <a:srgbClr val="008000"/>
    <a:srgbClr val="FF9900"/>
    <a:srgbClr val="000000"/>
    <a:srgbClr val="004376"/>
    <a:srgbClr val="00467A"/>
    <a:srgbClr val="00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1" autoAdjust="0"/>
    <p:restoredTop sz="98224" autoAdjust="0"/>
  </p:normalViewPr>
  <p:slideViewPr>
    <p:cSldViewPr>
      <p:cViewPr varScale="1">
        <p:scale>
          <a:sx n="94" d="100"/>
          <a:sy n="94" d="100"/>
        </p:scale>
        <p:origin x="258" y="84"/>
      </p:cViewPr>
      <p:guideLst>
        <p:guide orient="horz" pos="2382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-2430" y="22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buFontTx/>
              <a:buNone/>
              <a:defRPr sz="13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buFontTx/>
              <a:buNone/>
              <a:defRPr sz="13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68350"/>
            <a:ext cx="54260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buFontTx/>
              <a:buNone/>
              <a:defRPr sz="13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buFontTx/>
              <a:buNone/>
              <a:defRPr sz="13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6F08FA98-DBE4-4C3B-8ADA-E3F45E0C9D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9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38646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7729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15949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54599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1932492" algn="l" defTabSz="38646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318975" algn="l" defTabSz="38646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705485" algn="l" defTabSz="38646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091976" algn="l" defTabSz="38646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emf"/><Relationship Id="rId7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emf"/><Relationship Id="rId7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4.emf"/><Relationship Id="rId7" Type="http://schemas.openxmlformats.org/officeDocument/2006/relationships/image" Target="../media/image12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tiff"/><Relationship Id="rId11" Type="http://schemas.openxmlformats.org/officeDocument/2006/relationships/image" Target="../media/image2.png"/><Relationship Id="rId5" Type="http://schemas.openxmlformats.org/officeDocument/2006/relationships/image" Target="../media/image6.tiff"/><Relationship Id="rId10" Type="http://schemas.openxmlformats.org/officeDocument/2006/relationships/image" Target="../media/image1.png"/><Relationship Id="rId4" Type="http://schemas.openxmlformats.org/officeDocument/2006/relationships/image" Target="../media/image5.tiff"/><Relationship Id="rId9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4.emf"/><Relationship Id="rId7" Type="http://schemas.openxmlformats.org/officeDocument/2006/relationships/image" Target="../media/image12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microsoft.com/office/2007/relationships/hdphoto" Target="../media/hdphoto1.wdp"/><Relationship Id="rId7" Type="http://schemas.openxmlformats.org/officeDocument/2006/relationships/image" Target="../media/image4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microsoft.com/office/2007/relationships/hdphoto" Target="../media/hdphoto2.wdp"/><Relationship Id="rId7" Type="http://schemas.openxmlformats.org/officeDocument/2006/relationships/image" Target="../media/image4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7.png"/><Relationship Id="rId7" Type="http://schemas.openxmlformats.org/officeDocument/2006/relationships/image" Target="../media/image5.tif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microsoft.com/office/2007/relationships/hdphoto" Target="../media/hdphoto3.wdp"/><Relationship Id="rId7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microsoft.com/office/2007/relationships/hdphoto" Target="../media/hdphoto4.wdp"/><Relationship Id="rId7" Type="http://schemas.openxmlformats.org/officeDocument/2006/relationships/image" Target="../media/image4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microsoft.com/office/2007/relationships/hdphoto" Target="../media/hdphoto5.wdp"/><Relationship Id="rId7" Type="http://schemas.openxmlformats.org/officeDocument/2006/relationships/image" Target="../media/image4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microsoft.com/office/2007/relationships/hdphoto" Target="../media/hdphoto6.wdp"/><Relationship Id="rId7" Type="http://schemas.openxmlformats.org/officeDocument/2006/relationships/image" Target="../media/image4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microsoft.com/office/2007/relationships/hdphoto" Target="../media/hdphoto7.wdp"/><Relationship Id="rId7" Type="http://schemas.openxmlformats.org/officeDocument/2006/relationships/image" Target="../media/image4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microsoft.com/office/2007/relationships/hdphoto" Target="../media/hdphoto8.wdp"/><Relationship Id="rId7" Type="http://schemas.openxmlformats.org/officeDocument/2006/relationships/image" Target="../media/image4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tif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tiff"/><Relationship Id="rId7" Type="http://schemas.openxmlformats.org/officeDocument/2006/relationships/image" Target="../media/image1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tiff"/><Relationship Id="rId7" Type="http://schemas.openxmlformats.org/officeDocument/2006/relationships/image" Target="../media/image1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emf"/><Relationship Id="rId7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4.emf"/><Relationship Id="rId7" Type="http://schemas.openxmlformats.org/officeDocument/2006/relationships/image" Target="../media/image12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tiff"/><Relationship Id="rId11" Type="http://schemas.openxmlformats.org/officeDocument/2006/relationships/image" Target="../media/image2.png"/><Relationship Id="rId5" Type="http://schemas.openxmlformats.org/officeDocument/2006/relationships/image" Target="../media/image6.tiff"/><Relationship Id="rId10" Type="http://schemas.openxmlformats.org/officeDocument/2006/relationships/image" Target="../media/image1.png"/><Relationship Id="rId4" Type="http://schemas.openxmlformats.org/officeDocument/2006/relationships/image" Target="../media/image5.tiff"/><Relationship Id="rId9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4.emf"/><Relationship Id="rId7" Type="http://schemas.openxmlformats.org/officeDocument/2006/relationships/image" Target="../media/image12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7.png"/><Relationship Id="rId7" Type="http://schemas.openxmlformats.org/officeDocument/2006/relationships/image" Target="../media/image5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7.png"/><Relationship Id="rId7" Type="http://schemas.openxmlformats.org/officeDocument/2006/relationships/image" Target="../media/image5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tiff"/><Relationship Id="rId7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6.tif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745" y="2349500"/>
            <a:ext cx="9090025" cy="1620838"/>
          </a:xfrm>
          <a:prstGeom prst="rect">
            <a:avLst/>
          </a:prstGeom>
        </p:spPr>
        <p:txBody>
          <a:bodyPr vert="horz" lIns="77211" tIns="38438" rIns="77211" bIns="38438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4669"/>
            <a:ext cx="7486650" cy="1931986"/>
          </a:xfrm>
          <a:prstGeom prst="rect">
            <a:avLst/>
          </a:prstGeom>
        </p:spPr>
        <p:txBody>
          <a:bodyPr vert="horz" lIns="77211" tIns="38438" rIns="77211" bIns="38438"/>
          <a:lstStyle>
            <a:lvl1pPr marL="0" indent="0" algn="ctr">
              <a:buNone/>
              <a:defRPr/>
            </a:lvl1pPr>
            <a:lvl2pPr marL="386462" indent="0" algn="ctr">
              <a:buNone/>
              <a:defRPr/>
            </a:lvl2pPr>
            <a:lvl3pPr marL="772975" indent="0" algn="ctr">
              <a:buNone/>
              <a:defRPr/>
            </a:lvl3pPr>
            <a:lvl4pPr marL="1159492" indent="0" algn="ctr">
              <a:buNone/>
              <a:defRPr/>
            </a:lvl4pPr>
            <a:lvl5pPr marL="1545991" indent="0" algn="ctr">
              <a:buNone/>
              <a:defRPr/>
            </a:lvl5pPr>
            <a:lvl6pPr marL="1932492" indent="0" algn="ctr">
              <a:buNone/>
              <a:defRPr/>
            </a:lvl6pPr>
            <a:lvl7pPr marL="2318975" indent="0" algn="ctr">
              <a:buNone/>
              <a:defRPr/>
            </a:lvl7pPr>
            <a:lvl8pPr marL="2705485" indent="0" algn="ctr">
              <a:buNone/>
              <a:defRPr/>
            </a:lvl8pPr>
            <a:lvl9pPr marL="3091976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71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045" y="303219"/>
            <a:ext cx="9623425" cy="1260475"/>
          </a:xfrm>
          <a:prstGeom prst="rect">
            <a:avLst/>
          </a:prstGeom>
        </p:spPr>
        <p:txBody>
          <a:bodyPr vert="horz" lIns="77211" tIns="38438" rIns="77211" bIns="38438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6045" y="1763713"/>
            <a:ext cx="9623425" cy="4991100"/>
          </a:xfrm>
          <a:prstGeom prst="rect">
            <a:avLst/>
          </a:prstGeom>
        </p:spPr>
        <p:txBody>
          <a:bodyPr vert="eaVert" lIns="77211" tIns="38438" rIns="77211" bIns="38438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23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3350" y="303216"/>
            <a:ext cx="2405063" cy="6451600"/>
          </a:xfrm>
          <a:prstGeom prst="rect">
            <a:avLst/>
          </a:prstGeom>
        </p:spPr>
        <p:txBody>
          <a:bodyPr vert="eaVert" lIns="77211" tIns="38438" rIns="77211" bIns="38438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5962" cy="6451600"/>
          </a:xfrm>
          <a:prstGeom prst="rect">
            <a:avLst/>
          </a:prstGeom>
        </p:spPr>
        <p:txBody>
          <a:bodyPr vert="eaVert" lIns="77211" tIns="38438" rIns="77211" bIns="38438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59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HEADLINE 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EF0CD83-5284-1445-8980-8A730063E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979" y="1230949"/>
            <a:ext cx="9742256" cy="5873711"/>
          </a:xfrm>
          <a:prstGeom prst="rect">
            <a:avLst/>
          </a:prstGeom>
        </p:spPr>
        <p:txBody>
          <a:bodyPr lIns="0" tIns="0" rIns="0" bIns="0"/>
          <a:lstStyle>
            <a:lvl1pPr marL="299288" indent="-288787">
              <a:buSzPct val="80000"/>
              <a:buFontTx/>
              <a:buBlip>
                <a:blip r:embed="rId2"/>
              </a:buBlip>
              <a:tabLst/>
              <a:defRPr sz="1985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93087" indent="-297537">
              <a:lnSpc>
                <a:spcPts val="1985"/>
              </a:lnSpc>
              <a:spcBef>
                <a:spcPts val="416"/>
              </a:spcBef>
              <a:buSzPct val="75000"/>
              <a:buFontTx/>
              <a:buBlip>
                <a:blip r:embed="rId3"/>
              </a:buBlip>
              <a:tabLst/>
              <a:defRPr sz="1764" b="0" i="0">
                <a:latin typeface="+mj-lt"/>
                <a:ea typeface="Calibri" charset="0"/>
                <a:cs typeface="Calibri" charset="0"/>
              </a:defRPr>
            </a:lvl2pPr>
            <a:lvl3pPr marL="833104" indent="-245031">
              <a:buSzPct val="75000"/>
              <a:buFontTx/>
              <a:buBlip>
                <a:blip r:embed="rId3"/>
              </a:buBlip>
              <a:tabLst/>
              <a:defRPr sz="1764">
                <a:latin typeface="+mj-lt"/>
              </a:defRPr>
            </a:lvl3pPr>
            <a:lvl4pPr marL="1232154" indent="-243281">
              <a:buSzPct val="75000"/>
              <a:buFontTx/>
              <a:buBlip>
                <a:blip r:embed="rId3"/>
              </a:buBlip>
              <a:tabLst/>
              <a:defRPr sz="1764">
                <a:latin typeface="+mj-lt"/>
              </a:defRPr>
            </a:lvl4pPr>
            <a:lvl5pPr marL="1620703" indent="-243281">
              <a:buSzPct val="75000"/>
              <a:buFontTx/>
              <a:buBlip>
                <a:blip r:embed="rId3"/>
              </a:buBlip>
              <a:tabLst/>
              <a:defRPr sz="1764">
                <a:latin typeface="+mj-lt"/>
              </a:defRPr>
            </a:lvl5pPr>
            <a:lvl6pPr marL="2011002" indent="-245031">
              <a:buSzPct val="75000"/>
              <a:buFontTx/>
              <a:buBlip>
                <a:blip r:embed="rId3"/>
              </a:buBlip>
              <a:tabLst/>
              <a:defRPr sz="1764">
                <a:latin typeface="+mj-lt"/>
              </a:defRPr>
            </a:lvl6pPr>
            <a:lvl7pPr marL="2410052" indent="-199525">
              <a:buSzPct val="75000"/>
              <a:buFontTx/>
              <a:buBlip>
                <a:blip r:embed="rId3"/>
              </a:buBlip>
              <a:tabLst/>
              <a:defRPr sz="1764">
                <a:latin typeface="+mj-lt"/>
              </a:defRPr>
            </a:lvl7pPr>
            <a:lvl8pPr marL="2800350" indent="-201276">
              <a:buSzPct val="75000"/>
              <a:buFontTx/>
              <a:buBlip>
                <a:blip r:embed="rId3"/>
              </a:buBlip>
              <a:tabLst/>
              <a:defRPr sz="1764">
                <a:latin typeface="+mj-lt"/>
              </a:defRPr>
            </a:lvl8pPr>
            <a:lvl9pPr marL="3188899" indent="-245031">
              <a:buSzPct val="75000"/>
              <a:buFontTx/>
              <a:buBlip>
                <a:blip r:embed="rId3"/>
              </a:buBlip>
              <a:tabLst/>
              <a:defRPr sz="1764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2" name="Bild 21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pic>
        <p:nvPicPr>
          <p:cNvPr id="23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78" y="259848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646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5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79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85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32" name="Bild 3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33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HEADLINE VERSA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pic>
        <p:nvPicPr>
          <p:cNvPr id="1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78" y="259848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646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1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79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85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32" name="Bild 3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80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Headline gemis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7">
            <a:extLst>
              <a:ext uri="{FF2B5EF4-FFF2-40B4-BE49-F238E27FC236}">
                <a16:creationId xmlns:a16="http://schemas.microsoft.com/office/drawing/2014/main" id="{5E362326-D067-D746-8234-BE004843F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981" y="1209848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2"/>
              </a:buBlip>
              <a:defRPr/>
            </a:lvl3pPr>
            <a:lvl4pPr marL="1052652" indent="-150379">
              <a:buFontTx/>
              <a:buBlip>
                <a:blip r:embed="rId2"/>
              </a:buBlip>
              <a:defRPr/>
            </a:lvl4pPr>
            <a:lvl5pPr marL="1353409" indent="-150379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E859BE80-FDA4-7646-B864-E3769C509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978" y="1637927"/>
            <a:ext cx="9742256" cy="5265781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3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4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  <p:pic>
        <p:nvPicPr>
          <p:cNvPr id="28" name="Bild 27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5"/>
            <a:ext cx="10693400" cy="53999"/>
          </a:xfrm>
          <a:prstGeom prst="rect">
            <a:avLst/>
          </a:prstGeom>
        </p:spPr>
      </p:pic>
      <p:pic>
        <p:nvPicPr>
          <p:cNvPr id="29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30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1" y="258000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none" baseline="0"/>
            </a:lvl1pPr>
          </a:lstStyle>
          <a:p>
            <a:r>
              <a:rPr lang="de-DE" dirty="0"/>
              <a:t>Headline gemischt</a:t>
            </a:r>
          </a:p>
        </p:txBody>
      </p:sp>
      <p:sp>
        <p:nvSpPr>
          <p:cNvPr id="31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1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schwarz, 18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620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ZG TITEL Image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5A45AC28-0F55-B642-B268-7B2843A4B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515" y="5284815"/>
            <a:ext cx="5028998" cy="317533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3" baseline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  <a:lvl2pPr marL="300758" indent="0">
              <a:buFontTx/>
              <a:buNone/>
              <a:defRPr sz="1228" baseline="0">
                <a:solidFill>
                  <a:schemeClr val="tx2"/>
                </a:solidFill>
                <a:latin typeface="+mj-lt"/>
              </a:defRPr>
            </a:lvl2pPr>
            <a:lvl3pPr marL="601515" indent="0">
              <a:buFontTx/>
              <a:buNone/>
              <a:defRPr sz="1403" baseline="0">
                <a:solidFill>
                  <a:schemeClr val="tx2"/>
                </a:solidFill>
                <a:latin typeface="+mj-lt"/>
              </a:defRPr>
            </a:lvl3pPr>
            <a:lvl4pPr marL="902273" indent="0">
              <a:buFontTx/>
              <a:buNone/>
              <a:defRPr sz="1403" baseline="0">
                <a:solidFill>
                  <a:schemeClr val="tx2"/>
                </a:solidFill>
                <a:latin typeface="+mj-lt"/>
              </a:defRPr>
            </a:lvl4pPr>
            <a:lvl5pPr marL="1203030" indent="0">
              <a:buFontTx/>
              <a:buNone/>
              <a:defRPr sz="1403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D82134-B41B-FF45-BBBA-FDE5DA6EB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002" y="595377"/>
            <a:ext cx="9015978" cy="1460910"/>
          </a:xfrm>
          <a:prstGeom prst="rect">
            <a:avLst/>
          </a:prstGeom>
        </p:spPr>
        <p:txBody>
          <a:bodyPr lIns="0"/>
          <a:lstStyle>
            <a:lvl1pPr>
              <a:defRPr cap="all" baseline="0"/>
            </a:lvl1pPr>
          </a:lstStyle>
          <a:p>
            <a:r>
              <a:rPr lang="de-DE" dirty="0"/>
              <a:t>Titel der </a:t>
            </a:r>
            <a:r>
              <a:rPr lang="de-DE" dirty="0" err="1"/>
              <a:t>präsentation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2001" y="5715603"/>
            <a:ext cx="5032952" cy="637105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403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403">
                <a:latin typeface="+mj-lt"/>
              </a:defRPr>
            </a:lvl2pPr>
            <a:lvl3pPr marL="601515" indent="0">
              <a:buNone/>
              <a:defRPr sz="1403">
                <a:latin typeface="+mj-lt"/>
              </a:defRPr>
            </a:lvl3pPr>
            <a:lvl4pPr marL="902273" indent="0">
              <a:buNone/>
              <a:defRPr sz="1403">
                <a:latin typeface="+mj-lt"/>
              </a:defRPr>
            </a:lvl4pPr>
            <a:lvl5pPr marL="1203030" indent="0">
              <a:buNone/>
              <a:defRPr sz="1403">
                <a:latin typeface="+mj-lt"/>
              </a:defRPr>
            </a:lvl5pPr>
          </a:lstStyle>
          <a:p>
            <a:pPr lvl="0"/>
            <a:r>
              <a:rPr lang="de-DE" dirty="0"/>
              <a:t>Institut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40997" y="6464414"/>
            <a:ext cx="5029239" cy="317533"/>
          </a:xfrm>
          <a:prstGeom prst="rect">
            <a:avLst/>
          </a:prstGeom>
        </p:spPr>
        <p:txBody>
          <a:bodyPr lIns="0" tIns="0" rIns="90000" bIns="46800"/>
          <a:lstStyle>
            <a:lvl1pPr marL="0" indent="0">
              <a:buNone/>
              <a:defRPr sz="1403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403">
                <a:latin typeface="+mj-lt"/>
              </a:defRPr>
            </a:lvl2pPr>
            <a:lvl3pPr marL="601515" indent="0">
              <a:buNone/>
              <a:defRPr sz="1403">
                <a:latin typeface="+mj-lt"/>
              </a:defRPr>
            </a:lvl3pPr>
            <a:lvl4pPr marL="902273" indent="0">
              <a:buNone/>
              <a:defRPr sz="1403">
                <a:latin typeface="+mj-lt"/>
              </a:defRPr>
            </a:lvl4pPr>
            <a:lvl5pPr marL="1203030" indent="0">
              <a:buNone/>
              <a:defRPr sz="1403">
                <a:latin typeface="+mj-lt"/>
              </a:defRPr>
            </a:lvl5pPr>
          </a:lstStyle>
          <a:p>
            <a:pPr lvl="0"/>
            <a:r>
              <a:rPr lang="de-DE" dirty="0"/>
              <a:t>Ort, Datum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08F67D0D-8F14-2348-950C-D3CDD833E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2751"/>
            <a:ext cx="10693400" cy="53999"/>
          </a:xfrm>
          <a:prstGeom prst="rect">
            <a:avLst/>
          </a:prstGeom>
        </p:spPr>
      </p:pic>
      <p:grpSp>
        <p:nvGrpSpPr>
          <p:cNvPr id="16" name="Gruppierung 15"/>
          <p:cNvGrpSpPr/>
          <p:nvPr userDrawn="1"/>
        </p:nvGrpSpPr>
        <p:grpSpPr>
          <a:xfrm>
            <a:off x="0" y="2642000"/>
            <a:ext cx="10693400" cy="1724720"/>
            <a:chOff x="0" y="1754890"/>
            <a:chExt cx="9144000" cy="1564306"/>
          </a:xfrm>
        </p:grpSpPr>
        <p:pic>
          <p:nvPicPr>
            <p:cNvPr id="17" name="Bild 16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0" y="1754890"/>
              <a:ext cx="3164681" cy="1552666"/>
            </a:xfrm>
            <a:prstGeom prst="rect">
              <a:avLst/>
            </a:prstGeom>
          </p:spPr>
        </p:pic>
        <p:pic>
          <p:nvPicPr>
            <p:cNvPr id="18" name="Bild 17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9507" y="1754890"/>
              <a:ext cx="3194493" cy="1564306"/>
            </a:xfrm>
            <a:prstGeom prst="rect">
              <a:avLst/>
            </a:prstGeom>
          </p:spPr>
        </p:pic>
        <p:pic>
          <p:nvPicPr>
            <p:cNvPr id="19" name="Bild 18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48463" y="1754890"/>
              <a:ext cx="2617262" cy="1559810"/>
            </a:xfrm>
            <a:prstGeom prst="rect">
              <a:avLst/>
            </a:prstGeom>
          </p:spPr>
        </p:pic>
      </p:grpSp>
      <p:pic>
        <p:nvPicPr>
          <p:cNvPr id="20" name="Bild 9">
            <a:extLst>
              <a:ext uri="{FF2B5EF4-FFF2-40B4-BE49-F238E27FC236}">
                <a16:creationId xmlns:a16="http://schemas.microsoft.com/office/drawing/2014/main" id="{EB52FDE7-0D3B-F547-ACE9-C728CB7A9A6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958" y="6092597"/>
            <a:ext cx="2311290" cy="587307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460223" y="7146510"/>
            <a:ext cx="1502490" cy="267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79"/>
          </a:p>
        </p:txBody>
      </p:sp>
    </p:spTree>
    <p:extLst>
      <p:ext uri="{BB962C8B-B14F-4D97-AF65-F5344CB8AC3E}">
        <p14:creationId xmlns:p14="http://schemas.microsoft.com/office/powerpoint/2010/main" val="10140227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ZG TITEL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82134-B41B-FF45-BBBA-FDE5DA6EB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001" y="595377"/>
            <a:ext cx="9024331" cy="1460910"/>
          </a:xfrm>
          <a:prstGeom prst="rect">
            <a:avLst/>
          </a:prstGeom>
        </p:spPr>
        <p:txBody>
          <a:bodyPr lIns="0"/>
          <a:lstStyle>
            <a:lvl1pPr>
              <a:defRPr cap="all" baseline="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18971DDD-EFEB-CF49-B617-06F6CC25E6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515" y="5284815"/>
            <a:ext cx="5028998" cy="317533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3" baseline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  <a:lvl2pPr marL="300758" indent="0">
              <a:buFontTx/>
              <a:buNone/>
              <a:defRPr sz="1228" baseline="0">
                <a:solidFill>
                  <a:schemeClr val="tx2"/>
                </a:solidFill>
                <a:latin typeface="+mj-lt"/>
              </a:defRPr>
            </a:lvl2pPr>
            <a:lvl3pPr marL="601515" indent="0">
              <a:buFontTx/>
              <a:buNone/>
              <a:defRPr sz="1403" baseline="0">
                <a:solidFill>
                  <a:schemeClr val="tx2"/>
                </a:solidFill>
                <a:latin typeface="+mj-lt"/>
              </a:defRPr>
            </a:lvl3pPr>
            <a:lvl4pPr marL="902273" indent="0">
              <a:buFontTx/>
              <a:buNone/>
              <a:defRPr sz="1403" baseline="0">
                <a:solidFill>
                  <a:schemeClr val="tx2"/>
                </a:solidFill>
                <a:latin typeface="+mj-lt"/>
              </a:defRPr>
            </a:lvl4pPr>
            <a:lvl5pPr marL="1203030" indent="0">
              <a:buFontTx/>
              <a:buNone/>
              <a:defRPr sz="1403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932876D2-26B3-ED4B-B65B-A9B9488346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2001" y="5715603"/>
            <a:ext cx="5032952" cy="637105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403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403">
                <a:latin typeface="+mj-lt"/>
              </a:defRPr>
            </a:lvl2pPr>
            <a:lvl3pPr marL="601515" indent="0">
              <a:buNone/>
              <a:defRPr sz="1403">
                <a:latin typeface="+mj-lt"/>
              </a:defRPr>
            </a:lvl3pPr>
            <a:lvl4pPr marL="902273" indent="0">
              <a:buNone/>
              <a:defRPr sz="1403">
                <a:latin typeface="+mj-lt"/>
              </a:defRPr>
            </a:lvl4pPr>
            <a:lvl5pPr marL="1203030" indent="0">
              <a:buNone/>
              <a:defRPr sz="1403">
                <a:latin typeface="+mj-lt"/>
              </a:defRPr>
            </a:lvl5pPr>
          </a:lstStyle>
          <a:p>
            <a:pPr lvl="0"/>
            <a:r>
              <a:rPr lang="de-DE" dirty="0"/>
              <a:t>Abteilung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10D598BC-82EB-D44A-ACBE-D89F2C9FF4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0997" y="6464414"/>
            <a:ext cx="5029239" cy="317533"/>
          </a:xfrm>
          <a:prstGeom prst="rect">
            <a:avLst/>
          </a:prstGeom>
        </p:spPr>
        <p:txBody>
          <a:bodyPr lIns="0" tIns="0" rIns="90000" bIns="46800"/>
          <a:lstStyle>
            <a:lvl1pPr marL="0" indent="0">
              <a:buNone/>
              <a:defRPr sz="1403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403">
                <a:latin typeface="+mj-lt"/>
              </a:defRPr>
            </a:lvl2pPr>
            <a:lvl3pPr marL="601515" indent="0">
              <a:buNone/>
              <a:defRPr sz="1403">
                <a:latin typeface="+mj-lt"/>
              </a:defRPr>
            </a:lvl3pPr>
            <a:lvl4pPr marL="902273" indent="0">
              <a:buNone/>
              <a:defRPr sz="1403">
                <a:latin typeface="+mj-lt"/>
              </a:defRPr>
            </a:lvl4pPr>
            <a:lvl5pPr marL="1203030" indent="0">
              <a:buNone/>
              <a:defRPr sz="1403">
                <a:latin typeface="+mj-lt"/>
              </a:defRPr>
            </a:lvl5pPr>
          </a:lstStyle>
          <a:p>
            <a:pPr lvl="0"/>
            <a:r>
              <a:rPr lang="de-DE" dirty="0"/>
              <a:t>Ort, Datum</a:t>
            </a:r>
          </a:p>
        </p:txBody>
      </p:sp>
      <p:pic>
        <p:nvPicPr>
          <p:cNvPr id="13" name="Bild 9">
            <a:extLst>
              <a:ext uri="{FF2B5EF4-FFF2-40B4-BE49-F238E27FC236}">
                <a16:creationId xmlns:a16="http://schemas.microsoft.com/office/drawing/2014/main" id="{EB52FDE7-0D3B-F547-ACE9-C728CB7A9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958" y="6092597"/>
            <a:ext cx="2311290" cy="587307"/>
          </a:xfrm>
          <a:prstGeom prst="rect">
            <a:avLst/>
          </a:prstGeom>
        </p:spPr>
      </p:pic>
      <p:pic>
        <p:nvPicPr>
          <p:cNvPr id="15" name="Bild 11">
            <a:extLst>
              <a:ext uri="{FF2B5EF4-FFF2-40B4-BE49-F238E27FC236}">
                <a16:creationId xmlns:a16="http://schemas.microsoft.com/office/drawing/2014/main" id="{08F67D0D-8F14-2348-950C-D3CDD833E2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1654"/>
            <a:ext cx="10693400" cy="53999"/>
          </a:xfrm>
          <a:prstGeom prst="rect">
            <a:avLst/>
          </a:prstGeom>
        </p:spPr>
      </p:pic>
      <p:sp>
        <p:nvSpPr>
          <p:cNvPr id="17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2642981"/>
            <a:ext cx="3704800" cy="1734526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831100" y="2642985"/>
            <a:ext cx="3031200" cy="1732789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/>
          </a:p>
        </p:txBody>
      </p:sp>
      <p:sp>
        <p:nvSpPr>
          <p:cNvPr id="19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6984130" y="2642985"/>
            <a:ext cx="3709273" cy="1732789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460223" y="7146510"/>
            <a:ext cx="1502490" cy="267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79"/>
          </a:p>
        </p:txBody>
      </p:sp>
    </p:spTree>
    <p:extLst>
      <p:ext uri="{BB962C8B-B14F-4D97-AF65-F5344CB8AC3E}">
        <p14:creationId xmlns:p14="http://schemas.microsoft.com/office/powerpoint/2010/main" val="6072281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HEADLINE 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 21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5"/>
            <a:ext cx="10693400" cy="53999"/>
          </a:xfrm>
          <a:prstGeom prst="rect">
            <a:avLst/>
          </a:prstGeom>
        </p:spPr>
      </p:pic>
      <p:pic>
        <p:nvPicPr>
          <p:cNvPr id="23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5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2" name="Bild 3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  <p:sp>
        <p:nvSpPr>
          <p:cNvPr id="11" name="Textplatzhalter 17">
            <a:extLst>
              <a:ext uri="{FF2B5EF4-FFF2-40B4-BE49-F238E27FC236}">
                <a16:creationId xmlns:a16="http://schemas.microsoft.com/office/drawing/2014/main" id="{E859BE80-FDA4-7646-B864-E3769C509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978" y="1269423"/>
            <a:ext cx="9742256" cy="5634286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6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7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7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7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7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7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7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7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7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55823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HEADLINE VERSA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5"/>
            <a:ext cx="10693400" cy="53999"/>
          </a:xfrm>
          <a:prstGeom prst="rect">
            <a:avLst/>
          </a:prstGeom>
        </p:spPr>
      </p:pic>
      <p:pic>
        <p:nvPicPr>
          <p:cNvPr id="22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5" name="Bild 3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6" name="Bild 3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  <p:sp>
        <p:nvSpPr>
          <p:cNvPr id="11" name="Textplatzhalter 17">
            <a:extLst>
              <a:ext uri="{FF2B5EF4-FFF2-40B4-BE49-F238E27FC236}">
                <a16:creationId xmlns:a16="http://schemas.microsoft.com/office/drawing/2014/main" id="{5E362326-D067-D746-8234-BE004843F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981" y="1209848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6"/>
              </a:buBlip>
              <a:defRPr/>
            </a:lvl3pPr>
            <a:lvl4pPr marL="1052652" indent="-150379">
              <a:buFontTx/>
              <a:buBlip>
                <a:blip r:embed="rId6"/>
              </a:buBlip>
              <a:defRPr/>
            </a:lvl4pPr>
            <a:lvl5pPr marL="1353409" indent="-150379"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E859BE80-FDA4-7646-B864-E3769C509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978" y="1637927"/>
            <a:ext cx="9742256" cy="5265781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7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8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8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8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8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8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8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8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8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481070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Headline gemischt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7">
            <a:extLst>
              <a:ext uri="{FF2B5EF4-FFF2-40B4-BE49-F238E27FC236}">
                <a16:creationId xmlns:a16="http://schemas.microsoft.com/office/drawing/2014/main" id="{5C4086D2-D14C-1F4A-A288-08CE2D970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978" y="1230948"/>
            <a:ext cx="9742256" cy="5672760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2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3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3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3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3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3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3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3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3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  <p:pic>
        <p:nvPicPr>
          <p:cNvPr id="27" name="Bild 26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5"/>
            <a:ext cx="10693400" cy="53999"/>
          </a:xfrm>
          <a:prstGeom prst="rect">
            <a:avLst/>
          </a:prstGeom>
        </p:spPr>
      </p:pic>
      <p:pic>
        <p:nvPicPr>
          <p:cNvPr id="2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9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1" y="257995"/>
            <a:ext cx="7369581" cy="79383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none" baseline="0"/>
            </a:lvl1pPr>
          </a:lstStyle>
          <a:p>
            <a:r>
              <a:rPr lang="de-DE" dirty="0"/>
              <a:t>Headline gemischt mit viel Text auch in zwei Zeilen möglich</a:t>
            </a:r>
          </a:p>
        </p:txBody>
      </p:sp>
    </p:spTree>
    <p:extLst>
      <p:ext uri="{BB962C8B-B14F-4D97-AF65-F5344CB8AC3E}">
        <p14:creationId xmlns:p14="http://schemas.microsoft.com/office/powerpoint/2010/main" val="20302257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045" y="303219"/>
            <a:ext cx="9623425" cy="1260475"/>
          </a:xfrm>
          <a:prstGeom prst="rect">
            <a:avLst/>
          </a:prstGeom>
        </p:spPr>
        <p:txBody>
          <a:bodyPr vert="horz" lIns="77211" tIns="38438" rIns="77211" bIns="38438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045" y="1763713"/>
            <a:ext cx="9623425" cy="4991100"/>
          </a:xfrm>
          <a:prstGeom prst="rect">
            <a:avLst/>
          </a:prstGeom>
        </p:spPr>
        <p:txBody>
          <a:bodyPr vert="horz" lIns="77211" tIns="38438" rIns="77211" bIns="38438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117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Headline gemischt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B5825025-7817-5048-9637-998E66E35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207" y="1197314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2"/>
              </a:buBlip>
              <a:defRPr/>
            </a:lvl3pPr>
            <a:lvl4pPr marL="1052652" indent="-150379">
              <a:buFontTx/>
              <a:buBlip>
                <a:blip r:embed="rId2"/>
              </a:buBlip>
              <a:defRPr/>
            </a:lvl4pPr>
            <a:lvl5pPr marL="1353409" indent="-150379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7" name="Textplatzhalter 17">
            <a:extLst>
              <a:ext uri="{FF2B5EF4-FFF2-40B4-BE49-F238E27FC236}">
                <a16:creationId xmlns:a16="http://schemas.microsoft.com/office/drawing/2014/main" id="{5C4086D2-D14C-1F4A-A288-08CE2D970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978" y="1608453"/>
            <a:ext cx="9742256" cy="5295255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3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4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  <p:pic>
        <p:nvPicPr>
          <p:cNvPr id="27" name="Bild 26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5"/>
            <a:ext cx="10693400" cy="53999"/>
          </a:xfrm>
          <a:prstGeom prst="rect">
            <a:avLst/>
          </a:prstGeom>
        </p:spPr>
      </p:pic>
      <p:pic>
        <p:nvPicPr>
          <p:cNvPr id="2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9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1" y="257995"/>
            <a:ext cx="7369581" cy="79383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none" baseline="0"/>
            </a:lvl1pPr>
          </a:lstStyle>
          <a:p>
            <a:r>
              <a:rPr lang="de-DE" dirty="0"/>
              <a:t>Headline gemischt mit viel Text auch in zwei Zeilen möglich</a:t>
            </a:r>
          </a:p>
        </p:txBody>
      </p:sp>
    </p:spTree>
    <p:extLst>
      <p:ext uri="{BB962C8B-B14F-4D97-AF65-F5344CB8AC3E}">
        <p14:creationId xmlns:p14="http://schemas.microsoft.com/office/powerpoint/2010/main" val="9657755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EF0CD83-5284-1445-8980-8A730063E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4" y="1958123"/>
            <a:ext cx="4631560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2"/>
              </a:buBlip>
              <a:defRPr/>
            </a:lvl3pPr>
            <a:lvl4pPr marL="1052652" indent="-150379">
              <a:buFontTx/>
              <a:buBlip>
                <a:blip r:embed="rId2"/>
              </a:buBlip>
              <a:defRPr/>
            </a:lvl4pPr>
            <a:lvl5pPr marL="1353409" indent="-150379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3C57B4B8-DF46-084B-957E-A7DCB16E51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8524" y="1955862"/>
            <a:ext cx="4885359" cy="4472443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9" name="Textplatzhalter 26">
            <a:extLst>
              <a:ext uri="{FF2B5EF4-FFF2-40B4-BE49-F238E27FC236}">
                <a16:creationId xmlns:a16="http://schemas.microsoft.com/office/drawing/2014/main" id="{AEA02B2C-54E6-EA4C-B254-2011F7B99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68524" y="6440179"/>
            <a:ext cx="1598705" cy="271549"/>
          </a:xfrm>
          <a:prstGeom prst="rect">
            <a:avLst/>
          </a:prstGeom>
        </p:spPr>
        <p:txBody>
          <a:bodyPr anchor="b" anchorCtr="0"/>
          <a:lstStyle>
            <a:lvl1pPr marL="0" marR="0" indent="0" algn="r" defTabSz="601515" rtl="0" eaLnBrk="1" fontAlgn="auto" latinLnBrk="0" hangingPunct="1">
              <a:lnSpc>
                <a:spcPct val="90000"/>
              </a:lnSpc>
              <a:spcBef>
                <a:spcPts val="6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2" b="0" i="0" baseline="0">
                <a:solidFill>
                  <a:schemeClr val="tx1"/>
                </a:solidFill>
                <a:latin typeface="+mj-lt"/>
                <a:cs typeface="Calibri Light" panose="020F0502020204030204" pitchFamily="34" charset="0"/>
              </a:defRPr>
            </a:lvl1pPr>
          </a:lstStyle>
          <a:p>
            <a:pPr marL="0" marR="0" lvl="0" indent="0" algn="l" defTabSz="601515" rtl="0" eaLnBrk="1" fontAlgn="auto" latinLnBrk="0" hangingPunct="1">
              <a:lnSpc>
                <a:spcPct val="90000"/>
              </a:lnSpc>
              <a:spcBef>
                <a:spcPts val="6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77" dirty="0">
                <a:latin typeface="+mj-lt"/>
                <a:ea typeface="ClanNarrowLF-Book" charset="0"/>
                <a:cs typeface="ClanNarrow-Book"/>
              </a:rPr>
              <a:t>© </a:t>
            </a:r>
            <a:r>
              <a:rPr lang="de-DE" dirty="0"/>
              <a:t>Bitte Bildquelle angeben</a:t>
            </a:r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9F0092A1-958A-6B48-8B46-030F9CB6D2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2979" y="2369265"/>
            <a:ext cx="4631145" cy="4059041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3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4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7" name="Bild 26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5"/>
            <a:ext cx="10693400" cy="53999"/>
          </a:xfrm>
          <a:prstGeom prst="rect">
            <a:avLst/>
          </a:prstGeom>
        </p:spPr>
      </p:pic>
      <p:pic>
        <p:nvPicPr>
          <p:cNvPr id="2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9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30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3" name="Bild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81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EF0CD83-5284-1445-8980-8A730063E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0332" y="1958123"/>
            <a:ext cx="4665238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2"/>
              </a:buBlip>
              <a:defRPr/>
            </a:lvl3pPr>
            <a:lvl4pPr marL="1052652" indent="-150379">
              <a:buFontTx/>
              <a:buBlip>
                <a:blip r:embed="rId2"/>
              </a:buBlip>
              <a:defRPr/>
            </a:lvl4pPr>
            <a:lvl5pPr marL="1353409" indent="-150379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3C57B4B8-DF46-084B-957E-A7DCB16E51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2560" y="1955861"/>
            <a:ext cx="5052000" cy="4481511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9" name="Textplatzhalter 26">
            <a:extLst>
              <a:ext uri="{FF2B5EF4-FFF2-40B4-BE49-F238E27FC236}">
                <a16:creationId xmlns:a16="http://schemas.microsoft.com/office/drawing/2014/main" id="{AEA02B2C-54E6-EA4C-B254-2011F7B99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561" y="6531198"/>
            <a:ext cx="1549412" cy="219354"/>
          </a:xfrm>
          <a:prstGeom prst="rect">
            <a:avLst/>
          </a:prstGeom>
        </p:spPr>
        <p:txBody>
          <a:bodyPr anchor="b" anchorCtr="0"/>
          <a:lstStyle>
            <a:lvl1pPr marL="0" marR="0" indent="0" algn="r" defTabSz="601515" rtl="0" eaLnBrk="1" fontAlgn="auto" latinLnBrk="0" hangingPunct="1">
              <a:lnSpc>
                <a:spcPct val="90000"/>
              </a:lnSpc>
              <a:spcBef>
                <a:spcPts val="6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2" b="0" i="0" baseline="0">
                <a:solidFill>
                  <a:schemeClr val="tx1"/>
                </a:solidFill>
                <a:latin typeface="+mj-lt"/>
                <a:cs typeface="Calibri Light" panose="020F0502020204030204" pitchFamily="34" charset="0"/>
              </a:defRPr>
            </a:lvl1pPr>
          </a:lstStyle>
          <a:p>
            <a:pPr marL="0" marR="0" lvl="0" indent="0" algn="l" defTabSz="601515" rtl="0" eaLnBrk="1" fontAlgn="auto" latinLnBrk="0" hangingPunct="1">
              <a:lnSpc>
                <a:spcPct val="90000"/>
              </a:lnSpc>
              <a:spcBef>
                <a:spcPts val="6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77" dirty="0">
                <a:latin typeface="+mj-lt"/>
                <a:ea typeface="ClanNarrowLF-Book" charset="0"/>
                <a:cs typeface="ClanNarrow-Book"/>
              </a:rPr>
              <a:t>© </a:t>
            </a:r>
            <a:r>
              <a:rPr lang="de-DE" dirty="0"/>
              <a:t>Bitte Bildquelle angeben</a:t>
            </a:r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3674E773-5D8C-294F-87D3-3E5EB8373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0330" y="2369265"/>
            <a:ext cx="4534904" cy="4059041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3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4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7" name="Bild 26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5"/>
            <a:ext cx="10693400" cy="53999"/>
          </a:xfrm>
          <a:prstGeom prst="rect">
            <a:avLst/>
          </a:prstGeom>
        </p:spPr>
      </p:pic>
      <p:pic>
        <p:nvPicPr>
          <p:cNvPr id="2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9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30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3" name="Bild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9366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er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EF0CD83-5284-1445-8980-8A730063E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1" y="1958123"/>
            <a:ext cx="4572898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2"/>
              </a:buBlip>
              <a:defRPr/>
            </a:lvl3pPr>
            <a:lvl4pPr marL="1052652" indent="-150379">
              <a:buFontTx/>
              <a:buBlip>
                <a:blip r:embed="rId2"/>
              </a:buBlip>
              <a:defRPr/>
            </a:lvl4pPr>
            <a:lvl5pPr marL="1353409" indent="-150379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/>
              <a:t>Headlines in CALIBRI fett, HZG blau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3C57B4B8-DF46-084B-957E-A7DCB16E51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41453" y="1958125"/>
            <a:ext cx="3519347" cy="3337951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E16551F8-2501-A34D-A552-4BC62A3E86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66596" y="4186516"/>
            <a:ext cx="2822120" cy="2241788"/>
          </a:xfrm>
          <a:prstGeom prst="rect">
            <a:avLst/>
          </a:prstGeom>
          <a:solidFill>
            <a:schemeClr val="accent3"/>
          </a:solidFill>
          <a:ln w="76200" cap="sq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AEA02B2C-54E6-EA4C-B254-2011F7B995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41452" y="5329378"/>
            <a:ext cx="1966059" cy="1076403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228" b="0" i="0">
                <a:solidFill>
                  <a:schemeClr val="accent1"/>
                </a:solidFill>
                <a:latin typeface="+mj-lt"/>
                <a:cs typeface="Calibri Light" panose="020F0502020204030204" pitchFamily="34" charset="0"/>
              </a:defRPr>
            </a:lvl1pPr>
          </a:lstStyle>
          <a:p>
            <a:pPr lvl="0"/>
            <a:r>
              <a:rPr lang="de-DE" dirty="0"/>
              <a:t>Bildunterschriften. Bildrahmen dürfen sich überlappen mit einer Kontur in 6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21" name="Textplatzhalter 26">
            <a:extLst>
              <a:ext uri="{FF2B5EF4-FFF2-40B4-BE49-F238E27FC236}">
                <a16:creationId xmlns:a16="http://schemas.microsoft.com/office/drawing/2014/main" id="{AEA02B2C-54E6-EA4C-B254-2011F7B99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17032" y="6484132"/>
            <a:ext cx="1543768" cy="264337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601515" rtl="0" eaLnBrk="1" fontAlgn="auto" latinLnBrk="0" hangingPunct="1">
              <a:lnSpc>
                <a:spcPct val="90000"/>
              </a:lnSpc>
              <a:spcBef>
                <a:spcPts val="6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2" b="0" i="0" baseline="0">
                <a:solidFill>
                  <a:schemeClr val="tx1"/>
                </a:solidFill>
                <a:latin typeface="+mj-lt"/>
                <a:cs typeface="Calibri Light" panose="020F0502020204030204" pitchFamily="34" charset="0"/>
              </a:defRPr>
            </a:lvl1pPr>
          </a:lstStyle>
          <a:p>
            <a:pPr marL="0" marR="0" lvl="0" indent="0" algn="l" defTabSz="601515" rtl="0" eaLnBrk="1" fontAlgn="auto" latinLnBrk="0" hangingPunct="1">
              <a:lnSpc>
                <a:spcPct val="90000"/>
              </a:lnSpc>
              <a:spcBef>
                <a:spcPts val="6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77" dirty="0">
                <a:latin typeface="+mj-lt"/>
                <a:ea typeface="ClanNarrowLF-Book" charset="0"/>
                <a:cs typeface="ClanNarrow-Book"/>
              </a:rPr>
              <a:t>© </a:t>
            </a:r>
            <a:r>
              <a:rPr lang="de-DE" dirty="0"/>
              <a:t>Bitte Bildquelle angeben</a:t>
            </a:r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B8046D1E-DB08-1747-A76C-1CA10AAB62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2981" y="2369265"/>
            <a:ext cx="4572480" cy="4059041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3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4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6" name="Bild 2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5"/>
            <a:ext cx="10693400" cy="53999"/>
          </a:xfrm>
          <a:prstGeom prst="rect">
            <a:avLst/>
          </a:prstGeom>
        </p:spPr>
      </p:pic>
      <p:pic>
        <p:nvPicPr>
          <p:cNvPr id="2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9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30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3" name="Bild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457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er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EF0CD83-5284-1445-8980-8A730063E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0986" y="1958123"/>
            <a:ext cx="4572898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2"/>
              </a:buBlip>
              <a:defRPr/>
            </a:lvl3pPr>
            <a:lvl4pPr marL="1052652" indent="-150379">
              <a:buFontTx/>
              <a:buBlip>
                <a:blip r:embed="rId2"/>
              </a:buBlip>
              <a:defRPr/>
            </a:lvl4pPr>
            <a:lvl5pPr marL="1353409" indent="-150379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/>
              <a:t>Headlines in CALIBRI fett, HZG blau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3C57B4B8-DF46-084B-957E-A7DCB16E51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2564" y="1958123"/>
            <a:ext cx="3961979" cy="3295467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E16551F8-2501-A34D-A552-4BC62A3E86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41275" y="4198371"/>
            <a:ext cx="3053933" cy="2290318"/>
          </a:xfrm>
          <a:prstGeom prst="rect">
            <a:avLst/>
          </a:prstGeom>
          <a:solidFill>
            <a:schemeClr val="accent3"/>
          </a:solidFill>
          <a:ln w="76200" cap="sq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AEA02B2C-54E6-EA4C-B254-2011F7B995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2564" y="5313388"/>
            <a:ext cx="2172097" cy="99015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228" b="0" i="0">
                <a:solidFill>
                  <a:schemeClr val="accent1"/>
                </a:solidFill>
                <a:latin typeface="+mn-lt"/>
                <a:cs typeface="Calibri Light" panose="020F0502020204030204" pitchFamily="34" charset="0"/>
              </a:defRPr>
            </a:lvl1pPr>
          </a:lstStyle>
          <a:p>
            <a:pPr lvl="0"/>
            <a:r>
              <a:rPr lang="de-DE" dirty="0"/>
              <a:t>Bildunterschriften. Bildrahmen dürfen sich überlappen mit einer Kontur in 6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21" name="Textplatzhalter 26">
            <a:extLst>
              <a:ext uri="{FF2B5EF4-FFF2-40B4-BE49-F238E27FC236}">
                <a16:creationId xmlns:a16="http://schemas.microsoft.com/office/drawing/2014/main" id="{AEA02B2C-54E6-EA4C-B254-2011F7B99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1275" y="6488689"/>
            <a:ext cx="1553475" cy="305144"/>
          </a:xfrm>
          <a:prstGeom prst="rect">
            <a:avLst/>
          </a:prstGeom>
        </p:spPr>
        <p:txBody>
          <a:bodyPr anchor="b" anchorCtr="0"/>
          <a:lstStyle>
            <a:lvl1pPr marL="0" marR="0" indent="0" algn="r" defTabSz="601515" rtl="0" eaLnBrk="1" fontAlgn="auto" latinLnBrk="0" hangingPunct="1">
              <a:lnSpc>
                <a:spcPct val="90000"/>
              </a:lnSpc>
              <a:spcBef>
                <a:spcPts val="6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2" b="0" i="0" baseline="0">
                <a:solidFill>
                  <a:schemeClr val="tx1"/>
                </a:solidFill>
                <a:latin typeface="+mj-lt"/>
                <a:cs typeface="Calibri Light" panose="020F0502020204030204" pitchFamily="34" charset="0"/>
              </a:defRPr>
            </a:lvl1pPr>
          </a:lstStyle>
          <a:p>
            <a:pPr marL="0" marR="0" lvl="0" indent="0" algn="l" defTabSz="601515" rtl="0" eaLnBrk="1" fontAlgn="auto" latinLnBrk="0" hangingPunct="1">
              <a:lnSpc>
                <a:spcPct val="90000"/>
              </a:lnSpc>
              <a:spcBef>
                <a:spcPts val="6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77" dirty="0">
                <a:latin typeface="+mj-lt"/>
                <a:ea typeface="ClanNarrowLF-Book" charset="0"/>
                <a:cs typeface="ClanNarrow-Book"/>
              </a:rPr>
              <a:t>© </a:t>
            </a:r>
            <a:r>
              <a:rPr lang="de-DE" dirty="0"/>
              <a:t>Bitte Bildquelle angeben</a:t>
            </a:r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DC12DE60-9172-CB46-A13F-B97065ECE5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0987" y="2369265"/>
            <a:ext cx="4534248" cy="4059041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3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4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4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31" name="Bild 30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5"/>
            <a:ext cx="10693400" cy="53999"/>
          </a:xfrm>
          <a:prstGeom prst="rect">
            <a:avLst/>
          </a:prstGeom>
        </p:spPr>
      </p:pic>
      <p:pic>
        <p:nvPicPr>
          <p:cNvPr id="32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7" name="Bild 3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8" name="Bild 3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5358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Bild 49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5"/>
            <a:ext cx="10693400" cy="53999"/>
          </a:xfrm>
          <a:prstGeom prst="rect">
            <a:avLst/>
          </a:prstGeom>
        </p:spPr>
      </p:pic>
      <p:pic>
        <p:nvPicPr>
          <p:cNvPr id="51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52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53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56" name="Bild 5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57" name="Bild 5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F966F373-3411-0F4F-B3A9-E93F25191515}"/>
              </a:ext>
            </a:extLst>
          </p:cNvPr>
          <p:cNvSpPr/>
          <p:nvPr userDrawn="1"/>
        </p:nvSpPr>
        <p:spPr>
          <a:xfrm>
            <a:off x="3025313" y="4539712"/>
            <a:ext cx="2105000" cy="5636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4A00D397-319B-E349-A859-723BC8A00EEE}"/>
              </a:ext>
            </a:extLst>
          </p:cNvPr>
          <p:cNvSpPr/>
          <p:nvPr userDrawn="1"/>
        </p:nvSpPr>
        <p:spPr>
          <a:xfrm>
            <a:off x="3025313" y="3373548"/>
            <a:ext cx="2105000" cy="5636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3A25320C-6F06-5B4E-BAE0-474660804524}"/>
              </a:ext>
            </a:extLst>
          </p:cNvPr>
          <p:cNvSpPr/>
          <p:nvPr userDrawn="1"/>
        </p:nvSpPr>
        <p:spPr>
          <a:xfrm>
            <a:off x="3025313" y="2205937"/>
            <a:ext cx="2105000" cy="56362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B84EEBC9-94D5-D64D-A5D6-A7E102A2DD3F}"/>
              </a:ext>
            </a:extLst>
          </p:cNvPr>
          <p:cNvSpPr/>
          <p:nvPr userDrawn="1"/>
        </p:nvSpPr>
        <p:spPr>
          <a:xfrm>
            <a:off x="558838" y="4539712"/>
            <a:ext cx="2105000" cy="563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52C9BAFB-7C6E-4F49-A321-535EC7CBC3B5}"/>
              </a:ext>
            </a:extLst>
          </p:cNvPr>
          <p:cNvSpPr/>
          <p:nvPr userDrawn="1"/>
        </p:nvSpPr>
        <p:spPr>
          <a:xfrm>
            <a:off x="558838" y="3373548"/>
            <a:ext cx="2105000" cy="563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4217AA87-21BF-D340-96EE-3C27BC90BBCA}"/>
              </a:ext>
            </a:extLst>
          </p:cNvPr>
          <p:cNvSpPr/>
          <p:nvPr userDrawn="1"/>
        </p:nvSpPr>
        <p:spPr>
          <a:xfrm>
            <a:off x="558838" y="2205937"/>
            <a:ext cx="2105000" cy="563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64" name="Pfeil nach unten 63">
            <a:extLst>
              <a:ext uri="{FF2B5EF4-FFF2-40B4-BE49-F238E27FC236}">
                <a16:creationId xmlns:a16="http://schemas.microsoft.com/office/drawing/2014/main" id="{7349BFA7-7517-4145-A74F-8557AD07C4CA}"/>
              </a:ext>
            </a:extLst>
          </p:cNvPr>
          <p:cNvSpPr/>
          <p:nvPr userDrawn="1"/>
        </p:nvSpPr>
        <p:spPr>
          <a:xfrm>
            <a:off x="1398058" y="3925121"/>
            <a:ext cx="349612" cy="616049"/>
          </a:xfrm>
          <a:prstGeom prst="downArrow">
            <a:avLst/>
          </a:prstGeom>
          <a:gradFill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65" name="Pfeil nach unten 64">
            <a:extLst>
              <a:ext uri="{FF2B5EF4-FFF2-40B4-BE49-F238E27FC236}">
                <a16:creationId xmlns:a16="http://schemas.microsoft.com/office/drawing/2014/main" id="{5D2854DC-3E3E-5E46-9768-C93049522AA4}"/>
              </a:ext>
            </a:extLst>
          </p:cNvPr>
          <p:cNvSpPr/>
          <p:nvPr userDrawn="1"/>
        </p:nvSpPr>
        <p:spPr>
          <a:xfrm>
            <a:off x="1398058" y="2770843"/>
            <a:ext cx="349612" cy="616049"/>
          </a:xfrm>
          <a:prstGeom prst="downArrow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66" name="Pfeil nach unten 65">
            <a:extLst>
              <a:ext uri="{FF2B5EF4-FFF2-40B4-BE49-F238E27FC236}">
                <a16:creationId xmlns:a16="http://schemas.microsoft.com/office/drawing/2014/main" id="{C29391E3-836D-0944-A62C-770BBA8685BE}"/>
              </a:ext>
            </a:extLst>
          </p:cNvPr>
          <p:cNvSpPr/>
          <p:nvPr userDrawn="1"/>
        </p:nvSpPr>
        <p:spPr>
          <a:xfrm>
            <a:off x="3893185" y="3932310"/>
            <a:ext cx="349612" cy="602709"/>
          </a:xfrm>
          <a:prstGeom prst="downArrow">
            <a:avLst/>
          </a:pr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67" name="Pfeil nach unten 66">
            <a:extLst>
              <a:ext uri="{FF2B5EF4-FFF2-40B4-BE49-F238E27FC236}">
                <a16:creationId xmlns:a16="http://schemas.microsoft.com/office/drawing/2014/main" id="{56A41E11-6B02-C14B-B50E-F569DB6D282F}"/>
              </a:ext>
            </a:extLst>
          </p:cNvPr>
          <p:cNvSpPr/>
          <p:nvPr userDrawn="1"/>
        </p:nvSpPr>
        <p:spPr>
          <a:xfrm>
            <a:off x="3893185" y="2771883"/>
            <a:ext cx="349612" cy="588096"/>
          </a:xfrm>
          <a:prstGeom prst="downArrow">
            <a:avLst/>
          </a:prstGeom>
          <a:noFill/>
          <a:ln w="190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68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74588" y="4587389"/>
            <a:ext cx="1473500" cy="476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3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de-DE" dirty="0"/>
              <a:t>Calibri light, weiß,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69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74588" y="3417209"/>
            <a:ext cx="1473500" cy="476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3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de-DE" dirty="0"/>
              <a:t>Calibri light, weiß,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0" name="Textplatzhalter 6"/>
          <p:cNvSpPr>
            <a:spLocks noGrp="1"/>
          </p:cNvSpPr>
          <p:nvPr>
            <p:ph type="body" sz="quarter" idx="25" hasCustomPrompt="1"/>
          </p:nvPr>
        </p:nvSpPr>
        <p:spPr>
          <a:xfrm>
            <a:off x="874588" y="2249598"/>
            <a:ext cx="1473500" cy="476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3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de-DE" dirty="0"/>
              <a:t>Calibri light, schwarz,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1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339287" y="4587389"/>
            <a:ext cx="1473500" cy="476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3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de-DE" dirty="0"/>
              <a:t>Calibri light, schwarz,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2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339287" y="3417209"/>
            <a:ext cx="1473500" cy="476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3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de-DE" dirty="0"/>
              <a:t>Calibri light, schwarz,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3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339287" y="2249598"/>
            <a:ext cx="1473500" cy="476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3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de-DE" dirty="0"/>
              <a:t>Calibri light, schwarz,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4" name="Textplatzhalter 17">
            <a:extLst>
              <a:ext uri="{FF2B5EF4-FFF2-40B4-BE49-F238E27FC236}">
                <a16:creationId xmlns:a16="http://schemas.microsoft.com/office/drawing/2014/main" id="{DE6BE019-D91F-D14E-8615-82CBC88DAC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44287" y="1959745"/>
            <a:ext cx="4699334" cy="308356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6"/>
              </a:buBlip>
              <a:defRPr/>
            </a:lvl3pPr>
            <a:lvl4pPr marL="1052652" indent="-150379">
              <a:buFontTx/>
              <a:buBlip>
                <a:blip r:embed="rId6"/>
              </a:buBlip>
              <a:defRPr/>
            </a:lvl4pPr>
            <a:lvl5pPr marL="1353409" indent="-150379"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5" name="Textplatzhalter 17">
            <a:extLst>
              <a:ext uri="{FF2B5EF4-FFF2-40B4-BE49-F238E27FC236}">
                <a16:creationId xmlns:a16="http://schemas.microsoft.com/office/drawing/2014/main" id="{B400369F-5FC1-0B4A-8B08-B66BBDDA82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4287" y="2402980"/>
            <a:ext cx="4351264" cy="3044280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7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8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8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8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8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8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8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8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8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49874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+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 28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5"/>
            <a:ext cx="10693400" cy="53999"/>
          </a:xfrm>
          <a:prstGeom prst="rect">
            <a:avLst/>
          </a:prstGeom>
        </p:spPr>
      </p:pic>
      <p:pic>
        <p:nvPicPr>
          <p:cNvPr id="30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31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32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5" name="Bild 3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7" name="Bild 3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5092" y="1964280"/>
            <a:ext cx="2821869" cy="3742444"/>
          </a:xfrm>
          <a:prstGeom prst="rect">
            <a:avLst/>
          </a:prstGeom>
        </p:spPr>
      </p:pic>
      <p:pic>
        <p:nvPicPr>
          <p:cNvPr id="41" name="Bild 4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46852" y="3567752"/>
            <a:ext cx="874786" cy="1160167"/>
          </a:xfrm>
          <a:prstGeom prst="rect">
            <a:avLst/>
          </a:prstGeom>
        </p:spPr>
      </p:pic>
      <p:pic>
        <p:nvPicPr>
          <p:cNvPr id="43" name="Bild 4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49289" y="4319136"/>
            <a:ext cx="678770" cy="877634"/>
          </a:xfrm>
          <a:prstGeom prst="rect">
            <a:avLst/>
          </a:prstGeom>
        </p:spPr>
      </p:pic>
      <p:sp>
        <p:nvSpPr>
          <p:cNvPr id="45" name="Textfeld 44"/>
          <p:cNvSpPr txBox="1"/>
          <p:nvPr userDrawn="1"/>
        </p:nvSpPr>
        <p:spPr>
          <a:xfrm>
            <a:off x="3658681" y="3778627"/>
            <a:ext cx="609860" cy="106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315" b="1" dirty="0">
                <a:solidFill>
                  <a:srgbClr val="0098D4"/>
                </a:solidFill>
              </a:rPr>
              <a:t>„</a:t>
            </a:r>
          </a:p>
        </p:txBody>
      </p:sp>
      <p:sp>
        <p:nvSpPr>
          <p:cNvPr id="46" name="Textplatzhalter 17">
            <a:extLst>
              <a:ext uri="{FF2B5EF4-FFF2-40B4-BE49-F238E27FC236}">
                <a16:creationId xmlns:a16="http://schemas.microsoft.com/office/drawing/2014/main" id="{CDEBC8D7-07B3-074F-B7FF-A8DCDF7A7E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2822" y="2174360"/>
            <a:ext cx="5004353" cy="308356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9"/>
              </a:buBlip>
              <a:defRPr/>
            </a:lvl3pPr>
            <a:lvl4pPr marL="1052652" indent="-150379">
              <a:buFontTx/>
              <a:buBlip>
                <a:blip r:embed="rId9"/>
              </a:buBlip>
              <a:defRPr/>
            </a:lvl4pPr>
            <a:lvl5pPr marL="1353409" indent="-150379">
              <a:buFontTx/>
              <a:buBlip>
                <a:blip r:embed="rId9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7" name="Textplatzhalter 3">
            <a:extLst>
              <a:ext uri="{FF2B5EF4-FFF2-40B4-BE49-F238E27FC236}">
                <a16:creationId xmlns:a16="http://schemas.microsoft.com/office/drawing/2014/main" id="{3B614DBE-53BF-AF4A-BB4F-B994545667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8373" y="2710818"/>
            <a:ext cx="2194462" cy="2485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05" b="0" i="0">
                <a:solidFill>
                  <a:schemeClr val="bg1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300758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2pPr>
            <a:lvl3pPr marL="601515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3pPr>
            <a:lvl4pPr marL="902273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4pPr>
            <a:lvl5pPr marL="1203030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5pPr>
            <a:lvl6pPr marL="1503788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6pPr>
            <a:lvl7pPr marL="1804546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7pPr>
            <a:lvl8pPr marL="2105303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8pPr>
            <a:lvl9pPr marL="2406061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9pPr>
          </a:lstStyle>
          <a:p>
            <a:pPr lvl="0"/>
            <a:r>
              <a:rPr lang="de-DE" dirty="0"/>
              <a:t>Calibri light weiß 24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3B614DBE-53BF-AF4A-BB4F-B9945456674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27283" y="3787787"/>
            <a:ext cx="699224" cy="720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53" b="1" i="0">
                <a:solidFill>
                  <a:schemeClr val="bg1"/>
                </a:solidFill>
                <a:latin typeface="+mn-lt"/>
                <a:cs typeface="Calibri Light" panose="020F0502020204030204" pitchFamily="34" charset="0"/>
              </a:defRPr>
            </a:lvl1pPr>
            <a:lvl2pPr marL="300758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2pPr>
            <a:lvl3pPr marL="601515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3pPr>
            <a:lvl4pPr marL="902273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4pPr>
            <a:lvl5pPr marL="1203030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5pPr>
            <a:lvl6pPr marL="1503788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6pPr>
            <a:lvl7pPr marL="1804546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7pPr>
            <a:lvl8pPr marL="2105303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8pPr>
            <a:lvl9pPr marL="2406061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9pPr>
          </a:lstStyle>
          <a:p>
            <a:pPr lvl="0"/>
            <a:r>
              <a:rPr lang="de-DE" dirty="0"/>
              <a:t>Calibri fett, weiß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0" name="Textplatzhalter 17">
            <a:extLst>
              <a:ext uri="{FF2B5EF4-FFF2-40B4-BE49-F238E27FC236}">
                <a16:creationId xmlns:a16="http://schemas.microsoft.com/office/drawing/2014/main" id="{2F146FDF-68A0-3C4A-881D-0C2F017800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2822" y="2482716"/>
            <a:ext cx="4982413" cy="3044280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10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11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11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11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11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11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11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11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11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215131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 28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5"/>
            <a:ext cx="10693400" cy="53999"/>
          </a:xfrm>
          <a:prstGeom prst="rect">
            <a:avLst/>
          </a:prstGeom>
        </p:spPr>
      </p:pic>
      <p:pic>
        <p:nvPicPr>
          <p:cNvPr id="30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31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32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5" name="Bild 3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7" name="Bild 3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58352" y="1569106"/>
            <a:ext cx="3414462" cy="4528356"/>
          </a:xfrm>
          <a:prstGeom prst="rect">
            <a:avLst/>
          </a:prstGeom>
        </p:spPr>
      </p:pic>
      <p:pic>
        <p:nvPicPr>
          <p:cNvPr id="40" name="Bild 3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16546" y="3565533"/>
            <a:ext cx="874786" cy="1160167"/>
          </a:xfrm>
          <a:prstGeom prst="rect">
            <a:avLst/>
          </a:prstGeom>
        </p:spPr>
      </p:pic>
      <p:pic>
        <p:nvPicPr>
          <p:cNvPr id="41" name="Bild 4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18982" y="4316919"/>
            <a:ext cx="678770" cy="877634"/>
          </a:xfrm>
          <a:prstGeom prst="rect">
            <a:avLst/>
          </a:prstGeom>
        </p:spPr>
      </p:pic>
      <p:sp>
        <p:nvSpPr>
          <p:cNvPr id="42" name="Textfeld 41"/>
          <p:cNvSpPr txBox="1"/>
          <p:nvPr userDrawn="1"/>
        </p:nvSpPr>
        <p:spPr>
          <a:xfrm>
            <a:off x="6828373" y="3776409"/>
            <a:ext cx="609860" cy="106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315" b="1" dirty="0">
                <a:solidFill>
                  <a:srgbClr val="0098D4"/>
                </a:solidFill>
              </a:rPr>
              <a:t>„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3B614DBE-53BF-AF4A-BB4F-B994545667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48629" y="2450233"/>
            <a:ext cx="2707189" cy="29606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05" b="0" i="0">
                <a:solidFill>
                  <a:schemeClr val="bg1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300758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2pPr>
            <a:lvl3pPr marL="601515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3pPr>
            <a:lvl4pPr marL="902273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4pPr>
            <a:lvl5pPr marL="1203030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5pPr>
            <a:lvl6pPr marL="1503788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6pPr>
            <a:lvl7pPr marL="1804546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7pPr>
            <a:lvl8pPr marL="2105303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8pPr>
            <a:lvl9pPr marL="2406061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9pPr>
          </a:lstStyle>
          <a:p>
            <a:pPr lvl="0"/>
            <a:r>
              <a:rPr lang="de-DE" dirty="0"/>
              <a:t>Calibri light </a:t>
            </a:r>
            <a:r>
              <a:rPr lang="de-DE"/>
              <a:t>weiß 24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3B614DBE-53BF-AF4A-BB4F-B9945456674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96976" y="3785570"/>
            <a:ext cx="699224" cy="720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53" b="1" i="0">
                <a:solidFill>
                  <a:schemeClr val="bg1"/>
                </a:solidFill>
                <a:latin typeface="+mn-lt"/>
                <a:cs typeface="Calibri Light" panose="020F0502020204030204" pitchFamily="34" charset="0"/>
              </a:defRPr>
            </a:lvl1pPr>
            <a:lvl2pPr marL="300758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2pPr>
            <a:lvl3pPr marL="601515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3pPr>
            <a:lvl4pPr marL="902273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4pPr>
            <a:lvl5pPr marL="1203030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5pPr>
            <a:lvl6pPr marL="1503788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6pPr>
            <a:lvl7pPr marL="1804546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7pPr>
            <a:lvl8pPr marL="2105303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8pPr>
            <a:lvl9pPr marL="2406061" indent="0">
              <a:buFontTx/>
              <a:buNone/>
              <a:defRPr sz="1403" b="0" i="0">
                <a:latin typeface="Calibri Light" panose="020F0502020204030204" pitchFamily="34" charset="0"/>
                <a:cs typeface="Calibri Light" panose="020F0502020204030204" pitchFamily="34" charset="0"/>
              </a:defRPr>
            </a:lvl9pPr>
          </a:lstStyle>
          <a:p>
            <a:pPr lvl="0"/>
            <a:r>
              <a:rPr lang="de-DE" dirty="0"/>
              <a:t>Calibri fett, weiß 12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6620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bild Mafo_1">
    <p:bg>
      <p:bgPr>
        <a:blipFill dpi="0" rotWithShape="1">
          <a:blip r:embed="rId2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0B1D9930-AC58-FC48-A708-B08512DBCA29}"/>
              </a:ext>
            </a:extLst>
          </p:cNvPr>
          <p:cNvSpPr/>
          <p:nvPr userDrawn="1"/>
        </p:nvSpPr>
        <p:spPr>
          <a:xfrm>
            <a:off x="0" y="-1"/>
            <a:ext cx="10693400" cy="109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54720D92-108E-F545-BDCC-87F5F35ED8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1" y="1958123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4"/>
              </a:buBlip>
              <a:defRPr/>
            </a:lvl3pPr>
            <a:lvl4pPr marL="1052652" indent="-150379">
              <a:buFontTx/>
              <a:buBlip>
                <a:blip r:embed="rId4"/>
              </a:buBlip>
              <a:defRPr/>
            </a:lvl4pPr>
            <a:lvl5pPr marL="1353409" indent="-150379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492186C0-4E27-614A-8FA2-341B3B08A9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978" y="2369265"/>
            <a:ext cx="9742256" cy="4059041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5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6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4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0" name="Bild 2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824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bild Mafo_2">
    <p:bg>
      <p:bgPr>
        <a:blipFill dpi="0" rotWithShape="1"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2000"/>
                    </a14:imgEffect>
                    <a14:imgEffect>
                      <a14:brightnessContrast bright="-3000" contrast="-41000"/>
                    </a14:imgEffect>
                  </a14:imgLayer>
                </a14:imgProps>
              </a:ext>
            </a:extLst>
          </a:blip>
          <a:srcRect/>
          <a:stretch>
            <a:fillRect l="-26000" t="-6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0B1D9930-AC58-FC48-A708-B08512DBCA29}"/>
              </a:ext>
            </a:extLst>
          </p:cNvPr>
          <p:cNvSpPr/>
          <p:nvPr userDrawn="1"/>
        </p:nvSpPr>
        <p:spPr>
          <a:xfrm>
            <a:off x="0" y="-1"/>
            <a:ext cx="10693400" cy="109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5D76FEAE-1353-354F-9B18-8AF782B1F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1" y="1958123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4"/>
              </a:buBlip>
              <a:defRPr/>
            </a:lvl3pPr>
            <a:lvl4pPr marL="1052652" indent="-150379">
              <a:buFontTx/>
              <a:buBlip>
                <a:blip r:embed="rId4"/>
              </a:buBlip>
              <a:defRPr/>
            </a:lvl4pPr>
            <a:lvl5pPr marL="1353409" indent="-150379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5AEAD999-962E-0245-BF4D-981961210F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978" y="2369265"/>
            <a:ext cx="9742256" cy="4059041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5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6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4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0" name="Bild 2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67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663" y="4860388"/>
            <a:ext cx="9090025" cy="1501775"/>
          </a:xfrm>
          <a:prstGeom prst="rect">
            <a:avLst/>
          </a:prstGeom>
        </p:spPr>
        <p:txBody>
          <a:bodyPr vert="horz" lIns="77211" tIns="38438" rIns="77211" bIns="38438"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5663" y="3205166"/>
            <a:ext cx="9090025" cy="1654175"/>
          </a:xfrm>
          <a:prstGeom prst="rect">
            <a:avLst/>
          </a:prstGeom>
        </p:spPr>
        <p:txBody>
          <a:bodyPr vert="horz" lIns="77211" tIns="38438" rIns="77211" bIns="38438" anchor="b"/>
          <a:lstStyle>
            <a:lvl1pPr marL="0" indent="0">
              <a:buNone/>
              <a:defRPr sz="2100"/>
            </a:lvl1pPr>
            <a:lvl2pPr marL="386462" indent="0">
              <a:buNone/>
              <a:defRPr sz="1800"/>
            </a:lvl2pPr>
            <a:lvl3pPr marL="772975" indent="0">
              <a:buNone/>
              <a:defRPr sz="1600"/>
            </a:lvl3pPr>
            <a:lvl4pPr marL="1159492" indent="0">
              <a:buNone/>
              <a:defRPr sz="1400"/>
            </a:lvl4pPr>
            <a:lvl5pPr marL="1545991" indent="0">
              <a:buNone/>
              <a:defRPr sz="1400"/>
            </a:lvl5pPr>
            <a:lvl6pPr marL="1932492" indent="0">
              <a:buNone/>
              <a:defRPr sz="1400"/>
            </a:lvl6pPr>
            <a:lvl7pPr marL="2318975" indent="0">
              <a:buNone/>
              <a:defRPr sz="1400"/>
            </a:lvl7pPr>
            <a:lvl8pPr marL="2705485" indent="0">
              <a:buNone/>
              <a:defRPr sz="1400"/>
            </a:lvl8pPr>
            <a:lvl9pPr marL="3091976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2083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bild Mafo_3"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0B1D9930-AC58-FC48-A708-B08512DBCA29}"/>
              </a:ext>
            </a:extLst>
          </p:cNvPr>
          <p:cNvSpPr/>
          <p:nvPr userDrawn="1"/>
        </p:nvSpPr>
        <p:spPr>
          <a:xfrm>
            <a:off x="0" y="-1"/>
            <a:ext cx="10693400" cy="109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A25D7D10-3FB1-744C-B784-1A857F94D3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1" y="1958123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3"/>
              </a:buBlip>
              <a:defRPr/>
            </a:lvl3pPr>
            <a:lvl4pPr marL="1052652" indent="-150379">
              <a:buFontTx/>
              <a:buBlip>
                <a:blip r:embed="rId3"/>
              </a:buBlip>
              <a:defRPr/>
            </a:lvl4pPr>
            <a:lvl5pPr marL="1353409" indent="-150379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A8625257-14B0-E94A-BAEB-F39F11BC4D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978" y="2369265"/>
            <a:ext cx="9742256" cy="4059041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4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5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5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5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5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5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5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5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5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4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0" name="Bild 2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5010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bild Küfo_1">
    <p:bg>
      <p:bgPr>
        <a:blipFill dpi="0" rotWithShape="1">
          <a:blip r:embed="rId2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0B1D9930-AC58-FC48-A708-B08512DBCA29}"/>
              </a:ext>
            </a:extLst>
          </p:cNvPr>
          <p:cNvSpPr/>
          <p:nvPr userDrawn="1"/>
        </p:nvSpPr>
        <p:spPr>
          <a:xfrm>
            <a:off x="0" y="-1"/>
            <a:ext cx="10693400" cy="109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2A53D23C-7A8A-AC44-BD41-2C8AF2ABAD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1" y="1958123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4"/>
              </a:buBlip>
              <a:defRPr/>
            </a:lvl3pPr>
            <a:lvl4pPr marL="1052652" indent="-150379">
              <a:buFontTx/>
              <a:buBlip>
                <a:blip r:embed="rId4"/>
              </a:buBlip>
              <a:defRPr/>
            </a:lvl4pPr>
            <a:lvl5pPr marL="1353409" indent="-150379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81EF3CAA-E351-254B-AD00-D2378D6A89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978" y="2369265"/>
            <a:ext cx="9742256" cy="4059041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5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6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4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0" name="Bild 2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7501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bild Küfo_2"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0B1D9930-AC58-FC48-A708-B08512DBCA29}"/>
              </a:ext>
            </a:extLst>
          </p:cNvPr>
          <p:cNvSpPr/>
          <p:nvPr userDrawn="1"/>
        </p:nvSpPr>
        <p:spPr>
          <a:xfrm>
            <a:off x="0" y="-1"/>
            <a:ext cx="10693400" cy="109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D0174F00-AAA8-C249-9FB7-136F5CA933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1" y="1958123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4"/>
              </a:buBlip>
              <a:defRPr/>
            </a:lvl3pPr>
            <a:lvl4pPr marL="1052652" indent="-150379">
              <a:buFontTx/>
              <a:buBlip>
                <a:blip r:embed="rId4"/>
              </a:buBlip>
              <a:defRPr/>
            </a:lvl4pPr>
            <a:lvl5pPr marL="1353409" indent="-150379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53E1ACF4-21BF-6545-8D32-27A559C5C2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978" y="2369265"/>
            <a:ext cx="9742256" cy="4059041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5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6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4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0" name="Bild 2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5611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bild Küfo_3">
    <p:bg>
      <p:bgPr>
        <a:blipFill dpi="0" rotWithShape="1">
          <a:blip r:embed="rId2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0B1D9930-AC58-FC48-A708-B08512DBCA29}"/>
              </a:ext>
            </a:extLst>
          </p:cNvPr>
          <p:cNvSpPr/>
          <p:nvPr userDrawn="1"/>
        </p:nvSpPr>
        <p:spPr>
          <a:xfrm>
            <a:off x="0" y="0"/>
            <a:ext cx="10693400" cy="109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492B96A4-E476-B443-9EAF-5ED3CE52F4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1" y="1958123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4"/>
              </a:buBlip>
              <a:defRPr/>
            </a:lvl3pPr>
            <a:lvl4pPr marL="1052652" indent="-150379">
              <a:buFontTx/>
              <a:buBlip>
                <a:blip r:embed="rId4"/>
              </a:buBlip>
              <a:defRPr/>
            </a:lvl4pPr>
            <a:lvl5pPr marL="1353409" indent="-150379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72D3D4E7-8654-484D-84DC-97B9A5A00E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978" y="2369265"/>
            <a:ext cx="9742256" cy="4059041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5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6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15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2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5693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bild Bio">
    <p:bg>
      <p:bgPr>
        <a:blipFill dpi="0" rotWithShape="1">
          <a:blip r:embed="rId2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l="-5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0B1D9930-AC58-FC48-A708-B08512DBCA29}"/>
              </a:ext>
            </a:extLst>
          </p:cNvPr>
          <p:cNvSpPr/>
          <p:nvPr userDrawn="1"/>
        </p:nvSpPr>
        <p:spPr>
          <a:xfrm>
            <a:off x="0" y="-1"/>
            <a:ext cx="10693400" cy="109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7EAD9587-4D3C-E74B-BE6A-3411CF8D3D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1" y="1958123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4"/>
              </a:buBlip>
              <a:defRPr/>
            </a:lvl3pPr>
            <a:lvl4pPr marL="1052652" indent="-150379">
              <a:buFontTx/>
              <a:buBlip>
                <a:blip r:embed="rId4"/>
              </a:buBlip>
              <a:defRPr/>
            </a:lvl4pPr>
            <a:lvl5pPr marL="1353409" indent="-150379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9D399A5E-9572-504B-99BB-0C9058860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978" y="2369265"/>
            <a:ext cx="9742256" cy="4059041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5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6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4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0" name="Bild 2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5913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bild Klima_1">
    <p:bg>
      <p:bgPr>
        <a:blipFill dpi="0" rotWithShape="1">
          <a:blip r:embed="rId2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0B1D9930-AC58-FC48-A708-B08512DBCA29}"/>
              </a:ext>
            </a:extLst>
          </p:cNvPr>
          <p:cNvSpPr/>
          <p:nvPr userDrawn="1"/>
        </p:nvSpPr>
        <p:spPr>
          <a:xfrm>
            <a:off x="0" y="-1"/>
            <a:ext cx="10693400" cy="109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27E00F05-6C0F-A740-A41A-7EF290B8FC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1" y="1958123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4"/>
              </a:buBlip>
              <a:defRPr/>
            </a:lvl3pPr>
            <a:lvl4pPr marL="1052652" indent="-150379">
              <a:buFontTx/>
              <a:buBlip>
                <a:blip r:embed="rId4"/>
              </a:buBlip>
              <a:defRPr/>
            </a:lvl4pPr>
            <a:lvl5pPr marL="1353409" indent="-150379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1B5948BA-3D3B-3740-8193-4F9B9D97F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978" y="2369265"/>
            <a:ext cx="9742256" cy="4059041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5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6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4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0" name="Bild 2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7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bild Klima_2">
    <p:bg>
      <p:bgPr>
        <a:blipFill dpi="0" rotWithShape="1">
          <a:blip r:embed="rId2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l="-17000" t="-6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0B1D9930-AC58-FC48-A708-B08512DBCA29}"/>
              </a:ext>
            </a:extLst>
          </p:cNvPr>
          <p:cNvSpPr/>
          <p:nvPr userDrawn="1"/>
        </p:nvSpPr>
        <p:spPr>
          <a:xfrm>
            <a:off x="0" y="-1"/>
            <a:ext cx="10693400" cy="109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84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E7160ED6-B733-2D40-A807-90C672992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1" y="1958123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4"/>
              </a:buBlip>
              <a:defRPr/>
            </a:lvl3pPr>
            <a:lvl4pPr marL="1052652" indent="-150379">
              <a:buFontTx/>
              <a:buBlip>
                <a:blip r:embed="rId4"/>
              </a:buBlip>
              <a:defRPr/>
            </a:lvl4pPr>
            <a:lvl5pPr marL="1353409" indent="-150379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67C597CF-55A7-1C4F-81C9-3E4CB31121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978" y="2369265"/>
            <a:ext cx="9742256" cy="4059041"/>
          </a:xfrm>
          <a:prstGeom prst="rect">
            <a:avLst/>
          </a:prstGeom>
        </p:spPr>
        <p:txBody>
          <a:bodyPr lIns="0" tIns="0" rIns="0" bIns="0"/>
          <a:lstStyle>
            <a:lvl1pPr marL="238100" indent="-229746">
              <a:buSzPct val="80000"/>
              <a:buFontTx/>
              <a:buBlip>
                <a:blip r:embed="rId5"/>
              </a:buBlip>
              <a:tabLst/>
              <a:defRPr sz="1579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551389" indent="-236707">
              <a:lnSpc>
                <a:spcPts val="1579"/>
              </a:lnSpc>
              <a:spcBef>
                <a:spcPts val="331"/>
              </a:spcBef>
              <a:buSzPct val="75000"/>
              <a:buFontTx/>
              <a:buBlip>
                <a:blip r:embed="rId6"/>
              </a:buBlip>
              <a:tabLst/>
              <a:defRPr sz="1403" b="0" i="0">
                <a:latin typeface="+mj-lt"/>
                <a:ea typeface="Calibri" charset="0"/>
                <a:cs typeface="Calibri" charset="0"/>
              </a:defRPr>
            </a:lvl2pPr>
            <a:lvl3pPr marL="662781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3pPr>
            <a:lvl4pPr marL="980247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4pPr>
            <a:lvl5pPr marL="1289359" indent="-193544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5pPr>
            <a:lvl6pPr marL="1599864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6pPr>
            <a:lvl7pPr marL="1917330" indent="-158733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7pPr>
            <a:lvl8pPr marL="2227834" indent="-160126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8pPr>
            <a:lvl9pPr marL="2536946" indent="-194935">
              <a:buSzPct val="75000"/>
              <a:buFontTx/>
              <a:buBlip>
                <a:blip r:embed="rId6"/>
              </a:buBlip>
              <a:tabLst/>
              <a:defRPr sz="1403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4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30" name="Bild 2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6313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bild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3C57B4B8-DF46-084B-957E-A7DCB16E51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99459"/>
            <a:ext cx="10693400" cy="646180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4" name="Textplatzhalter 17">
            <a:extLst>
              <a:ext uri="{FF2B5EF4-FFF2-40B4-BE49-F238E27FC236}">
                <a16:creationId xmlns:a16="http://schemas.microsoft.com/office/drawing/2014/main" id="{E7160ED6-B733-2D40-A807-90C672992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1" y="1958123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5570" indent="0" algn="l">
              <a:buSzPct val="80000"/>
              <a:buFont typeface="Arial" panose="020B0604020202020204" pitchFamily="34" charset="0"/>
              <a:buNone/>
              <a:tabLst/>
              <a:defRPr sz="1579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0758" indent="0" algn="l">
              <a:lnSpc>
                <a:spcPts val="1579"/>
              </a:lnSpc>
              <a:buSzPct val="75000"/>
              <a:buFont typeface="Arial" panose="020B0604020202020204" pitchFamily="34" charset="0"/>
              <a:buNone/>
              <a:tabLst/>
              <a:defRPr sz="13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1894" indent="-150379">
              <a:buFontTx/>
              <a:buBlip>
                <a:blip r:embed="rId2"/>
              </a:buBlip>
              <a:defRPr/>
            </a:lvl3pPr>
            <a:lvl4pPr marL="1052652" indent="-150379">
              <a:buFontTx/>
              <a:buBlip>
                <a:blip r:embed="rId2"/>
              </a:buBlip>
              <a:defRPr/>
            </a:lvl4pPr>
            <a:lvl5pPr marL="1353409" indent="-150379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/>
              <a:t>Bild nach einfügen 50% transparent und 50% scharf stellen!</a:t>
            </a:r>
          </a:p>
        </p:txBody>
      </p:sp>
      <p:pic>
        <p:nvPicPr>
          <p:cNvPr id="17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9849"/>
            <a:ext cx="7369581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9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95408" y="7292296"/>
            <a:ext cx="40107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877" smtClean="0">
                <a:latin typeface="Calibri"/>
                <a:cs typeface="Calibri"/>
              </a:rPr>
              <a:pPr algn="ctr"/>
              <a:t>‹Nr.›</a:t>
            </a:fld>
            <a:endParaRPr lang="de-DE" sz="877" dirty="0">
              <a:latin typeface="Calibri"/>
              <a:cs typeface="Calibri"/>
            </a:endParaRPr>
          </a:p>
        </p:txBody>
      </p:sp>
      <p:pic>
        <p:nvPicPr>
          <p:cNvPr id="29" name="Bild 2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0" name="Bild 2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2" y="7275358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6537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Image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1">
            <a:extLst>
              <a:ext uri="{FF2B5EF4-FFF2-40B4-BE49-F238E27FC236}">
                <a16:creationId xmlns:a16="http://schemas.microsoft.com/office/drawing/2014/main" id="{08F67D0D-8F14-2348-950C-D3CDD833E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76" t="-239" b="-3"/>
          <a:stretch/>
        </p:blipFill>
        <p:spPr>
          <a:xfrm>
            <a:off x="-15277" y="5146461"/>
            <a:ext cx="2578292" cy="60356"/>
          </a:xfrm>
          <a:prstGeom prst="rect">
            <a:avLst/>
          </a:prstGeom>
        </p:spPr>
      </p:pic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C85DABC8-4D85-EB4B-A78F-330DC9DBFE66}"/>
              </a:ext>
            </a:extLst>
          </p:cNvPr>
          <p:cNvSpPr txBox="1">
            <a:spLocks/>
          </p:cNvSpPr>
          <p:nvPr userDrawn="1"/>
        </p:nvSpPr>
        <p:spPr>
          <a:xfrm>
            <a:off x="572560" y="4578505"/>
            <a:ext cx="2338487" cy="6466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105" dirty="0">
                <a:latin typeface="+mj-lt"/>
                <a:cs typeface="Calibri Light"/>
              </a:rPr>
              <a:t>VIELEN DANK!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72565" y="5532043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28" baseline="0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2pPr>
            <a:lvl3pPr marL="601515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3pPr>
            <a:lvl4pPr marL="902273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4pPr>
            <a:lvl5pPr marL="1203030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565" y="5857773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28" baseline="0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2pPr>
            <a:lvl3pPr marL="601515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3pPr>
            <a:lvl4pPr marL="902273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4pPr>
            <a:lvl5pPr marL="1203030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Institut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72565" y="6176581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28" baseline="0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2pPr>
            <a:lvl3pPr marL="601515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3pPr>
            <a:lvl4pPr marL="902273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4pPr>
            <a:lvl5pPr marL="1203030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E-Mail: </a:t>
            </a:r>
            <a:r>
              <a:rPr lang="de-DE" dirty="0" err="1"/>
              <a:t>vorname.name@hzg.de</a:t>
            </a:r>
            <a:endParaRPr 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2565" y="6485540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28" baseline="0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2pPr>
            <a:lvl3pPr marL="601515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3pPr>
            <a:lvl4pPr marL="902273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4pPr>
            <a:lvl5pPr marL="1203030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Tel: +49 (0) 0000 00 0000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1787" y="5849576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28" baseline="0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2pPr>
            <a:lvl3pPr marL="601515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3pPr>
            <a:lvl4pPr marL="902273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4pPr>
            <a:lvl5pPr marL="1203030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 err="1"/>
              <a:t>Strasse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21787" y="6175306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28" baseline="0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2pPr>
            <a:lvl3pPr marL="601515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3pPr>
            <a:lvl4pPr marL="902273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4pPr>
            <a:lvl5pPr marL="1203030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PLZ Ort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21787" y="6494114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28" baseline="0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2pPr>
            <a:lvl3pPr marL="601515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3pPr>
            <a:lvl4pPr marL="902273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4pPr>
            <a:lvl5pPr marL="1203030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 err="1"/>
              <a:t>www.hzg.de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460223" y="780103"/>
            <a:ext cx="3225691" cy="848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de-DE" sz="245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 PEOPLE AND THEIR</a:t>
            </a:r>
            <a:br>
              <a:rPr kumimoji="0" lang="de-DE" sz="245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sz="245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FUTURE ENVIRONMENT</a:t>
            </a:r>
            <a:endParaRPr lang="de-DE" sz="2456" dirty="0">
              <a:latin typeface="+mj-lt"/>
            </a:endParaRPr>
          </a:p>
        </p:txBody>
      </p:sp>
      <p:grpSp>
        <p:nvGrpSpPr>
          <p:cNvPr id="25" name="Gruppierung 24"/>
          <p:cNvGrpSpPr/>
          <p:nvPr userDrawn="1"/>
        </p:nvGrpSpPr>
        <p:grpSpPr>
          <a:xfrm>
            <a:off x="0" y="2642000"/>
            <a:ext cx="10693400" cy="1724720"/>
            <a:chOff x="0" y="1754890"/>
            <a:chExt cx="9144000" cy="1564306"/>
          </a:xfrm>
        </p:grpSpPr>
        <p:pic>
          <p:nvPicPr>
            <p:cNvPr id="26" name="Bild 25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0" y="1754890"/>
              <a:ext cx="3164681" cy="1552666"/>
            </a:xfrm>
            <a:prstGeom prst="rect">
              <a:avLst/>
            </a:prstGeom>
          </p:spPr>
        </p:pic>
        <p:pic>
          <p:nvPicPr>
            <p:cNvPr id="27" name="Bild 26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9507" y="1754890"/>
              <a:ext cx="3194493" cy="1564306"/>
            </a:xfrm>
            <a:prstGeom prst="rect">
              <a:avLst/>
            </a:prstGeom>
          </p:spPr>
        </p:pic>
        <p:pic>
          <p:nvPicPr>
            <p:cNvPr id="28" name="Bild 27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48463" y="1754890"/>
              <a:ext cx="2617262" cy="1559810"/>
            </a:xfrm>
            <a:prstGeom prst="rect">
              <a:avLst/>
            </a:prstGeom>
          </p:spPr>
        </p:pic>
      </p:grpSp>
      <p:pic>
        <p:nvPicPr>
          <p:cNvPr id="29" name="Bild 9">
            <a:extLst>
              <a:ext uri="{FF2B5EF4-FFF2-40B4-BE49-F238E27FC236}">
                <a16:creationId xmlns:a16="http://schemas.microsoft.com/office/drawing/2014/main" id="{EB52FDE7-0D3B-F547-ACE9-C728CB7A9A6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958" y="6092597"/>
            <a:ext cx="2311290" cy="587307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>
          <a:xfrm>
            <a:off x="460223" y="7146510"/>
            <a:ext cx="1502490" cy="267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79"/>
          </a:p>
        </p:txBody>
      </p:sp>
    </p:spTree>
    <p:extLst>
      <p:ext uri="{BB962C8B-B14F-4D97-AF65-F5344CB8AC3E}">
        <p14:creationId xmlns:p14="http://schemas.microsoft.com/office/powerpoint/2010/main" val="277810629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W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6"/>
          <a:stretch/>
        </p:blipFill>
        <p:spPr>
          <a:xfrm>
            <a:off x="1273868" y="2"/>
            <a:ext cx="8133640" cy="3725082"/>
          </a:xfrm>
          <a:prstGeom prst="rect">
            <a:avLst/>
          </a:prstGeom>
        </p:spPr>
      </p:pic>
      <p:pic>
        <p:nvPicPr>
          <p:cNvPr id="8" name="Bild 11">
            <a:extLst>
              <a:ext uri="{FF2B5EF4-FFF2-40B4-BE49-F238E27FC236}">
                <a16:creationId xmlns:a16="http://schemas.microsoft.com/office/drawing/2014/main" id="{08F67D0D-8F14-2348-950C-D3CDD833E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76" t="-239" b="-3"/>
          <a:stretch/>
        </p:blipFill>
        <p:spPr>
          <a:xfrm>
            <a:off x="-15277" y="5146461"/>
            <a:ext cx="2578292" cy="60356"/>
          </a:xfrm>
          <a:prstGeom prst="rect">
            <a:avLst/>
          </a:prstGeom>
        </p:spPr>
      </p:pic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C85DABC8-4D85-EB4B-A78F-330DC9DBFE66}"/>
              </a:ext>
            </a:extLst>
          </p:cNvPr>
          <p:cNvSpPr txBox="1">
            <a:spLocks/>
          </p:cNvSpPr>
          <p:nvPr userDrawn="1"/>
        </p:nvSpPr>
        <p:spPr>
          <a:xfrm>
            <a:off x="572560" y="4578505"/>
            <a:ext cx="2338487" cy="6466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105" dirty="0">
                <a:latin typeface="Calibri Light"/>
                <a:cs typeface="Calibri Light"/>
              </a:rPr>
              <a:t>VIELEN DANK!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72565" y="5532043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28" baseline="0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2pPr>
            <a:lvl3pPr marL="601515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3pPr>
            <a:lvl4pPr marL="902273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4pPr>
            <a:lvl5pPr marL="1203030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565" y="5857773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28" baseline="0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2pPr>
            <a:lvl3pPr marL="601515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3pPr>
            <a:lvl4pPr marL="902273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4pPr>
            <a:lvl5pPr marL="1203030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Institut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72565" y="6176581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28" baseline="0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2pPr>
            <a:lvl3pPr marL="601515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3pPr>
            <a:lvl4pPr marL="902273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4pPr>
            <a:lvl5pPr marL="1203030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E-Mail: </a:t>
            </a:r>
            <a:r>
              <a:rPr lang="de-DE" dirty="0" err="1"/>
              <a:t>vorname.name@hzg.de</a:t>
            </a:r>
            <a:endParaRPr 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2565" y="6485540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28" baseline="0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2pPr>
            <a:lvl3pPr marL="601515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3pPr>
            <a:lvl4pPr marL="902273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4pPr>
            <a:lvl5pPr marL="1203030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Tel: +49 (0) 0000 00 0000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1787" y="5849576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28" baseline="0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2pPr>
            <a:lvl3pPr marL="601515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3pPr>
            <a:lvl4pPr marL="902273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4pPr>
            <a:lvl5pPr marL="1203030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 err="1"/>
              <a:t>Strasse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21787" y="6175306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28" baseline="0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2pPr>
            <a:lvl3pPr marL="601515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3pPr>
            <a:lvl4pPr marL="902273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4pPr>
            <a:lvl5pPr marL="1203030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PLZ Ort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21787" y="6494114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28" baseline="0">
                <a:latin typeface="+mj-lt"/>
                <a:ea typeface="Calibri" charset="0"/>
                <a:cs typeface="Calibri" charset="0"/>
              </a:defRPr>
            </a:lvl1pPr>
            <a:lvl2pPr marL="300758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2pPr>
            <a:lvl3pPr marL="601515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3pPr>
            <a:lvl4pPr marL="902273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4pPr>
            <a:lvl5pPr marL="1203030" indent="0">
              <a:buNone/>
              <a:defRPr sz="1228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 err="1"/>
              <a:t>www.hzg.de</a:t>
            </a:r>
            <a:endParaRPr lang="de-DE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460223" y="1051301"/>
            <a:ext cx="3225691" cy="848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de-DE" sz="245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 PEOPLE AND THEIR</a:t>
            </a:r>
            <a:br>
              <a:rPr kumimoji="0" lang="de-DE" sz="245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sz="245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FUTURE ENVIRONMENT</a:t>
            </a:r>
            <a:endParaRPr lang="de-DE" sz="2456" dirty="0">
              <a:latin typeface="+mj-lt"/>
            </a:endParaRPr>
          </a:p>
        </p:txBody>
      </p:sp>
      <p:pic>
        <p:nvPicPr>
          <p:cNvPr id="15" name="Bild 9">
            <a:extLst>
              <a:ext uri="{FF2B5EF4-FFF2-40B4-BE49-F238E27FC236}">
                <a16:creationId xmlns:a16="http://schemas.microsoft.com/office/drawing/2014/main" id="{EB52FDE7-0D3B-F547-ACE9-C728CB7A9A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958" y="6092597"/>
            <a:ext cx="2311290" cy="587307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460223" y="7146510"/>
            <a:ext cx="1502490" cy="267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79"/>
          </a:p>
        </p:txBody>
      </p:sp>
    </p:spTree>
    <p:extLst>
      <p:ext uri="{BB962C8B-B14F-4D97-AF65-F5344CB8AC3E}">
        <p14:creationId xmlns:p14="http://schemas.microsoft.com/office/powerpoint/2010/main" val="5711579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045" y="303219"/>
            <a:ext cx="9623425" cy="1260475"/>
          </a:xfrm>
          <a:prstGeom prst="rect">
            <a:avLst/>
          </a:prstGeom>
        </p:spPr>
        <p:txBody>
          <a:bodyPr vert="horz" lIns="77211" tIns="38438" rIns="77211" bIns="38438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991" y="1763713"/>
            <a:ext cx="4735512" cy="4991100"/>
          </a:xfrm>
          <a:prstGeom prst="rect">
            <a:avLst/>
          </a:prstGeom>
        </p:spPr>
        <p:txBody>
          <a:bodyPr vert="horz" lIns="77211" tIns="38438" rIns="77211" bIns="38438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 vert="horz" lIns="77211" tIns="38438" rIns="77211" bIns="38438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90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ZG TITEL Image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5A45AC28-0F55-B642-B268-7B2843A4B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514" y="5284815"/>
            <a:ext cx="5028998" cy="317533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764" baseline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  <a:lvl2pPr marL="378047" indent="0">
              <a:buFontTx/>
              <a:buNone/>
              <a:defRPr sz="1544" baseline="0">
                <a:solidFill>
                  <a:schemeClr val="tx2"/>
                </a:solidFill>
                <a:latin typeface="+mj-lt"/>
              </a:defRPr>
            </a:lvl2pPr>
            <a:lvl3pPr marL="756095" indent="0">
              <a:buFontTx/>
              <a:buNone/>
              <a:defRPr sz="1764" baseline="0">
                <a:solidFill>
                  <a:schemeClr val="tx2"/>
                </a:solidFill>
                <a:latin typeface="+mj-lt"/>
              </a:defRPr>
            </a:lvl3pPr>
            <a:lvl4pPr marL="1134142" indent="0">
              <a:buFontTx/>
              <a:buNone/>
              <a:defRPr sz="1764" baseline="0">
                <a:solidFill>
                  <a:schemeClr val="tx2"/>
                </a:solidFill>
                <a:latin typeface="+mj-lt"/>
              </a:defRPr>
            </a:lvl4pPr>
            <a:lvl5pPr marL="1512189" indent="0">
              <a:buFontTx/>
              <a:buNone/>
              <a:defRPr sz="1764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D82134-B41B-FF45-BBBA-FDE5DA6EB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002" y="595376"/>
            <a:ext cx="9015978" cy="1460910"/>
          </a:xfrm>
          <a:prstGeom prst="rect">
            <a:avLst/>
          </a:prstGeom>
        </p:spPr>
        <p:txBody>
          <a:bodyPr lIns="0"/>
          <a:lstStyle>
            <a:lvl1pPr>
              <a:defRPr cap="all" baseline="0"/>
            </a:lvl1pPr>
          </a:lstStyle>
          <a:p>
            <a:r>
              <a:rPr lang="de-DE" dirty="0"/>
              <a:t>Titel der </a:t>
            </a:r>
            <a:r>
              <a:rPr lang="de-DE" dirty="0" err="1"/>
              <a:t>präsentation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2000" y="5715602"/>
            <a:ext cx="5032952" cy="637105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764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764">
                <a:latin typeface="+mj-lt"/>
              </a:defRPr>
            </a:lvl2pPr>
            <a:lvl3pPr marL="756095" indent="0">
              <a:buNone/>
              <a:defRPr sz="1764">
                <a:latin typeface="+mj-lt"/>
              </a:defRPr>
            </a:lvl3pPr>
            <a:lvl4pPr marL="1134142" indent="0">
              <a:buNone/>
              <a:defRPr sz="1764">
                <a:latin typeface="+mj-lt"/>
              </a:defRPr>
            </a:lvl4pPr>
            <a:lvl5pPr marL="1512189" indent="0">
              <a:buNone/>
              <a:defRPr sz="1764">
                <a:latin typeface="+mj-lt"/>
              </a:defRPr>
            </a:lvl5pPr>
          </a:lstStyle>
          <a:p>
            <a:pPr lvl="0"/>
            <a:r>
              <a:rPr lang="de-DE" dirty="0"/>
              <a:t>Institut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40996" y="6464414"/>
            <a:ext cx="5029239" cy="317533"/>
          </a:xfrm>
          <a:prstGeom prst="rect">
            <a:avLst/>
          </a:prstGeom>
        </p:spPr>
        <p:txBody>
          <a:bodyPr lIns="0" tIns="0" rIns="90000" bIns="46800"/>
          <a:lstStyle>
            <a:lvl1pPr marL="0" indent="0">
              <a:buNone/>
              <a:defRPr sz="1764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764">
                <a:latin typeface="+mj-lt"/>
              </a:defRPr>
            </a:lvl2pPr>
            <a:lvl3pPr marL="756095" indent="0">
              <a:buNone/>
              <a:defRPr sz="1764">
                <a:latin typeface="+mj-lt"/>
              </a:defRPr>
            </a:lvl3pPr>
            <a:lvl4pPr marL="1134142" indent="0">
              <a:buNone/>
              <a:defRPr sz="1764">
                <a:latin typeface="+mj-lt"/>
              </a:defRPr>
            </a:lvl4pPr>
            <a:lvl5pPr marL="1512189" indent="0">
              <a:buNone/>
              <a:defRPr sz="1764">
                <a:latin typeface="+mj-lt"/>
              </a:defRPr>
            </a:lvl5pPr>
          </a:lstStyle>
          <a:p>
            <a:pPr lvl="0"/>
            <a:r>
              <a:rPr lang="de-DE" dirty="0"/>
              <a:t>Ort, Datum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08F67D0D-8F14-2348-950C-D3CDD833E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2750"/>
            <a:ext cx="10693400" cy="53999"/>
          </a:xfrm>
          <a:prstGeom prst="rect">
            <a:avLst/>
          </a:prstGeom>
        </p:spPr>
      </p:pic>
      <p:grpSp>
        <p:nvGrpSpPr>
          <p:cNvPr id="16" name="Gruppierung 15"/>
          <p:cNvGrpSpPr/>
          <p:nvPr userDrawn="1"/>
        </p:nvGrpSpPr>
        <p:grpSpPr>
          <a:xfrm>
            <a:off x="0" y="2642000"/>
            <a:ext cx="10693400" cy="1724720"/>
            <a:chOff x="0" y="1754890"/>
            <a:chExt cx="9144000" cy="1564306"/>
          </a:xfrm>
        </p:grpSpPr>
        <p:pic>
          <p:nvPicPr>
            <p:cNvPr id="17" name="Bild 16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0" y="1754890"/>
              <a:ext cx="3164681" cy="1552666"/>
            </a:xfrm>
            <a:prstGeom prst="rect">
              <a:avLst/>
            </a:prstGeom>
          </p:spPr>
        </p:pic>
        <p:pic>
          <p:nvPicPr>
            <p:cNvPr id="18" name="Bild 17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9507" y="1754890"/>
              <a:ext cx="3194493" cy="1564306"/>
            </a:xfrm>
            <a:prstGeom prst="rect">
              <a:avLst/>
            </a:prstGeom>
          </p:spPr>
        </p:pic>
        <p:pic>
          <p:nvPicPr>
            <p:cNvPr id="19" name="Bild 18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48463" y="1754890"/>
              <a:ext cx="2617262" cy="1559810"/>
            </a:xfrm>
            <a:prstGeom prst="rect">
              <a:avLst/>
            </a:prstGeom>
          </p:spPr>
        </p:pic>
      </p:grpSp>
      <p:pic>
        <p:nvPicPr>
          <p:cNvPr id="20" name="Bild 9">
            <a:extLst>
              <a:ext uri="{FF2B5EF4-FFF2-40B4-BE49-F238E27FC236}">
                <a16:creationId xmlns:a16="http://schemas.microsoft.com/office/drawing/2014/main" id="{EB52FDE7-0D3B-F547-ACE9-C728CB7A9A6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958" y="6092597"/>
            <a:ext cx="2311290" cy="587307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460222" y="7146510"/>
            <a:ext cx="1502491" cy="267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64"/>
          </a:p>
        </p:txBody>
      </p:sp>
    </p:spTree>
    <p:extLst>
      <p:ext uri="{BB962C8B-B14F-4D97-AF65-F5344CB8AC3E}">
        <p14:creationId xmlns:p14="http://schemas.microsoft.com/office/powerpoint/2010/main" val="202162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ZG TITEL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82134-B41B-FF45-BBBA-FDE5DA6EB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001" y="595376"/>
            <a:ext cx="9024331" cy="1460910"/>
          </a:xfrm>
          <a:prstGeom prst="rect">
            <a:avLst/>
          </a:prstGeom>
        </p:spPr>
        <p:txBody>
          <a:bodyPr lIns="0"/>
          <a:lstStyle>
            <a:lvl1pPr>
              <a:defRPr cap="all" baseline="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18971DDD-EFEB-CF49-B617-06F6CC25E6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514" y="5284815"/>
            <a:ext cx="5028998" cy="317533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764" baseline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  <a:lvl2pPr marL="378047" indent="0">
              <a:buFontTx/>
              <a:buNone/>
              <a:defRPr sz="1544" baseline="0">
                <a:solidFill>
                  <a:schemeClr val="tx2"/>
                </a:solidFill>
                <a:latin typeface="+mj-lt"/>
              </a:defRPr>
            </a:lvl2pPr>
            <a:lvl3pPr marL="756095" indent="0">
              <a:buFontTx/>
              <a:buNone/>
              <a:defRPr sz="1764" baseline="0">
                <a:solidFill>
                  <a:schemeClr val="tx2"/>
                </a:solidFill>
                <a:latin typeface="+mj-lt"/>
              </a:defRPr>
            </a:lvl3pPr>
            <a:lvl4pPr marL="1134142" indent="0">
              <a:buFontTx/>
              <a:buNone/>
              <a:defRPr sz="1764" baseline="0">
                <a:solidFill>
                  <a:schemeClr val="tx2"/>
                </a:solidFill>
                <a:latin typeface="+mj-lt"/>
              </a:defRPr>
            </a:lvl4pPr>
            <a:lvl5pPr marL="1512189" indent="0">
              <a:buFontTx/>
              <a:buNone/>
              <a:defRPr sz="1764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932876D2-26B3-ED4B-B65B-A9B9488346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2000" y="5715602"/>
            <a:ext cx="5032952" cy="637105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764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764">
                <a:latin typeface="+mj-lt"/>
              </a:defRPr>
            </a:lvl2pPr>
            <a:lvl3pPr marL="756095" indent="0">
              <a:buNone/>
              <a:defRPr sz="1764">
                <a:latin typeface="+mj-lt"/>
              </a:defRPr>
            </a:lvl3pPr>
            <a:lvl4pPr marL="1134142" indent="0">
              <a:buNone/>
              <a:defRPr sz="1764">
                <a:latin typeface="+mj-lt"/>
              </a:defRPr>
            </a:lvl4pPr>
            <a:lvl5pPr marL="1512189" indent="0">
              <a:buNone/>
              <a:defRPr sz="1764">
                <a:latin typeface="+mj-lt"/>
              </a:defRPr>
            </a:lvl5pPr>
          </a:lstStyle>
          <a:p>
            <a:pPr lvl="0"/>
            <a:r>
              <a:rPr lang="de-DE" dirty="0"/>
              <a:t>Abteilung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10D598BC-82EB-D44A-ACBE-D89F2C9FF4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0996" y="6464414"/>
            <a:ext cx="5029239" cy="317533"/>
          </a:xfrm>
          <a:prstGeom prst="rect">
            <a:avLst/>
          </a:prstGeom>
        </p:spPr>
        <p:txBody>
          <a:bodyPr lIns="0" tIns="0" rIns="90000" bIns="46800"/>
          <a:lstStyle>
            <a:lvl1pPr marL="0" indent="0">
              <a:buNone/>
              <a:defRPr sz="1764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764">
                <a:latin typeface="+mj-lt"/>
              </a:defRPr>
            </a:lvl2pPr>
            <a:lvl3pPr marL="756095" indent="0">
              <a:buNone/>
              <a:defRPr sz="1764">
                <a:latin typeface="+mj-lt"/>
              </a:defRPr>
            </a:lvl3pPr>
            <a:lvl4pPr marL="1134142" indent="0">
              <a:buNone/>
              <a:defRPr sz="1764">
                <a:latin typeface="+mj-lt"/>
              </a:defRPr>
            </a:lvl4pPr>
            <a:lvl5pPr marL="1512189" indent="0">
              <a:buNone/>
              <a:defRPr sz="1764">
                <a:latin typeface="+mj-lt"/>
              </a:defRPr>
            </a:lvl5pPr>
          </a:lstStyle>
          <a:p>
            <a:pPr lvl="0"/>
            <a:r>
              <a:rPr lang="de-DE" dirty="0"/>
              <a:t>Ort, Datum</a:t>
            </a:r>
          </a:p>
        </p:txBody>
      </p:sp>
      <p:pic>
        <p:nvPicPr>
          <p:cNvPr id="13" name="Bild 9">
            <a:extLst>
              <a:ext uri="{FF2B5EF4-FFF2-40B4-BE49-F238E27FC236}">
                <a16:creationId xmlns:a16="http://schemas.microsoft.com/office/drawing/2014/main" id="{EB52FDE7-0D3B-F547-ACE9-C728CB7A9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958" y="6092597"/>
            <a:ext cx="2311290" cy="587307"/>
          </a:xfrm>
          <a:prstGeom prst="rect">
            <a:avLst/>
          </a:prstGeom>
        </p:spPr>
      </p:pic>
      <p:pic>
        <p:nvPicPr>
          <p:cNvPr id="15" name="Bild 11">
            <a:extLst>
              <a:ext uri="{FF2B5EF4-FFF2-40B4-BE49-F238E27FC236}">
                <a16:creationId xmlns:a16="http://schemas.microsoft.com/office/drawing/2014/main" id="{08F67D0D-8F14-2348-950C-D3CDD833E2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1653"/>
            <a:ext cx="10693400" cy="53999"/>
          </a:xfrm>
          <a:prstGeom prst="rect">
            <a:avLst/>
          </a:prstGeom>
        </p:spPr>
      </p:pic>
      <p:sp>
        <p:nvSpPr>
          <p:cNvPr id="17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2642981"/>
            <a:ext cx="3704800" cy="1734526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831100" y="2642984"/>
            <a:ext cx="3031200" cy="1732789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9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6984130" y="2642984"/>
            <a:ext cx="3709273" cy="1732789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309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HEADLINE VERSA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pic>
        <p:nvPicPr>
          <p:cNvPr id="1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32" name="Bild 3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78" y="259848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78" y="672112"/>
            <a:ext cx="7369581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8120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HEADLINE 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EF0CD83-5284-1445-8980-8A730063E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979" y="1230949"/>
            <a:ext cx="9742256" cy="5873711"/>
          </a:xfrm>
          <a:prstGeom prst="rect">
            <a:avLst/>
          </a:prstGeom>
        </p:spPr>
        <p:txBody>
          <a:bodyPr lIns="0" tIns="0" rIns="0" bIns="0"/>
          <a:lstStyle>
            <a:lvl1pPr marL="299288" indent="-288787">
              <a:buSzPct val="80000"/>
              <a:buFontTx/>
              <a:buBlip>
                <a:blip r:embed="rId2"/>
              </a:buBlip>
              <a:tabLst/>
              <a:defRPr sz="18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93087" indent="-297537">
              <a:lnSpc>
                <a:spcPts val="1985"/>
              </a:lnSpc>
              <a:spcBef>
                <a:spcPts val="416"/>
              </a:spcBef>
              <a:buSzPct val="75000"/>
              <a:buFontTx/>
              <a:buBlip>
                <a:blip r:embed="rId3"/>
              </a:buBlip>
              <a:tabLst/>
              <a:defRPr sz="1764" b="0" i="0">
                <a:latin typeface="+mj-lt"/>
                <a:ea typeface="Calibri" charset="0"/>
                <a:cs typeface="Calibri" charset="0"/>
              </a:defRPr>
            </a:lvl2pPr>
            <a:lvl3pPr marL="833104" indent="-245031">
              <a:buSzPct val="75000"/>
              <a:buFontTx/>
              <a:buBlip>
                <a:blip r:embed="rId3"/>
              </a:buBlip>
              <a:tabLst/>
              <a:defRPr sz="1600">
                <a:latin typeface="+mj-lt"/>
              </a:defRPr>
            </a:lvl3pPr>
            <a:lvl4pPr marL="1232154" indent="-243281">
              <a:buSzPct val="75000"/>
              <a:buFontTx/>
              <a:buBlip>
                <a:blip r:embed="rId3"/>
              </a:buBlip>
              <a:tabLst/>
              <a:defRPr sz="1600">
                <a:latin typeface="+mj-lt"/>
              </a:defRPr>
            </a:lvl4pPr>
            <a:lvl5pPr marL="1620703" indent="-243281">
              <a:buSzPct val="75000"/>
              <a:buFontTx/>
              <a:buBlip>
                <a:blip r:embed="rId3"/>
              </a:buBlip>
              <a:tabLst/>
              <a:defRPr sz="1600">
                <a:latin typeface="+mj-lt"/>
              </a:defRPr>
            </a:lvl5pPr>
            <a:lvl6pPr marL="2011002" indent="-245031">
              <a:buSzPct val="75000"/>
              <a:buFontTx/>
              <a:buBlip>
                <a:blip r:embed="rId3"/>
              </a:buBlip>
              <a:tabLst/>
              <a:defRPr sz="1600">
                <a:latin typeface="+mj-lt"/>
              </a:defRPr>
            </a:lvl6pPr>
            <a:lvl7pPr marL="2410052" indent="-199525">
              <a:buSzPct val="75000"/>
              <a:buFontTx/>
              <a:buBlip>
                <a:blip r:embed="rId3"/>
              </a:buBlip>
              <a:tabLst/>
              <a:defRPr sz="1600">
                <a:latin typeface="+mj-lt"/>
              </a:defRPr>
            </a:lvl7pPr>
            <a:lvl8pPr marL="2800350" indent="-201276">
              <a:buSzPct val="75000"/>
              <a:buFontTx/>
              <a:buBlip>
                <a:blip r:embed="rId3"/>
              </a:buBlip>
              <a:tabLst/>
              <a:defRPr sz="1600">
                <a:latin typeface="+mj-lt"/>
              </a:defRPr>
            </a:lvl8pPr>
            <a:lvl9pPr marL="3188899" indent="-245031">
              <a:buSzPct val="75000"/>
              <a:buFontTx/>
              <a:buBlip>
                <a:blip r:embed="rId3"/>
              </a:buBlip>
              <a:tabLst/>
              <a:defRPr sz="1600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2" name="Bild 21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pic>
        <p:nvPicPr>
          <p:cNvPr id="23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32" name="Bild 3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78" y="259848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78" y="672112"/>
            <a:ext cx="7369581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657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HEADLINE VERSA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7">
            <a:extLst>
              <a:ext uri="{FF2B5EF4-FFF2-40B4-BE49-F238E27FC236}">
                <a16:creationId xmlns:a16="http://schemas.microsoft.com/office/drawing/2014/main" id="{CDEBC8D7-07B3-074F-B7FF-A8DCDF7A7E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560" y="1207387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7001" indent="0" algn="l">
              <a:buSzPct val="80000"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8047" indent="0" algn="l">
              <a:lnSpc>
                <a:spcPts val="1985"/>
              </a:lnSpc>
              <a:buSzPct val="75000"/>
              <a:buFont typeface="Arial" panose="020B0604020202020204" pitchFamily="34" charset="0"/>
              <a:buNone/>
              <a:tabLst/>
              <a:defRPr sz="1654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5118" indent="-189024">
              <a:buFontTx/>
              <a:buBlip>
                <a:blip r:embed="rId2"/>
              </a:buBlip>
              <a:defRPr/>
            </a:lvl3pPr>
            <a:lvl4pPr marL="1323165" indent="-189024">
              <a:buFontTx/>
              <a:buBlip>
                <a:blip r:embed="rId2"/>
              </a:buBlip>
              <a:defRPr/>
            </a:lvl4pPr>
            <a:lvl5pPr marL="1701213" indent="-18902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43BDE7D5-B3D8-9B4C-807B-9C361FC843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978" y="1618528"/>
            <a:ext cx="9780903" cy="5294591"/>
          </a:xfrm>
          <a:prstGeom prst="rect">
            <a:avLst/>
          </a:prstGeom>
        </p:spPr>
        <p:txBody>
          <a:bodyPr lIns="0" tIns="0" rIns="0" bIns="0"/>
          <a:lstStyle>
            <a:lvl1pPr marL="299288" indent="-288787">
              <a:buSzPct val="80000"/>
              <a:buFontTx/>
              <a:buBlip>
                <a:blip r:embed="rId3"/>
              </a:buBlip>
              <a:tabLst/>
              <a:defRPr sz="18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93087" indent="-297537">
              <a:lnSpc>
                <a:spcPts val="1985"/>
              </a:lnSpc>
              <a:spcBef>
                <a:spcPts val="416"/>
              </a:spcBef>
              <a:buSzPct val="75000"/>
              <a:buFontTx/>
              <a:buBlip>
                <a:blip r:embed="rId4"/>
              </a:buBlip>
              <a:tabLst/>
              <a:defRPr sz="1764" b="0" i="0">
                <a:latin typeface="+mj-lt"/>
                <a:ea typeface="Calibri" charset="0"/>
                <a:cs typeface="Calibri" charset="0"/>
              </a:defRPr>
            </a:lvl2pPr>
            <a:lvl3pPr marL="833104" indent="-245031">
              <a:buSzPct val="75000"/>
              <a:buFontTx/>
              <a:buBlip>
                <a:blip r:embed="rId4"/>
              </a:buBlip>
              <a:tabLst/>
              <a:defRPr sz="1600">
                <a:latin typeface="+mj-lt"/>
              </a:defRPr>
            </a:lvl3pPr>
            <a:lvl4pPr marL="1232154" indent="-243281">
              <a:buSzPct val="75000"/>
              <a:buFontTx/>
              <a:buBlip>
                <a:blip r:embed="rId4"/>
              </a:buBlip>
              <a:tabLst/>
              <a:defRPr sz="1600">
                <a:latin typeface="+mj-lt"/>
              </a:defRPr>
            </a:lvl4pPr>
            <a:lvl5pPr marL="1620703" indent="-243281">
              <a:buSzPct val="75000"/>
              <a:buFontTx/>
              <a:buBlip>
                <a:blip r:embed="rId4"/>
              </a:buBlip>
              <a:tabLst/>
              <a:defRPr sz="1600">
                <a:latin typeface="+mj-lt"/>
              </a:defRPr>
            </a:lvl5pPr>
            <a:lvl6pPr marL="2011002" indent="-245031">
              <a:buSzPct val="75000"/>
              <a:buFontTx/>
              <a:buBlip>
                <a:blip r:embed="rId4"/>
              </a:buBlip>
              <a:tabLst/>
              <a:defRPr sz="1600">
                <a:latin typeface="+mj-lt"/>
              </a:defRPr>
            </a:lvl6pPr>
            <a:lvl7pPr marL="2410052" indent="-199525">
              <a:buSzPct val="75000"/>
              <a:buFontTx/>
              <a:buBlip>
                <a:blip r:embed="rId4"/>
              </a:buBlip>
              <a:tabLst/>
              <a:defRPr sz="1600">
                <a:latin typeface="+mj-lt"/>
              </a:defRPr>
            </a:lvl7pPr>
            <a:lvl8pPr marL="2800350" indent="-201276">
              <a:buSzPct val="75000"/>
              <a:buFontTx/>
              <a:buBlip>
                <a:blip r:embed="rId4"/>
              </a:buBlip>
              <a:tabLst/>
              <a:defRPr sz="1600">
                <a:latin typeface="+mj-lt"/>
              </a:defRPr>
            </a:lvl8pPr>
            <a:lvl9pPr marL="3188899" indent="-245031">
              <a:buSzPct val="75000"/>
              <a:buFontTx/>
              <a:buBlip>
                <a:blip r:embed="rId4"/>
              </a:buBlip>
              <a:tabLst/>
              <a:defRPr sz="1600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pic>
        <p:nvPicPr>
          <p:cNvPr id="22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78" y="259848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78" y="672112"/>
            <a:ext cx="7369581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35" name="Bild 3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6" name="Bild 3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5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Headline gemis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  <p:pic>
        <p:nvPicPr>
          <p:cNvPr id="28" name="Bild 27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pic>
        <p:nvPicPr>
          <p:cNvPr id="29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30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7999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cap="none" baseline="0"/>
            </a:lvl1pPr>
          </a:lstStyle>
          <a:p>
            <a:r>
              <a:rPr lang="de-DE" dirty="0"/>
              <a:t>Headline gemischt</a:t>
            </a:r>
          </a:p>
        </p:txBody>
      </p:sp>
      <p:sp>
        <p:nvSpPr>
          <p:cNvPr id="31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80" y="672112"/>
            <a:ext cx="736958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schwarz,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1" name="Textplatzhalter 17">
            <a:extLst>
              <a:ext uri="{FF2B5EF4-FFF2-40B4-BE49-F238E27FC236}">
                <a16:creationId xmlns:a16="http://schemas.microsoft.com/office/drawing/2014/main" id="{CDEBC8D7-07B3-074F-B7FF-A8DCDF7A7E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560" y="1207387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7001" indent="0" algn="l">
              <a:buSzPct val="80000"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8047" indent="0" algn="l">
              <a:lnSpc>
                <a:spcPts val="1985"/>
              </a:lnSpc>
              <a:buSzPct val="75000"/>
              <a:buFont typeface="Arial" panose="020B0604020202020204" pitchFamily="34" charset="0"/>
              <a:buNone/>
              <a:tabLst/>
              <a:defRPr sz="1654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5118" indent="-189024">
              <a:buFontTx/>
              <a:buBlip>
                <a:blip r:embed="rId6"/>
              </a:buBlip>
              <a:defRPr/>
            </a:lvl3pPr>
            <a:lvl4pPr marL="1323165" indent="-189024">
              <a:buFontTx/>
              <a:buBlip>
                <a:blip r:embed="rId6"/>
              </a:buBlip>
              <a:defRPr/>
            </a:lvl4pPr>
            <a:lvl5pPr marL="1701213" indent="-189024"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43BDE7D5-B3D8-9B4C-807B-9C361FC843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978" y="1618528"/>
            <a:ext cx="9780903" cy="5294591"/>
          </a:xfrm>
          <a:prstGeom prst="rect">
            <a:avLst/>
          </a:prstGeom>
        </p:spPr>
        <p:txBody>
          <a:bodyPr lIns="0" tIns="0" rIns="0" bIns="0"/>
          <a:lstStyle>
            <a:lvl1pPr marL="299288" indent="-288787">
              <a:buSzPct val="80000"/>
              <a:buFontTx/>
              <a:buBlip>
                <a:blip r:embed="rId7"/>
              </a:buBlip>
              <a:tabLst/>
              <a:defRPr sz="18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93087" indent="-297537">
              <a:lnSpc>
                <a:spcPts val="1985"/>
              </a:lnSpc>
              <a:spcBef>
                <a:spcPts val="416"/>
              </a:spcBef>
              <a:buSzPct val="75000"/>
              <a:buFontTx/>
              <a:buBlip>
                <a:blip r:embed="rId8"/>
              </a:buBlip>
              <a:tabLst/>
              <a:defRPr sz="1764" b="0" i="0">
                <a:latin typeface="+mj-lt"/>
                <a:ea typeface="Calibri" charset="0"/>
                <a:cs typeface="Calibri" charset="0"/>
              </a:defRPr>
            </a:lvl2pPr>
            <a:lvl3pPr marL="833104" indent="-245031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3pPr>
            <a:lvl4pPr marL="1232154" indent="-243281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4pPr>
            <a:lvl5pPr marL="1620703" indent="-243281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5pPr>
            <a:lvl6pPr marL="2011002" indent="-245031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6pPr>
            <a:lvl7pPr marL="2410052" indent="-199525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7pPr>
            <a:lvl8pPr marL="2800350" indent="-201276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8pPr>
            <a:lvl9pPr marL="3188899" indent="-245031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814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Headline gemischt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  <p:pic>
        <p:nvPicPr>
          <p:cNvPr id="27" name="Bild 26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pic>
        <p:nvPicPr>
          <p:cNvPr id="2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9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7995"/>
            <a:ext cx="7369582" cy="79383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cap="none" baseline="0"/>
            </a:lvl1pPr>
          </a:lstStyle>
          <a:p>
            <a:r>
              <a:rPr lang="de-DE" dirty="0"/>
              <a:t>Headline gemischt mit viel Text auch in zwei Zeilen möglich</a:t>
            </a:r>
          </a:p>
        </p:txBody>
      </p:sp>
      <p:sp>
        <p:nvSpPr>
          <p:cNvPr id="10" name="Textplatzhalter 17">
            <a:extLst>
              <a:ext uri="{FF2B5EF4-FFF2-40B4-BE49-F238E27FC236}">
                <a16:creationId xmlns:a16="http://schemas.microsoft.com/office/drawing/2014/main" id="{CDEBC8D7-07B3-074F-B7FF-A8DCDF7A7E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560" y="1207387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7001" indent="0" algn="l">
              <a:buSzPct val="80000"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8047" indent="0" algn="l">
              <a:lnSpc>
                <a:spcPts val="1985"/>
              </a:lnSpc>
              <a:buSzPct val="75000"/>
              <a:buFont typeface="Arial" panose="020B0604020202020204" pitchFamily="34" charset="0"/>
              <a:buNone/>
              <a:tabLst/>
              <a:defRPr sz="1654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5118" indent="-189024">
              <a:buFontTx/>
              <a:buBlip>
                <a:blip r:embed="rId6"/>
              </a:buBlip>
              <a:defRPr/>
            </a:lvl3pPr>
            <a:lvl4pPr marL="1323165" indent="-189024">
              <a:buFontTx/>
              <a:buBlip>
                <a:blip r:embed="rId6"/>
              </a:buBlip>
              <a:defRPr/>
            </a:lvl4pPr>
            <a:lvl5pPr marL="1701213" indent="-189024"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1" name="Textplatzhalter 17">
            <a:extLst>
              <a:ext uri="{FF2B5EF4-FFF2-40B4-BE49-F238E27FC236}">
                <a16:creationId xmlns:a16="http://schemas.microsoft.com/office/drawing/2014/main" id="{43BDE7D5-B3D8-9B4C-807B-9C361FC843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978" y="1618528"/>
            <a:ext cx="9780903" cy="5294591"/>
          </a:xfrm>
          <a:prstGeom prst="rect">
            <a:avLst/>
          </a:prstGeom>
        </p:spPr>
        <p:txBody>
          <a:bodyPr lIns="0" tIns="0" rIns="0" bIns="0"/>
          <a:lstStyle>
            <a:lvl1pPr marL="299288" indent="-288787">
              <a:buSzPct val="80000"/>
              <a:buFontTx/>
              <a:buBlip>
                <a:blip r:embed="rId7"/>
              </a:buBlip>
              <a:tabLst/>
              <a:defRPr sz="18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93087" indent="-297537">
              <a:lnSpc>
                <a:spcPts val="1985"/>
              </a:lnSpc>
              <a:spcBef>
                <a:spcPts val="416"/>
              </a:spcBef>
              <a:buSzPct val="75000"/>
              <a:buFontTx/>
              <a:buBlip>
                <a:blip r:embed="rId8"/>
              </a:buBlip>
              <a:tabLst/>
              <a:defRPr sz="1764" b="0" i="0">
                <a:latin typeface="+mj-lt"/>
                <a:ea typeface="Calibri" charset="0"/>
                <a:cs typeface="Calibri" charset="0"/>
              </a:defRPr>
            </a:lvl2pPr>
            <a:lvl3pPr marL="833104" indent="-245031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3pPr>
            <a:lvl4pPr marL="1232154" indent="-243281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4pPr>
            <a:lvl5pPr marL="1620703" indent="-243281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5pPr>
            <a:lvl6pPr marL="2011002" indent="-245031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6pPr>
            <a:lvl7pPr marL="2410052" indent="-199525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7pPr>
            <a:lvl8pPr marL="2800350" indent="-201276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8pPr>
            <a:lvl9pPr marL="3188899" indent="-245031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8009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EF0CD83-5284-1445-8980-8A730063E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4" y="1958123"/>
            <a:ext cx="4631560" cy="411141"/>
          </a:xfrm>
          <a:prstGeom prst="rect">
            <a:avLst/>
          </a:prstGeom>
        </p:spPr>
        <p:txBody>
          <a:bodyPr lIns="0" tIns="0" rIns="0" bIns="0"/>
          <a:lstStyle>
            <a:lvl1pPr marL="7001" indent="0" algn="l">
              <a:buSzPct val="80000"/>
              <a:buFont typeface="Arial" panose="020B0604020202020204" pitchFamily="34" charset="0"/>
              <a:buNone/>
              <a:tabLst/>
              <a:defRPr sz="1985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8047" indent="0" algn="l">
              <a:lnSpc>
                <a:spcPts val="1985"/>
              </a:lnSpc>
              <a:buSzPct val="75000"/>
              <a:buFont typeface="Arial" panose="020B0604020202020204" pitchFamily="34" charset="0"/>
              <a:buNone/>
              <a:tabLst/>
              <a:defRPr sz="1654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5118" indent="-189024">
              <a:buFontTx/>
              <a:buBlip>
                <a:blip r:embed="rId2"/>
              </a:buBlip>
              <a:defRPr/>
            </a:lvl3pPr>
            <a:lvl4pPr marL="1323165" indent="-189024">
              <a:buFontTx/>
              <a:buBlip>
                <a:blip r:embed="rId2"/>
              </a:buBlip>
              <a:defRPr/>
            </a:lvl4pPr>
            <a:lvl5pPr marL="1701213" indent="-18902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3C57B4B8-DF46-084B-957E-A7DCB16E51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8523" y="1955862"/>
            <a:ext cx="4885359" cy="4472443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9" name="Textplatzhalter 26">
            <a:extLst>
              <a:ext uri="{FF2B5EF4-FFF2-40B4-BE49-F238E27FC236}">
                <a16:creationId xmlns:a16="http://schemas.microsoft.com/office/drawing/2014/main" id="{AEA02B2C-54E6-EA4C-B254-2011F7B99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68524" y="6440178"/>
            <a:ext cx="1598704" cy="271549"/>
          </a:xfrm>
          <a:prstGeom prst="rect">
            <a:avLst/>
          </a:prstGeom>
        </p:spPr>
        <p:txBody>
          <a:bodyPr anchor="b" anchorCtr="0"/>
          <a:lstStyle>
            <a:lvl1pPr marL="0" marR="0" indent="0" algn="r" defTabSz="756095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82" b="0" i="0" baseline="0">
                <a:solidFill>
                  <a:schemeClr val="tx1"/>
                </a:solidFill>
                <a:latin typeface="+mj-lt"/>
                <a:cs typeface="Calibri Light" panose="020F0502020204030204" pitchFamily="34" charset="0"/>
              </a:defRPr>
            </a:lvl1pPr>
          </a:lstStyle>
          <a:p>
            <a:pPr marL="0" marR="0" lvl="0" indent="0" algn="l" defTabSz="756095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3" dirty="0">
                <a:latin typeface="+mj-lt"/>
                <a:ea typeface="ClanNarrowLF-Book" charset="0"/>
                <a:cs typeface="ClanNarrow-Book"/>
              </a:rPr>
              <a:t>© </a:t>
            </a:r>
            <a:r>
              <a:rPr lang="de-DE" dirty="0"/>
              <a:t>Bitte Bildquelle angeben</a:t>
            </a:r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9F0092A1-958A-6B48-8B46-030F9CB6D2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2979" y="2369264"/>
            <a:ext cx="4631145" cy="4059041"/>
          </a:xfrm>
          <a:prstGeom prst="rect">
            <a:avLst/>
          </a:prstGeom>
        </p:spPr>
        <p:txBody>
          <a:bodyPr lIns="0" tIns="0" rIns="0" bIns="0"/>
          <a:lstStyle>
            <a:lvl1pPr marL="299288" indent="-288787">
              <a:buSzPct val="80000"/>
              <a:buFontTx/>
              <a:buBlip>
                <a:blip r:embed="rId3"/>
              </a:buBlip>
              <a:tabLst/>
              <a:defRPr sz="1985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93087" indent="-297537">
              <a:lnSpc>
                <a:spcPts val="1985"/>
              </a:lnSpc>
              <a:spcBef>
                <a:spcPts val="416"/>
              </a:spcBef>
              <a:buSzPct val="75000"/>
              <a:buFontTx/>
              <a:buBlip>
                <a:blip r:embed="rId4"/>
              </a:buBlip>
              <a:tabLst/>
              <a:defRPr sz="1764" b="0" i="0">
                <a:latin typeface="+mj-lt"/>
                <a:ea typeface="Calibri" charset="0"/>
                <a:cs typeface="Calibri" charset="0"/>
              </a:defRPr>
            </a:lvl2pPr>
            <a:lvl3pPr marL="833104" indent="-24503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3pPr>
            <a:lvl4pPr marL="1232154" indent="-24328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4pPr>
            <a:lvl5pPr marL="1620703" indent="-24328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5pPr>
            <a:lvl6pPr marL="2011002" indent="-24503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6pPr>
            <a:lvl7pPr marL="2410052" indent="-199525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7pPr>
            <a:lvl8pPr marL="2800350" indent="-201276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8pPr>
            <a:lvl9pPr marL="3188899" indent="-24503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7" name="Bild 26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pic>
        <p:nvPicPr>
          <p:cNvPr id="2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9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78" y="259848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646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30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79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85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33" name="Bild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91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EF0CD83-5284-1445-8980-8A730063E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0332" y="1958123"/>
            <a:ext cx="4665238" cy="411141"/>
          </a:xfrm>
          <a:prstGeom prst="rect">
            <a:avLst/>
          </a:prstGeom>
        </p:spPr>
        <p:txBody>
          <a:bodyPr lIns="0" tIns="0" rIns="0" bIns="0"/>
          <a:lstStyle>
            <a:lvl1pPr marL="7001" indent="0" algn="l">
              <a:buSzPct val="80000"/>
              <a:buFont typeface="Arial" panose="020B0604020202020204" pitchFamily="34" charset="0"/>
              <a:buNone/>
              <a:tabLst/>
              <a:defRPr sz="1985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8047" indent="0" algn="l">
              <a:lnSpc>
                <a:spcPts val="1985"/>
              </a:lnSpc>
              <a:buSzPct val="75000"/>
              <a:buFont typeface="Arial" panose="020B0604020202020204" pitchFamily="34" charset="0"/>
              <a:buNone/>
              <a:tabLst/>
              <a:defRPr sz="1654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5118" indent="-189024">
              <a:buFontTx/>
              <a:buBlip>
                <a:blip r:embed="rId2"/>
              </a:buBlip>
              <a:defRPr/>
            </a:lvl3pPr>
            <a:lvl4pPr marL="1323165" indent="-189024">
              <a:buFontTx/>
              <a:buBlip>
                <a:blip r:embed="rId2"/>
              </a:buBlip>
              <a:defRPr/>
            </a:lvl4pPr>
            <a:lvl5pPr marL="1701213" indent="-18902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3C57B4B8-DF46-084B-957E-A7DCB16E51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2560" y="1955861"/>
            <a:ext cx="5052000" cy="4481511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9" name="Textplatzhalter 26">
            <a:extLst>
              <a:ext uri="{FF2B5EF4-FFF2-40B4-BE49-F238E27FC236}">
                <a16:creationId xmlns:a16="http://schemas.microsoft.com/office/drawing/2014/main" id="{AEA02B2C-54E6-EA4C-B254-2011F7B99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561" y="6531198"/>
            <a:ext cx="1549412" cy="219354"/>
          </a:xfrm>
          <a:prstGeom prst="rect">
            <a:avLst/>
          </a:prstGeom>
        </p:spPr>
        <p:txBody>
          <a:bodyPr anchor="b" anchorCtr="0"/>
          <a:lstStyle>
            <a:lvl1pPr marL="0" marR="0" indent="0" algn="r" defTabSz="756095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82" b="0" i="0" baseline="0">
                <a:solidFill>
                  <a:schemeClr val="tx1"/>
                </a:solidFill>
                <a:latin typeface="+mj-lt"/>
                <a:cs typeface="Calibri Light" panose="020F0502020204030204" pitchFamily="34" charset="0"/>
              </a:defRPr>
            </a:lvl1pPr>
          </a:lstStyle>
          <a:p>
            <a:pPr marL="0" marR="0" lvl="0" indent="0" algn="l" defTabSz="756095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3" dirty="0">
                <a:latin typeface="+mj-lt"/>
                <a:ea typeface="ClanNarrowLF-Book" charset="0"/>
                <a:cs typeface="ClanNarrow-Book"/>
              </a:rPr>
              <a:t>© </a:t>
            </a:r>
            <a:r>
              <a:rPr lang="de-DE" dirty="0"/>
              <a:t>Bitte Bildquelle angeben</a:t>
            </a:r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3674E773-5D8C-294F-87D3-3E5EB8373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0330" y="2369264"/>
            <a:ext cx="4534904" cy="4059041"/>
          </a:xfrm>
          <a:prstGeom prst="rect">
            <a:avLst/>
          </a:prstGeom>
        </p:spPr>
        <p:txBody>
          <a:bodyPr lIns="0" tIns="0" rIns="0" bIns="0"/>
          <a:lstStyle>
            <a:lvl1pPr marL="299288" indent="-288787">
              <a:buSzPct val="80000"/>
              <a:buFontTx/>
              <a:buBlip>
                <a:blip r:embed="rId3"/>
              </a:buBlip>
              <a:tabLst/>
              <a:defRPr sz="1985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93087" indent="-297537">
              <a:lnSpc>
                <a:spcPts val="1985"/>
              </a:lnSpc>
              <a:spcBef>
                <a:spcPts val="416"/>
              </a:spcBef>
              <a:buSzPct val="75000"/>
              <a:buFontTx/>
              <a:buBlip>
                <a:blip r:embed="rId4"/>
              </a:buBlip>
              <a:tabLst/>
              <a:defRPr sz="1764" b="0" i="0">
                <a:latin typeface="+mj-lt"/>
                <a:ea typeface="Calibri" charset="0"/>
                <a:cs typeface="Calibri" charset="0"/>
              </a:defRPr>
            </a:lvl2pPr>
            <a:lvl3pPr marL="833104" indent="-24503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3pPr>
            <a:lvl4pPr marL="1232154" indent="-24328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4pPr>
            <a:lvl5pPr marL="1620703" indent="-24328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5pPr>
            <a:lvl6pPr marL="2011002" indent="-24503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6pPr>
            <a:lvl7pPr marL="2410052" indent="-199525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7pPr>
            <a:lvl8pPr marL="2800350" indent="-201276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8pPr>
            <a:lvl9pPr marL="3188899" indent="-24503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7" name="Bild 26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pic>
        <p:nvPicPr>
          <p:cNvPr id="2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9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78" y="259848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646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30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79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85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33" name="Bild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41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er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EF0CD83-5284-1445-8980-8A730063E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1" y="1958123"/>
            <a:ext cx="4572897" cy="411141"/>
          </a:xfrm>
          <a:prstGeom prst="rect">
            <a:avLst/>
          </a:prstGeom>
        </p:spPr>
        <p:txBody>
          <a:bodyPr lIns="0" tIns="0" rIns="0" bIns="0"/>
          <a:lstStyle>
            <a:lvl1pPr marL="7001" indent="0" algn="l">
              <a:buSzPct val="80000"/>
              <a:buFont typeface="Arial" panose="020B0604020202020204" pitchFamily="34" charset="0"/>
              <a:buNone/>
              <a:tabLst/>
              <a:defRPr sz="1985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8047" indent="0" algn="l">
              <a:lnSpc>
                <a:spcPts val="1985"/>
              </a:lnSpc>
              <a:buSzPct val="75000"/>
              <a:buFont typeface="Arial" panose="020B0604020202020204" pitchFamily="34" charset="0"/>
              <a:buNone/>
              <a:tabLst/>
              <a:defRPr sz="1654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5118" indent="-189024">
              <a:buFontTx/>
              <a:buBlip>
                <a:blip r:embed="rId2"/>
              </a:buBlip>
              <a:defRPr/>
            </a:lvl3pPr>
            <a:lvl4pPr marL="1323165" indent="-189024">
              <a:buFontTx/>
              <a:buBlip>
                <a:blip r:embed="rId2"/>
              </a:buBlip>
              <a:defRPr/>
            </a:lvl4pPr>
            <a:lvl5pPr marL="1701213" indent="-18902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/>
              <a:t>Headlines in CALIBRI fett, HZG blau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3C57B4B8-DF46-084B-957E-A7DCB16E51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41452" y="1958124"/>
            <a:ext cx="3519347" cy="3337951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E16551F8-2501-A34D-A552-4BC62A3E86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66595" y="4186516"/>
            <a:ext cx="2822120" cy="2241788"/>
          </a:xfrm>
          <a:prstGeom prst="rect">
            <a:avLst/>
          </a:prstGeom>
          <a:solidFill>
            <a:schemeClr val="accent3"/>
          </a:solidFill>
          <a:ln w="76200" cap="sq">
            <a:solidFill>
              <a:schemeClr val="bg1"/>
            </a:solidFill>
            <a:miter lim="800000"/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AEA02B2C-54E6-EA4C-B254-2011F7B995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41453" y="5329378"/>
            <a:ext cx="1966059" cy="1076403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544" b="0" i="0">
                <a:solidFill>
                  <a:schemeClr val="accent1"/>
                </a:solidFill>
                <a:latin typeface="+mj-lt"/>
                <a:cs typeface="Calibri Light" panose="020F0502020204030204" pitchFamily="34" charset="0"/>
              </a:defRPr>
            </a:lvl1pPr>
          </a:lstStyle>
          <a:p>
            <a:pPr lvl="0"/>
            <a:r>
              <a:rPr lang="de-DE" dirty="0"/>
              <a:t>Bildunterschriften. Bildrahmen dürfen sich überlappen mit einer Kontur in 6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21" name="Textplatzhalter 26">
            <a:extLst>
              <a:ext uri="{FF2B5EF4-FFF2-40B4-BE49-F238E27FC236}">
                <a16:creationId xmlns:a16="http://schemas.microsoft.com/office/drawing/2014/main" id="{AEA02B2C-54E6-EA4C-B254-2011F7B99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17031" y="6484131"/>
            <a:ext cx="1543768" cy="264337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756095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82" b="0" i="0" baseline="0">
                <a:solidFill>
                  <a:schemeClr val="tx1"/>
                </a:solidFill>
                <a:latin typeface="+mj-lt"/>
                <a:cs typeface="Calibri Light" panose="020F0502020204030204" pitchFamily="34" charset="0"/>
              </a:defRPr>
            </a:lvl1pPr>
          </a:lstStyle>
          <a:p>
            <a:pPr marL="0" marR="0" lvl="0" indent="0" algn="l" defTabSz="756095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3" dirty="0">
                <a:latin typeface="+mj-lt"/>
                <a:ea typeface="ClanNarrowLF-Book" charset="0"/>
                <a:cs typeface="ClanNarrow-Book"/>
              </a:rPr>
              <a:t>© </a:t>
            </a:r>
            <a:r>
              <a:rPr lang="de-DE" dirty="0"/>
              <a:t>Bitte Bildquelle angeben</a:t>
            </a:r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B8046D1E-DB08-1747-A76C-1CA10AAB62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2980" y="2369264"/>
            <a:ext cx="4572480" cy="4059041"/>
          </a:xfrm>
          <a:prstGeom prst="rect">
            <a:avLst/>
          </a:prstGeom>
        </p:spPr>
        <p:txBody>
          <a:bodyPr lIns="0" tIns="0" rIns="0" bIns="0"/>
          <a:lstStyle>
            <a:lvl1pPr marL="299288" indent="-288787">
              <a:buSzPct val="80000"/>
              <a:buFontTx/>
              <a:buBlip>
                <a:blip r:embed="rId3"/>
              </a:buBlip>
              <a:tabLst/>
              <a:defRPr sz="1985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93087" indent="-297537">
              <a:lnSpc>
                <a:spcPts val="1985"/>
              </a:lnSpc>
              <a:spcBef>
                <a:spcPts val="416"/>
              </a:spcBef>
              <a:buSzPct val="75000"/>
              <a:buFontTx/>
              <a:buBlip>
                <a:blip r:embed="rId4"/>
              </a:buBlip>
              <a:tabLst/>
              <a:defRPr sz="1764" b="0" i="0">
                <a:latin typeface="+mj-lt"/>
                <a:ea typeface="Calibri" charset="0"/>
                <a:cs typeface="Calibri" charset="0"/>
              </a:defRPr>
            </a:lvl2pPr>
            <a:lvl3pPr marL="833104" indent="-24503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3pPr>
            <a:lvl4pPr marL="1232154" indent="-24328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4pPr>
            <a:lvl5pPr marL="1620703" indent="-24328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5pPr>
            <a:lvl6pPr marL="2011002" indent="-24503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6pPr>
            <a:lvl7pPr marL="2410052" indent="-199525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7pPr>
            <a:lvl8pPr marL="2800350" indent="-201276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8pPr>
            <a:lvl9pPr marL="3188899" indent="-24503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6" name="Bild 2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pic>
        <p:nvPicPr>
          <p:cNvPr id="2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9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78" y="259848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646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30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79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85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33" name="Bild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7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045" y="303219"/>
            <a:ext cx="9623425" cy="1260475"/>
          </a:xfrm>
          <a:prstGeom prst="rect">
            <a:avLst/>
          </a:prstGeom>
        </p:spPr>
        <p:txBody>
          <a:bodyPr vert="horz" lIns="77211" tIns="38438" rIns="77211" bIns="38438"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91" y="1692277"/>
            <a:ext cx="4724400" cy="704850"/>
          </a:xfrm>
          <a:prstGeom prst="rect">
            <a:avLst/>
          </a:prstGeom>
        </p:spPr>
        <p:txBody>
          <a:bodyPr vert="horz" lIns="77211" tIns="38438" rIns="77211" bIns="38438" anchor="b"/>
          <a:lstStyle>
            <a:lvl1pPr marL="0" indent="0">
              <a:buNone/>
              <a:defRPr sz="2400" b="1"/>
            </a:lvl1pPr>
            <a:lvl2pPr marL="386462" indent="0">
              <a:buNone/>
              <a:defRPr sz="2100" b="1"/>
            </a:lvl2pPr>
            <a:lvl3pPr marL="772975" indent="0">
              <a:buNone/>
              <a:defRPr sz="1800" b="1"/>
            </a:lvl3pPr>
            <a:lvl4pPr marL="1159492" indent="0">
              <a:buNone/>
              <a:defRPr sz="1600" b="1"/>
            </a:lvl4pPr>
            <a:lvl5pPr marL="1545991" indent="0">
              <a:buNone/>
              <a:defRPr sz="1600" b="1"/>
            </a:lvl5pPr>
            <a:lvl6pPr marL="1932492" indent="0">
              <a:buNone/>
              <a:defRPr sz="1600" b="1"/>
            </a:lvl6pPr>
            <a:lvl7pPr marL="2318975" indent="0">
              <a:buNone/>
              <a:defRPr sz="1600" b="1"/>
            </a:lvl7pPr>
            <a:lvl8pPr marL="2705485" indent="0">
              <a:buNone/>
              <a:defRPr sz="1600" b="1"/>
            </a:lvl8pPr>
            <a:lvl9pPr marL="3091976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91" y="2397128"/>
            <a:ext cx="4724400" cy="4357688"/>
          </a:xfrm>
          <a:prstGeom prst="rect">
            <a:avLst/>
          </a:prstGeom>
        </p:spPr>
        <p:txBody>
          <a:bodyPr vert="horz" lIns="77211" tIns="38438" rIns="77211" bIns="3843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9" y="1692277"/>
            <a:ext cx="4725988" cy="704850"/>
          </a:xfrm>
          <a:prstGeom prst="rect">
            <a:avLst/>
          </a:prstGeom>
        </p:spPr>
        <p:txBody>
          <a:bodyPr vert="horz" lIns="77211" tIns="38438" rIns="77211" bIns="38438" anchor="b"/>
          <a:lstStyle>
            <a:lvl1pPr marL="0" indent="0">
              <a:buNone/>
              <a:defRPr sz="2400" b="1"/>
            </a:lvl1pPr>
            <a:lvl2pPr marL="386462" indent="0">
              <a:buNone/>
              <a:defRPr sz="2100" b="1"/>
            </a:lvl2pPr>
            <a:lvl3pPr marL="772975" indent="0">
              <a:buNone/>
              <a:defRPr sz="1800" b="1"/>
            </a:lvl3pPr>
            <a:lvl4pPr marL="1159492" indent="0">
              <a:buNone/>
              <a:defRPr sz="1600" b="1"/>
            </a:lvl4pPr>
            <a:lvl5pPr marL="1545991" indent="0">
              <a:buNone/>
              <a:defRPr sz="1600" b="1"/>
            </a:lvl5pPr>
            <a:lvl6pPr marL="1932492" indent="0">
              <a:buNone/>
              <a:defRPr sz="1600" b="1"/>
            </a:lvl6pPr>
            <a:lvl7pPr marL="2318975" indent="0">
              <a:buNone/>
              <a:defRPr sz="1600" b="1"/>
            </a:lvl7pPr>
            <a:lvl8pPr marL="2705485" indent="0">
              <a:buNone/>
              <a:defRPr sz="1600" b="1"/>
            </a:lvl8pPr>
            <a:lvl9pPr marL="3091976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9" y="2397128"/>
            <a:ext cx="4725988" cy="4357688"/>
          </a:xfrm>
          <a:prstGeom prst="rect">
            <a:avLst/>
          </a:prstGeom>
        </p:spPr>
        <p:txBody>
          <a:bodyPr vert="horz" lIns="77211" tIns="38438" rIns="77211" bIns="3843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07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er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EF0CD83-5284-1445-8980-8A730063E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0986" y="1958123"/>
            <a:ext cx="4572897" cy="411141"/>
          </a:xfrm>
          <a:prstGeom prst="rect">
            <a:avLst/>
          </a:prstGeom>
        </p:spPr>
        <p:txBody>
          <a:bodyPr lIns="0" tIns="0" rIns="0" bIns="0"/>
          <a:lstStyle>
            <a:lvl1pPr marL="7001" indent="0" algn="l">
              <a:buSzPct val="80000"/>
              <a:buFont typeface="Arial" panose="020B0604020202020204" pitchFamily="34" charset="0"/>
              <a:buNone/>
              <a:tabLst/>
              <a:defRPr sz="1985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8047" indent="0" algn="l">
              <a:lnSpc>
                <a:spcPts val="1985"/>
              </a:lnSpc>
              <a:buSzPct val="75000"/>
              <a:buFont typeface="Arial" panose="020B0604020202020204" pitchFamily="34" charset="0"/>
              <a:buNone/>
              <a:tabLst/>
              <a:defRPr sz="1654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5118" indent="-189024">
              <a:buFontTx/>
              <a:buBlip>
                <a:blip r:embed="rId2"/>
              </a:buBlip>
              <a:defRPr/>
            </a:lvl3pPr>
            <a:lvl4pPr marL="1323165" indent="-189024">
              <a:buFontTx/>
              <a:buBlip>
                <a:blip r:embed="rId2"/>
              </a:buBlip>
              <a:defRPr/>
            </a:lvl4pPr>
            <a:lvl5pPr marL="1701213" indent="-18902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/>
              <a:t>Headlines in CALIBRI fett, HZG blau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3C57B4B8-DF46-084B-957E-A7DCB16E51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2563" y="1958123"/>
            <a:ext cx="3961980" cy="3295467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E16551F8-2501-A34D-A552-4BC62A3E86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41274" y="4198369"/>
            <a:ext cx="3053933" cy="2290318"/>
          </a:xfrm>
          <a:prstGeom prst="rect">
            <a:avLst/>
          </a:prstGeom>
          <a:solidFill>
            <a:schemeClr val="accent3"/>
          </a:solidFill>
          <a:ln w="76200" cap="sq">
            <a:solidFill>
              <a:schemeClr val="bg1"/>
            </a:solidFill>
            <a:miter lim="800000"/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AEA02B2C-54E6-EA4C-B254-2011F7B995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2564" y="5313387"/>
            <a:ext cx="2172097" cy="99015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544" b="0" i="0">
                <a:solidFill>
                  <a:schemeClr val="accent1"/>
                </a:solidFill>
                <a:latin typeface="+mn-lt"/>
                <a:cs typeface="Calibri Light" panose="020F0502020204030204" pitchFamily="34" charset="0"/>
              </a:defRPr>
            </a:lvl1pPr>
          </a:lstStyle>
          <a:p>
            <a:pPr lvl="0"/>
            <a:r>
              <a:rPr lang="de-DE" dirty="0"/>
              <a:t>Bildunterschriften. Bildrahmen dürfen sich überlappen mit einer Kontur in 6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21" name="Textplatzhalter 26">
            <a:extLst>
              <a:ext uri="{FF2B5EF4-FFF2-40B4-BE49-F238E27FC236}">
                <a16:creationId xmlns:a16="http://schemas.microsoft.com/office/drawing/2014/main" id="{AEA02B2C-54E6-EA4C-B254-2011F7B99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1274" y="6488688"/>
            <a:ext cx="1553475" cy="305144"/>
          </a:xfrm>
          <a:prstGeom prst="rect">
            <a:avLst/>
          </a:prstGeom>
        </p:spPr>
        <p:txBody>
          <a:bodyPr anchor="b" anchorCtr="0"/>
          <a:lstStyle>
            <a:lvl1pPr marL="0" marR="0" indent="0" algn="r" defTabSz="756095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82" b="0" i="0" baseline="0">
                <a:solidFill>
                  <a:schemeClr val="tx1"/>
                </a:solidFill>
                <a:latin typeface="+mj-lt"/>
                <a:cs typeface="Calibri Light" panose="020F0502020204030204" pitchFamily="34" charset="0"/>
              </a:defRPr>
            </a:lvl1pPr>
          </a:lstStyle>
          <a:p>
            <a:pPr marL="0" marR="0" lvl="0" indent="0" algn="l" defTabSz="756095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3" dirty="0">
                <a:latin typeface="+mj-lt"/>
                <a:ea typeface="ClanNarrowLF-Book" charset="0"/>
                <a:cs typeface="ClanNarrow-Book"/>
              </a:rPr>
              <a:t>© </a:t>
            </a:r>
            <a:r>
              <a:rPr lang="de-DE" dirty="0"/>
              <a:t>Bitte Bildquelle angeben</a:t>
            </a:r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DC12DE60-9172-CB46-A13F-B97065ECE5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0987" y="2369264"/>
            <a:ext cx="4534248" cy="4059041"/>
          </a:xfrm>
          <a:prstGeom prst="rect">
            <a:avLst/>
          </a:prstGeom>
        </p:spPr>
        <p:txBody>
          <a:bodyPr lIns="0" tIns="0" rIns="0" bIns="0"/>
          <a:lstStyle>
            <a:lvl1pPr marL="299288" indent="-288787">
              <a:buSzPct val="80000"/>
              <a:buFontTx/>
              <a:buBlip>
                <a:blip r:embed="rId3"/>
              </a:buBlip>
              <a:tabLst/>
              <a:defRPr sz="1985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93087" indent="-297537">
              <a:lnSpc>
                <a:spcPts val="1985"/>
              </a:lnSpc>
              <a:spcBef>
                <a:spcPts val="416"/>
              </a:spcBef>
              <a:buSzPct val="75000"/>
              <a:buFontTx/>
              <a:buBlip>
                <a:blip r:embed="rId4"/>
              </a:buBlip>
              <a:tabLst/>
              <a:defRPr sz="1764" b="0" i="0">
                <a:latin typeface="+mj-lt"/>
                <a:ea typeface="Calibri" charset="0"/>
                <a:cs typeface="Calibri" charset="0"/>
              </a:defRPr>
            </a:lvl2pPr>
            <a:lvl3pPr marL="833104" indent="-24503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3pPr>
            <a:lvl4pPr marL="1232154" indent="-24328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4pPr>
            <a:lvl5pPr marL="1620703" indent="-24328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5pPr>
            <a:lvl6pPr marL="2011002" indent="-24503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6pPr>
            <a:lvl7pPr marL="2410052" indent="-199525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7pPr>
            <a:lvl8pPr marL="2800350" indent="-201276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8pPr>
            <a:lvl9pPr marL="3188899" indent="-245031">
              <a:buSzPct val="75000"/>
              <a:buFontTx/>
              <a:buBlip>
                <a:blip r:embed="rId4"/>
              </a:buBlip>
              <a:tabLst/>
              <a:defRPr sz="1764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31" name="Bild 30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pic>
        <p:nvPicPr>
          <p:cNvPr id="32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78" y="259848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646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79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85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37" name="Bild 3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8" name="Bild 3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25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Bild 49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pic>
        <p:nvPicPr>
          <p:cNvPr id="51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52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78" y="259848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646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53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79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85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56" name="Bild 5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57" name="Bild 5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F966F373-3411-0F4F-B3A9-E93F25191515}"/>
              </a:ext>
            </a:extLst>
          </p:cNvPr>
          <p:cNvSpPr/>
          <p:nvPr userDrawn="1"/>
        </p:nvSpPr>
        <p:spPr>
          <a:xfrm>
            <a:off x="3025313" y="4539712"/>
            <a:ext cx="2105000" cy="5636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88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4A00D397-319B-E349-A859-723BC8A00EEE}"/>
              </a:ext>
            </a:extLst>
          </p:cNvPr>
          <p:cNvSpPr/>
          <p:nvPr userDrawn="1"/>
        </p:nvSpPr>
        <p:spPr>
          <a:xfrm>
            <a:off x="3025313" y="3373548"/>
            <a:ext cx="2105000" cy="5636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88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3A25320C-6F06-5B4E-BAE0-474660804524}"/>
              </a:ext>
            </a:extLst>
          </p:cNvPr>
          <p:cNvSpPr/>
          <p:nvPr userDrawn="1"/>
        </p:nvSpPr>
        <p:spPr>
          <a:xfrm>
            <a:off x="3025313" y="2205937"/>
            <a:ext cx="2105000" cy="56362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88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B84EEBC9-94D5-D64D-A5D6-A7E102A2DD3F}"/>
              </a:ext>
            </a:extLst>
          </p:cNvPr>
          <p:cNvSpPr/>
          <p:nvPr userDrawn="1"/>
        </p:nvSpPr>
        <p:spPr>
          <a:xfrm>
            <a:off x="558838" y="4539712"/>
            <a:ext cx="2105000" cy="563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88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52C9BAFB-7C6E-4F49-A321-535EC7CBC3B5}"/>
              </a:ext>
            </a:extLst>
          </p:cNvPr>
          <p:cNvSpPr/>
          <p:nvPr userDrawn="1"/>
        </p:nvSpPr>
        <p:spPr>
          <a:xfrm>
            <a:off x="558838" y="3373548"/>
            <a:ext cx="2105000" cy="563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88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4217AA87-21BF-D340-96EE-3C27BC90BBCA}"/>
              </a:ext>
            </a:extLst>
          </p:cNvPr>
          <p:cNvSpPr/>
          <p:nvPr userDrawn="1"/>
        </p:nvSpPr>
        <p:spPr>
          <a:xfrm>
            <a:off x="558838" y="2205937"/>
            <a:ext cx="2105000" cy="563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88"/>
          </a:p>
        </p:txBody>
      </p:sp>
      <p:sp>
        <p:nvSpPr>
          <p:cNvPr id="64" name="Pfeil nach unten 63">
            <a:extLst>
              <a:ext uri="{FF2B5EF4-FFF2-40B4-BE49-F238E27FC236}">
                <a16:creationId xmlns:a16="http://schemas.microsoft.com/office/drawing/2014/main" id="{7349BFA7-7517-4145-A74F-8557AD07C4CA}"/>
              </a:ext>
            </a:extLst>
          </p:cNvPr>
          <p:cNvSpPr/>
          <p:nvPr userDrawn="1"/>
        </p:nvSpPr>
        <p:spPr>
          <a:xfrm>
            <a:off x="1398058" y="3925121"/>
            <a:ext cx="349611" cy="616049"/>
          </a:xfrm>
          <a:prstGeom prst="downArrow">
            <a:avLst/>
          </a:prstGeom>
          <a:gradFill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88"/>
          </a:p>
        </p:txBody>
      </p:sp>
      <p:sp>
        <p:nvSpPr>
          <p:cNvPr id="65" name="Pfeil nach unten 64">
            <a:extLst>
              <a:ext uri="{FF2B5EF4-FFF2-40B4-BE49-F238E27FC236}">
                <a16:creationId xmlns:a16="http://schemas.microsoft.com/office/drawing/2014/main" id="{5D2854DC-3E3E-5E46-9768-C93049522AA4}"/>
              </a:ext>
            </a:extLst>
          </p:cNvPr>
          <p:cNvSpPr/>
          <p:nvPr userDrawn="1"/>
        </p:nvSpPr>
        <p:spPr>
          <a:xfrm>
            <a:off x="1398058" y="2770842"/>
            <a:ext cx="349611" cy="616049"/>
          </a:xfrm>
          <a:prstGeom prst="downArrow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88"/>
          </a:p>
        </p:txBody>
      </p:sp>
      <p:sp>
        <p:nvSpPr>
          <p:cNvPr id="66" name="Pfeil nach unten 65">
            <a:extLst>
              <a:ext uri="{FF2B5EF4-FFF2-40B4-BE49-F238E27FC236}">
                <a16:creationId xmlns:a16="http://schemas.microsoft.com/office/drawing/2014/main" id="{C29391E3-836D-0944-A62C-770BBA8685BE}"/>
              </a:ext>
            </a:extLst>
          </p:cNvPr>
          <p:cNvSpPr/>
          <p:nvPr userDrawn="1"/>
        </p:nvSpPr>
        <p:spPr>
          <a:xfrm>
            <a:off x="3893184" y="3932310"/>
            <a:ext cx="349611" cy="602709"/>
          </a:xfrm>
          <a:prstGeom prst="downArrow">
            <a:avLst/>
          </a:pr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88"/>
          </a:p>
        </p:txBody>
      </p:sp>
      <p:sp>
        <p:nvSpPr>
          <p:cNvPr id="67" name="Pfeil nach unten 66">
            <a:extLst>
              <a:ext uri="{FF2B5EF4-FFF2-40B4-BE49-F238E27FC236}">
                <a16:creationId xmlns:a16="http://schemas.microsoft.com/office/drawing/2014/main" id="{56A41E11-6B02-C14B-B50E-F569DB6D282F}"/>
              </a:ext>
            </a:extLst>
          </p:cNvPr>
          <p:cNvSpPr/>
          <p:nvPr userDrawn="1"/>
        </p:nvSpPr>
        <p:spPr>
          <a:xfrm>
            <a:off x="3893184" y="2771883"/>
            <a:ext cx="349611" cy="588096"/>
          </a:xfrm>
          <a:prstGeom prst="downArrow">
            <a:avLst/>
          </a:prstGeom>
          <a:noFill/>
          <a:ln w="190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88"/>
          </a:p>
        </p:txBody>
      </p:sp>
      <p:sp>
        <p:nvSpPr>
          <p:cNvPr id="68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74588" y="4587389"/>
            <a:ext cx="1473500" cy="476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64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de-DE" dirty="0"/>
              <a:t>Calibri light, weiß,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69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74588" y="3417209"/>
            <a:ext cx="1473500" cy="476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64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de-DE" dirty="0"/>
              <a:t>Calibri light, weiß,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0" name="Textplatzhalter 6"/>
          <p:cNvSpPr>
            <a:spLocks noGrp="1"/>
          </p:cNvSpPr>
          <p:nvPr>
            <p:ph type="body" sz="quarter" idx="25" hasCustomPrompt="1"/>
          </p:nvPr>
        </p:nvSpPr>
        <p:spPr>
          <a:xfrm>
            <a:off x="874588" y="2249598"/>
            <a:ext cx="1473500" cy="476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64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de-DE" dirty="0"/>
              <a:t>Calibri light, schwarz,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1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339287" y="4587389"/>
            <a:ext cx="1473500" cy="476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64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de-DE" dirty="0"/>
              <a:t>Calibri light, schwarz,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2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339287" y="3417209"/>
            <a:ext cx="1473500" cy="476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64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de-DE" dirty="0"/>
              <a:t>Calibri light, schwarz,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3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339287" y="2249598"/>
            <a:ext cx="1473500" cy="476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64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de-DE" dirty="0"/>
              <a:t>Calibri light, schwarz,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4" name="Textplatzhalter 17">
            <a:extLst>
              <a:ext uri="{FF2B5EF4-FFF2-40B4-BE49-F238E27FC236}">
                <a16:creationId xmlns:a16="http://schemas.microsoft.com/office/drawing/2014/main" id="{DE6BE019-D91F-D14E-8615-82CBC88DAC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44286" y="1959745"/>
            <a:ext cx="4699334" cy="308356"/>
          </a:xfrm>
          <a:prstGeom prst="rect">
            <a:avLst/>
          </a:prstGeom>
        </p:spPr>
        <p:txBody>
          <a:bodyPr lIns="0" tIns="0" rIns="0" bIns="0"/>
          <a:lstStyle>
            <a:lvl1pPr marL="7001" indent="0" algn="l">
              <a:buSzPct val="80000"/>
              <a:buFont typeface="Arial" panose="020B0604020202020204" pitchFamily="34" charset="0"/>
              <a:buNone/>
              <a:tabLst/>
              <a:defRPr sz="1985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8047" indent="0" algn="l">
              <a:lnSpc>
                <a:spcPts val="1985"/>
              </a:lnSpc>
              <a:buSzPct val="75000"/>
              <a:buFont typeface="Arial" panose="020B0604020202020204" pitchFamily="34" charset="0"/>
              <a:buNone/>
              <a:tabLst/>
              <a:defRPr sz="1654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5118" indent="-189024">
              <a:buFontTx/>
              <a:buBlip>
                <a:blip r:embed="rId6"/>
              </a:buBlip>
              <a:defRPr/>
            </a:lvl3pPr>
            <a:lvl4pPr marL="1323165" indent="-189024">
              <a:buFontTx/>
              <a:buBlip>
                <a:blip r:embed="rId6"/>
              </a:buBlip>
              <a:defRPr/>
            </a:lvl4pPr>
            <a:lvl5pPr marL="1701213" indent="-189024"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5" name="Textplatzhalter 17">
            <a:extLst>
              <a:ext uri="{FF2B5EF4-FFF2-40B4-BE49-F238E27FC236}">
                <a16:creationId xmlns:a16="http://schemas.microsoft.com/office/drawing/2014/main" id="{B400369F-5FC1-0B4A-8B08-B66BBDDA82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4287" y="2402980"/>
            <a:ext cx="4351264" cy="3044280"/>
          </a:xfrm>
          <a:prstGeom prst="rect">
            <a:avLst/>
          </a:prstGeom>
        </p:spPr>
        <p:txBody>
          <a:bodyPr lIns="0" tIns="0" rIns="0" bIns="0"/>
          <a:lstStyle>
            <a:lvl1pPr marL="299288" indent="-288787">
              <a:buSzPct val="80000"/>
              <a:buFontTx/>
              <a:buBlip>
                <a:blip r:embed="rId7"/>
              </a:buBlip>
              <a:tabLst/>
              <a:defRPr sz="1985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93087" indent="-297537">
              <a:lnSpc>
                <a:spcPts val="1985"/>
              </a:lnSpc>
              <a:spcBef>
                <a:spcPts val="416"/>
              </a:spcBef>
              <a:buSzPct val="75000"/>
              <a:buFontTx/>
              <a:buBlip>
                <a:blip r:embed="rId8"/>
              </a:buBlip>
              <a:tabLst/>
              <a:defRPr sz="1764" b="0" i="0">
                <a:latin typeface="+mj-lt"/>
                <a:ea typeface="Calibri" charset="0"/>
                <a:cs typeface="Calibri" charset="0"/>
              </a:defRPr>
            </a:lvl2pPr>
            <a:lvl3pPr marL="833104" indent="-245031">
              <a:buSzPct val="75000"/>
              <a:buFontTx/>
              <a:buBlip>
                <a:blip r:embed="rId8"/>
              </a:buBlip>
              <a:tabLst/>
              <a:defRPr sz="1764">
                <a:latin typeface="+mj-lt"/>
              </a:defRPr>
            </a:lvl3pPr>
            <a:lvl4pPr marL="1232154" indent="-243281">
              <a:buSzPct val="75000"/>
              <a:buFontTx/>
              <a:buBlip>
                <a:blip r:embed="rId8"/>
              </a:buBlip>
              <a:tabLst/>
              <a:defRPr sz="1764">
                <a:latin typeface="+mj-lt"/>
              </a:defRPr>
            </a:lvl4pPr>
            <a:lvl5pPr marL="1620703" indent="-243281">
              <a:buSzPct val="75000"/>
              <a:buFontTx/>
              <a:buBlip>
                <a:blip r:embed="rId8"/>
              </a:buBlip>
              <a:tabLst/>
              <a:defRPr sz="1764">
                <a:latin typeface="+mj-lt"/>
              </a:defRPr>
            </a:lvl5pPr>
            <a:lvl6pPr marL="2011002" indent="-245031">
              <a:buSzPct val="75000"/>
              <a:buFontTx/>
              <a:buBlip>
                <a:blip r:embed="rId8"/>
              </a:buBlip>
              <a:tabLst/>
              <a:defRPr sz="1764">
                <a:latin typeface="+mj-lt"/>
              </a:defRPr>
            </a:lvl6pPr>
            <a:lvl7pPr marL="2410052" indent="-199525">
              <a:buSzPct val="75000"/>
              <a:buFontTx/>
              <a:buBlip>
                <a:blip r:embed="rId8"/>
              </a:buBlip>
              <a:tabLst/>
              <a:defRPr sz="1764">
                <a:latin typeface="+mj-lt"/>
              </a:defRPr>
            </a:lvl7pPr>
            <a:lvl8pPr marL="2800350" indent="-201276">
              <a:buSzPct val="75000"/>
              <a:buFontTx/>
              <a:buBlip>
                <a:blip r:embed="rId8"/>
              </a:buBlip>
              <a:tabLst/>
              <a:defRPr sz="1764">
                <a:latin typeface="+mj-lt"/>
              </a:defRPr>
            </a:lvl8pPr>
            <a:lvl9pPr marL="3188899" indent="-245031">
              <a:buSzPct val="75000"/>
              <a:buFontTx/>
              <a:buBlip>
                <a:blip r:embed="rId8"/>
              </a:buBlip>
              <a:tabLst/>
              <a:defRPr sz="1764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3116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+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 28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pic>
        <p:nvPicPr>
          <p:cNvPr id="30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31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78" y="259848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646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32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79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85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35" name="Bild 3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7" name="Bild 3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5091" y="1964280"/>
            <a:ext cx="2821869" cy="3742444"/>
          </a:xfrm>
          <a:prstGeom prst="rect">
            <a:avLst/>
          </a:prstGeom>
        </p:spPr>
      </p:pic>
      <p:pic>
        <p:nvPicPr>
          <p:cNvPr id="41" name="Bild 4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46851" y="3567751"/>
            <a:ext cx="874787" cy="1160167"/>
          </a:xfrm>
          <a:prstGeom prst="rect">
            <a:avLst/>
          </a:prstGeom>
        </p:spPr>
      </p:pic>
      <p:pic>
        <p:nvPicPr>
          <p:cNvPr id="43" name="Bild 4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49288" y="4319136"/>
            <a:ext cx="678770" cy="877634"/>
          </a:xfrm>
          <a:prstGeom prst="rect">
            <a:avLst/>
          </a:prstGeom>
        </p:spPr>
      </p:pic>
      <p:sp>
        <p:nvSpPr>
          <p:cNvPr id="45" name="Textfeld 44"/>
          <p:cNvSpPr txBox="1"/>
          <p:nvPr userDrawn="1"/>
        </p:nvSpPr>
        <p:spPr>
          <a:xfrm>
            <a:off x="3658680" y="3778625"/>
            <a:ext cx="609859" cy="13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938" b="1" dirty="0">
                <a:solidFill>
                  <a:srgbClr val="0098D4"/>
                </a:solidFill>
              </a:rPr>
              <a:t>„</a:t>
            </a:r>
          </a:p>
        </p:txBody>
      </p:sp>
      <p:sp>
        <p:nvSpPr>
          <p:cNvPr id="46" name="Textplatzhalter 17">
            <a:extLst>
              <a:ext uri="{FF2B5EF4-FFF2-40B4-BE49-F238E27FC236}">
                <a16:creationId xmlns:a16="http://schemas.microsoft.com/office/drawing/2014/main" id="{CDEBC8D7-07B3-074F-B7FF-A8DCDF7A7E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2822" y="2174360"/>
            <a:ext cx="5004353" cy="308356"/>
          </a:xfrm>
          <a:prstGeom prst="rect">
            <a:avLst/>
          </a:prstGeom>
        </p:spPr>
        <p:txBody>
          <a:bodyPr lIns="0" tIns="0" rIns="0" bIns="0"/>
          <a:lstStyle>
            <a:lvl1pPr marL="7001" indent="0" algn="l">
              <a:buSzPct val="80000"/>
              <a:buFont typeface="Arial" panose="020B0604020202020204" pitchFamily="34" charset="0"/>
              <a:buNone/>
              <a:tabLst/>
              <a:defRPr sz="1985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8047" indent="0" algn="l">
              <a:lnSpc>
                <a:spcPts val="1985"/>
              </a:lnSpc>
              <a:buSzPct val="75000"/>
              <a:buFont typeface="Arial" panose="020B0604020202020204" pitchFamily="34" charset="0"/>
              <a:buNone/>
              <a:tabLst/>
              <a:defRPr sz="1654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5118" indent="-189024">
              <a:buFontTx/>
              <a:buBlip>
                <a:blip r:embed="rId9"/>
              </a:buBlip>
              <a:defRPr/>
            </a:lvl3pPr>
            <a:lvl4pPr marL="1323165" indent="-189024">
              <a:buFontTx/>
              <a:buBlip>
                <a:blip r:embed="rId9"/>
              </a:buBlip>
              <a:defRPr/>
            </a:lvl4pPr>
            <a:lvl5pPr marL="1701213" indent="-189024">
              <a:buFontTx/>
              <a:buBlip>
                <a:blip r:embed="rId9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7" name="Textplatzhalter 3">
            <a:extLst>
              <a:ext uri="{FF2B5EF4-FFF2-40B4-BE49-F238E27FC236}">
                <a16:creationId xmlns:a16="http://schemas.microsoft.com/office/drawing/2014/main" id="{3B614DBE-53BF-AF4A-BB4F-B994545667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8373" y="2710818"/>
            <a:ext cx="2194461" cy="2485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46" b="0" i="0">
                <a:solidFill>
                  <a:schemeClr val="bg1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378047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2pPr>
            <a:lvl3pPr marL="756095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3pPr>
            <a:lvl4pPr marL="1134142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4pPr>
            <a:lvl5pPr marL="1512189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5pPr>
            <a:lvl6pPr marL="1890236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6pPr>
            <a:lvl7pPr marL="2268284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7pPr>
            <a:lvl8pPr marL="2646331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8pPr>
            <a:lvl9pPr marL="3024378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9pPr>
          </a:lstStyle>
          <a:p>
            <a:pPr lvl="0"/>
            <a:r>
              <a:rPr lang="de-DE" dirty="0"/>
              <a:t>Calibri light weiß 24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3B614DBE-53BF-AF4A-BB4F-B9945456674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27282" y="3787787"/>
            <a:ext cx="699224" cy="720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23" b="1" i="0">
                <a:solidFill>
                  <a:schemeClr val="bg1"/>
                </a:solidFill>
                <a:latin typeface="+mn-lt"/>
                <a:cs typeface="Calibri Light" panose="020F0502020204030204" pitchFamily="34" charset="0"/>
              </a:defRPr>
            </a:lvl1pPr>
            <a:lvl2pPr marL="378047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2pPr>
            <a:lvl3pPr marL="756095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3pPr>
            <a:lvl4pPr marL="1134142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4pPr>
            <a:lvl5pPr marL="1512189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5pPr>
            <a:lvl6pPr marL="1890236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6pPr>
            <a:lvl7pPr marL="2268284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7pPr>
            <a:lvl8pPr marL="2646331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8pPr>
            <a:lvl9pPr marL="3024378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9pPr>
          </a:lstStyle>
          <a:p>
            <a:pPr lvl="0"/>
            <a:r>
              <a:rPr lang="de-DE" dirty="0"/>
              <a:t>Calibri fett, weiß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0" name="Textplatzhalter 17">
            <a:extLst>
              <a:ext uri="{FF2B5EF4-FFF2-40B4-BE49-F238E27FC236}">
                <a16:creationId xmlns:a16="http://schemas.microsoft.com/office/drawing/2014/main" id="{2F146FDF-68A0-3C4A-881D-0C2F017800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2821" y="2482716"/>
            <a:ext cx="4982413" cy="3044280"/>
          </a:xfrm>
          <a:prstGeom prst="rect">
            <a:avLst/>
          </a:prstGeom>
        </p:spPr>
        <p:txBody>
          <a:bodyPr lIns="0" tIns="0" rIns="0" bIns="0"/>
          <a:lstStyle>
            <a:lvl1pPr marL="299288" indent="-288787">
              <a:buSzPct val="80000"/>
              <a:buFontTx/>
              <a:buBlip>
                <a:blip r:embed="rId10"/>
              </a:buBlip>
              <a:tabLst/>
              <a:defRPr sz="1985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93087" indent="-297537">
              <a:lnSpc>
                <a:spcPts val="1985"/>
              </a:lnSpc>
              <a:spcBef>
                <a:spcPts val="416"/>
              </a:spcBef>
              <a:buSzPct val="75000"/>
              <a:buFontTx/>
              <a:buBlip>
                <a:blip r:embed="rId11"/>
              </a:buBlip>
              <a:tabLst/>
              <a:defRPr sz="1764" b="0" i="0">
                <a:latin typeface="+mj-lt"/>
                <a:ea typeface="Calibri" charset="0"/>
                <a:cs typeface="Calibri" charset="0"/>
              </a:defRPr>
            </a:lvl2pPr>
            <a:lvl3pPr marL="833104" indent="-245031">
              <a:buSzPct val="75000"/>
              <a:buFontTx/>
              <a:buBlip>
                <a:blip r:embed="rId11"/>
              </a:buBlip>
              <a:tabLst/>
              <a:defRPr sz="1764">
                <a:latin typeface="+mj-lt"/>
              </a:defRPr>
            </a:lvl3pPr>
            <a:lvl4pPr marL="1232154" indent="-243281">
              <a:buSzPct val="75000"/>
              <a:buFontTx/>
              <a:buBlip>
                <a:blip r:embed="rId11"/>
              </a:buBlip>
              <a:tabLst/>
              <a:defRPr sz="1764">
                <a:latin typeface="+mj-lt"/>
              </a:defRPr>
            </a:lvl4pPr>
            <a:lvl5pPr marL="1620703" indent="-243281">
              <a:buSzPct val="75000"/>
              <a:buFontTx/>
              <a:buBlip>
                <a:blip r:embed="rId11"/>
              </a:buBlip>
              <a:tabLst/>
              <a:defRPr sz="1764">
                <a:latin typeface="+mj-lt"/>
              </a:defRPr>
            </a:lvl5pPr>
            <a:lvl6pPr marL="2011002" indent="-245031">
              <a:buSzPct val="75000"/>
              <a:buFontTx/>
              <a:buBlip>
                <a:blip r:embed="rId11"/>
              </a:buBlip>
              <a:tabLst/>
              <a:defRPr sz="1764">
                <a:latin typeface="+mj-lt"/>
              </a:defRPr>
            </a:lvl6pPr>
            <a:lvl7pPr marL="2410052" indent="-199525">
              <a:buSzPct val="75000"/>
              <a:buFontTx/>
              <a:buBlip>
                <a:blip r:embed="rId11"/>
              </a:buBlip>
              <a:tabLst/>
              <a:defRPr sz="1764">
                <a:latin typeface="+mj-lt"/>
              </a:defRPr>
            </a:lvl7pPr>
            <a:lvl8pPr marL="2800350" indent="-201276">
              <a:buSzPct val="75000"/>
              <a:buFontTx/>
              <a:buBlip>
                <a:blip r:embed="rId11"/>
              </a:buBlip>
              <a:tabLst/>
              <a:defRPr sz="1764">
                <a:latin typeface="+mj-lt"/>
              </a:defRPr>
            </a:lvl8pPr>
            <a:lvl9pPr marL="3188899" indent="-245031">
              <a:buSzPct val="75000"/>
              <a:buFontTx/>
              <a:buBlip>
                <a:blip r:embed="rId11"/>
              </a:buBlip>
              <a:tabLst/>
              <a:defRPr sz="1764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881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 28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pic>
        <p:nvPicPr>
          <p:cNvPr id="30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31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78" y="259848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646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32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79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85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35" name="Bild 3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7" name="Bild 3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58351" y="1569106"/>
            <a:ext cx="3414462" cy="4528356"/>
          </a:xfrm>
          <a:prstGeom prst="rect">
            <a:avLst/>
          </a:prstGeom>
        </p:spPr>
      </p:pic>
      <p:pic>
        <p:nvPicPr>
          <p:cNvPr id="40" name="Bild 3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16545" y="3565532"/>
            <a:ext cx="874787" cy="1160167"/>
          </a:xfrm>
          <a:prstGeom prst="rect">
            <a:avLst/>
          </a:prstGeom>
        </p:spPr>
      </p:pic>
      <p:pic>
        <p:nvPicPr>
          <p:cNvPr id="41" name="Bild 4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18982" y="4316919"/>
            <a:ext cx="678770" cy="877634"/>
          </a:xfrm>
          <a:prstGeom prst="rect">
            <a:avLst/>
          </a:prstGeom>
        </p:spPr>
      </p:pic>
      <p:sp>
        <p:nvSpPr>
          <p:cNvPr id="42" name="Textfeld 41"/>
          <p:cNvSpPr txBox="1"/>
          <p:nvPr userDrawn="1"/>
        </p:nvSpPr>
        <p:spPr>
          <a:xfrm>
            <a:off x="6828373" y="3776408"/>
            <a:ext cx="609859" cy="13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938" b="1" dirty="0">
                <a:solidFill>
                  <a:srgbClr val="0098D4"/>
                </a:solidFill>
              </a:rPr>
              <a:t>„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3B614DBE-53BF-AF4A-BB4F-B994545667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48629" y="2450232"/>
            <a:ext cx="2707189" cy="29606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46" b="0" i="0">
                <a:solidFill>
                  <a:schemeClr val="bg1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378047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2pPr>
            <a:lvl3pPr marL="756095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3pPr>
            <a:lvl4pPr marL="1134142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4pPr>
            <a:lvl5pPr marL="1512189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5pPr>
            <a:lvl6pPr marL="1890236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6pPr>
            <a:lvl7pPr marL="2268284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7pPr>
            <a:lvl8pPr marL="2646331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8pPr>
            <a:lvl9pPr marL="3024378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9pPr>
          </a:lstStyle>
          <a:p>
            <a:pPr lvl="0"/>
            <a:r>
              <a:rPr lang="de-DE" dirty="0"/>
              <a:t>Calibri light </a:t>
            </a:r>
            <a:r>
              <a:rPr lang="de-DE"/>
              <a:t>weiß 24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3B614DBE-53BF-AF4A-BB4F-B9945456674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96975" y="3785569"/>
            <a:ext cx="699224" cy="720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23" b="1" i="0">
                <a:solidFill>
                  <a:schemeClr val="bg1"/>
                </a:solidFill>
                <a:latin typeface="+mn-lt"/>
                <a:cs typeface="Calibri Light" panose="020F0502020204030204" pitchFamily="34" charset="0"/>
              </a:defRPr>
            </a:lvl1pPr>
            <a:lvl2pPr marL="378047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2pPr>
            <a:lvl3pPr marL="756095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3pPr>
            <a:lvl4pPr marL="1134142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4pPr>
            <a:lvl5pPr marL="1512189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5pPr>
            <a:lvl6pPr marL="1890236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6pPr>
            <a:lvl7pPr marL="2268284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7pPr>
            <a:lvl8pPr marL="2646331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8pPr>
            <a:lvl9pPr marL="3024378" indent="0">
              <a:buFontTx/>
              <a:buNone/>
              <a:defRPr sz="1764" b="0" i="0">
                <a:latin typeface="Calibri Light" panose="020F0502020204030204" pitchFamily="34" charset="0"/>
                <a:cs typeface="Calibri Light" panose="020F0502020204030204" pitchFamily="34" charset="0"/>
              </a:defRPr>
            </a:lvl9pPr>
          </a:lstStyle>
          <a:p>
            <a:pPr lvl="0"/>
            <a:r>
              <a:rPr lang="de-DE" dirty="0"/>
              <a:t>Calibri fett, weiß 12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505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bild Mafo_1">
    <p:bg>
      <p:bgPr>
        <a:blipFill dpi="0" rotWithShape="1">
          <a:blip r:embed="rId2">
            <a:alphaModFix amt="35000"/>
            <a:lum/>
            <a:extLst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0B1D9930-AC58-FC48-A708-B08512DBCA29}"/>
              </a:ext>
            </a:extLst>
          </p:cNvPr>
          <p:cNvSpPr/>
          <p:nvPr userDrawn="1"/>
        </p:nvSpPr>
        <p:spPr>
          <a:xfrm>
            <a:off x="0" y="-1"/>
            <a:ext cx="10693400" cy="109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88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54720D92-108E-F545-BDCC-87F5F35ED8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1" y="1958123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7001" indent="0" algn="l">
              <a:buSzPct val="80000"/>
              <a:buFont typeface="Arial" panose="020B0604020202020204" pitchFamily="34" charset="0"/>
              <a:buNone/>
              <a:tabLst/>
              <a:defRPr sz="1985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8047" indent="0" algn="l">
              <a:lnSpc>
                <a:spcPts val="1985"/>
              </a:lnSpc>
              <a:buSzPct val="75000"/>
              <a:buFont typeface="Arial" panose="020B0604020202020204" pitchFamily="34" charset="0"/>
              <a:buNone/>
              <a:tabLst/>
              <a:defRPr sz="1654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5118" indent="-189024">
              <a:buFontTx/>
              <a:buBlip>
                <a:blip r:embed="rId3"/>
              </a:buBlip>
              <a:defRPr/>
            </a:lvl3pPr>
            <a:lvl4pPr marL="1323165" indent="-189024">
              <a:buFontTx/>
              <a:buBlip>
                <a:blip r:embed="rId3"/>
              </a:buBlip>
              <a:defRPr/>
            </a:lvl4pPr>
            <a:lvl5pPr marL="1701213" indent="-189024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492186C0-4E27-614A-8FA2-341B3B08A9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979" y="2369264"/>
            <a:ext cx="9742256" cy="4059041"/>
          </a:xfrm>
          <a:prstGeom prst="rect">
            <a:avLst/>
          </a:prstGeom>
        </p:spPr>
        <p:txBody>
          <a:bodyPr lIns="0" tIns="0" rIns="0" bIns="0"/>
          <a:lstStyle>
            <a:lvl1pPr marL="299288" indent="-288787">
              <a:buSzPct val="80000"/>
              <a:buFontTx/>
              <a:buBlip>
                <a:blip r:embed="rId4"/>
              </a:buBlip>
              <a:tabLst/>
              <a:defRPr sz="1985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93087" indent="-297537">
              <a:lnSpc>
                <a:spcPts val="1985"/>
              </a:lnSpc>
              <a:spcBef>
                <a:spcPts val="416"/>
              </a:spcBef>
              <a:buSzPct val="75000"/>
              <a:buFontTx/>
              <a:buBlip>
                <a:blip r:embed="rId5"/>
              </a:buBlip>
              <a:tabLst/>
              <a:defRPr sz="1764" b="0" i="0">
                <a:latin typeface="+mj-lt"/>
                <a:ea typeface="Calibri" charset="0"/>
                <a:cs typeface="Calibri" charset="0"/>
              </a:defRPr>
            </a:lvl2pPr>
            <a:lvl3pPr marL="833104" indent="-245031">
              <a:buSzPct val="75000"/>
              <a:buFontTx/>
              <a:buBlip>
                <a:blip r:embed="rId5"/>
              </a:buBlip>
              <a:tabLst/>
              <a:defRPr sz="1764">
                <a:latin typeface="+mj-lt"/>
              </a:defRPr>
            </a:lvl3pPr>
            <a:lvl4pPr marL="1232154" indent="-243281">
              <a:buSzPct val="75000"/>
              <a:buFontTx/>
              <a:buBlip>
                <a:blip r:embed="rId5"/>
              </a:buBlip>
              <a:tabLst/>
              <a:defRPr sz="1764">
                <a:latin typeface="+mj-lt"/>
              </a:defRPr>
            </a:lvl4pPr>
            <a:lvl5pPr marL="1620703" indent="-243281">
              <a:buSzPct val="75000"/>
              <a:buFontTx/>
              <a:buBlip>
                <a:blip r:embed="rId5"/>
              </a:buBlip>
              <a:tabLst/>
              <a:defRPr sz="1764">
                <a:latin typeface="+mj-lt"/>
              </a:defRPr>
            </a:lvl5pPr>
            <a:lvl6pPr marL="2011002" indent="-245031">
              <a:buSzPct val="75000"/>
              <a:buFontTx/>
              <a:buBlip>
                <a:blip r:embed="rId5"/>
              </a:buBlip>
              <a:tabLst/>
              <a:defRPr sz="1764">
                <a:latin typeface="+mj-lt"/>
              </a:defRPr>
            </a:lvl6pPr>
            <a:lvl7pPr marL="2410052" indent="-199525">
              <a:buSzPct val="75000"/>
              <a:buFontTx/>
              <a:buBlip>
                <a:blip r:embed="rId5"/>
              </a:buBlip>
              <a:tabLst/>
              <a:defRPr sz="1764">
                <a:latin typeface="+mj-lt"/>
              </a:defRPr>
            </a:lvl7pPr>
            <a:lvl8pPr marL="2800350" indent="-201276">
              <a:buSzPct val="75000"/>
              <a:buFontTx/>
              <a:buBlip>
                <a:blip r:embed="rId5"/>
              </a:buBlip>
              <a:tabLst/>
              <a:defRPr sz="1764">
                <a:latin typeface="+mj-lt"/>
              </a:defRPr>
            </a:lvl8pPr>
            <a:lvl9pPr marL="3188899" indent="-245031">
              <a:buSzPct val="75000"/>
              <a:buFontTx/>
              <a:buBlip>
                <a:blip r:embed="rId5"/>
              </a:buBlip>
              <a:tabLst/>
              <a:defRPr sz="1764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4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78" y="259848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646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79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85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30" name="Bild 2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79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bild Mafo_2">
    <p:bg>
      <p:bgPr>
        <a:blipFill dpi="0" rotWithShape="1">
          <a:blip r:embed="rId2">
            <a:alphaModFix amt="25000"/>
            <a:extLst/>
          </a:blip>
          <a:srcRect/>
          <a:stretch>
            <a:fillRect l="-26000" t="-6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0B1D9930-AC58-FC48-A708-B08512DBCA29}"/>
              </a:ext>
            </a:extLst>
          </p:cNvPr>
          <p:cNvSpPr/>
          <p:nvPr userDrawn="1"/>
        </p:nvSpPr>
        <p:spPr>
          <a:xfrm>
            <a:off x="0" y="-1"/>
            <a:ext cx="10693400" cy="109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88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5D76FEAE-1353-354F-9B18-8AF782B1F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1" y="1958123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7001" indent="0" algn="l">
              <a:buSzPct val="80000"/>
              <a:buFont typeface="Arial" panose="020B0604020202020204" pitchFamily="34" charset="0"/>
              <a:buNone/>
              <a:tabLst/>
              <a:defRPr sz="1985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8047" indent="0" algn="l">
              <a:lnSpc>
                <a:spcPts val="1985"/>
              </a:lnSpc>
              <a:buSzPct val="75000"/>
              <a:buFont typeface="Arial" panose="020B0604020202020204" pitchFamily="34" charset="0"/>
              <a:buNone/>
              <a:tabLst/>
              <a:defRPr sz="1654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5118" indent="-189024">
              <a:buFontTx/>
              <a:buBlip>
                <a:blip r:embed="rId3"/>
              </a:buBlip>
              <a:defRPr/>
            </a:lvl3pPr>
            <a:lvl4pPr marL="1323165" indent="-189024">
              <a:buFontTx/>
              <a:buBlip>
                <a:blip r:embed="rId3"/>
              </a:buBlip>
              <a:defRPr/>
            </a:lvl4pPr>
            <a:lvl5pPr marL="1701213" indent="-189024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5AEAD999-962E-0245-BF4D-981961210F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979" y="2369264"/>
            <a:ext cx="9742256" cy="4059041"/>
          </a:xfrm>
          <a:prstGeom prst="rect">
            <a:avLst/>
          </a:prstGeom>
        </p:spPr>
        <p:txBody>
          <a:bodyPr lIns="0" tIns="0" rIns="0" bIns="0"/>
          <a:lstStyle>
            <a:lvl1pPr marL="299288" indent="-288787">
              <a:buSzPct val="80000"/>
              <a:buFontTx/>
              <a:buBlip>
                <a:blip r:embed="rId4"/>
              </a:buBlip>
              <a:tabLst/>
              <a:defRPr sz="1985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93087" indent="-297537">
              <a:lnSpc>
                <a:spcPts val="1985"/>
              </a:lnSpc>
              <a:spcBef>
                <a:spcPts val="416"/>
              </a:spcBef>
              <a:buSzPct val="75000"/>
              <a:buFontTx/>
              <a:buBlip>
                <a:blip r:embed="rId5"/>
              </a:buBlip>
              <a:tabLst/>
              <a:defRPr sz="1764" b="0" i="0">
                <a:latin typeface="+mj-lt"/>
                <a:ea typeface="Calibri" charset="0"/>
                <a:cs typeface="Calibri" charset="0"/>
              </a:defRPr>
            </a:lvl2pPr>
            <a:lvl3pPr marL="833104" indent="-245031">
              <a:buSzPct val="75000"/>
              <a:buFontTx/>
              <a:buBlip>
                <a:blip r:embed="rId5"/>
              </a:buBlip>
              <a:tabLst/>
              <a:defRPr sz="1764">
                <a:latin typeface="+mj-lt"/>
              </a:defRPr>
            </a:lvl3pPr>
            <a:lvl4pPr marL="1232154" indent="-243281">
              <a:buSzPct val="75000"/>
              <a:buFontTx/>
              <a:buBlip>
                <a:blip r:embed="rId5"/>
              </a:buBlip>
              <a:tabLst/>
              <a:defRPr sz="1764">
                <a:latin typeface="+mj-lt"/>
              </a:defRPr>
            </a:lvl4pPr>
            <a:lvl5pPr marL="1620703" indent="-243281">
              <a:buSzPct val="75000"/>
              <a:buFontTx/>
              <a:buBlip>
                <a:blip r:embed="rId5"/>
              </a:buBlip>
              <a:tabLst/>
              <a:defRPr sz="1764">
                <a:latin typeface="+mj-lt"/>
              </a:defRPr>
            </a:lvl5pPr>
            <a:lvl6pPr marL="2011002" indent="-245031">
              <a:buSzPct val="75000"/>
              <a:buFontTx/>
              <a:buBlip>
                <a:blip r:embed="rId5"/>
              </a:buBlip>
              <a:tabLst/>
              <a:defRPr sz="1764">
                <a:latin typeface="+mj-lt"/>
              </a:defRPr>
            </a:lvl6pPr>
            <a:lvl7pPr marL="2410052" indent="-199525">
              <a:buSzPct val="75000"/>
              <a:buFontTx/>
              <a:buBlip>
                <a:blip r:embed="rId5"/>
              </a:buBlip>
              <a:tabLst/>
              <a:defRPr sz="1764">
                <a:latin typeface="+mj-lt"/>
              </a:defRPr>
            </a:lvl7pPr>
            <a:lvl8pPr marL="2800350" indent="-201276">
              <a:buSzPct val="75000"/>
              <a:buFontTx/>
              <a:buBlip>
                <a:blip r:embed="rId5"/>
              </a:buBlip>
              <a:tabLst/>
              <a:defRPr sz="1764">
                <a:latin typeface="+mj-lt"/>
              </a:defRPr>
            </a:lvl8pPr>
            <a:lvl9pPr marL="3188899" indent="-245031">
              <a:buSzPct val="75000"/>
              <a:buFontTx/>
              <a:buBlip>
                <a:blip r:embed="rId5"/>
              </a:buBlip>
              <a:tabLst/>
              <a:defRPr sz="1764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pic>
        <p:nvPicPr>
          <p:cNvPr id="24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78" y="259848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646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79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85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30" name="Bild 2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73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bild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3C57B4B8-DF46-084B-957E-A7DCB16E51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99459"/>
            <a:ext cx="10693400" cy="646180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4" name="Textplatzhalter 17">
            <a:extLst>
              <a:ext uri="{FF2B5EF4-FFF2-40B4-BE49-F238E27FC236}">
                <a16:creationId xmlns:a16="http://schemas.microsoft.com/office/drawing/2014/main" id="{E7160ED6-B733-2D40-A807-90C672992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61" y="1958123"/>
            <a:ext cx="9781322" cy="411141"/>
          </a:xfrm>
          <a:prstGeom prst="rect">
            <a:avLst/>
          </a:prstGeom>
        </p:spPr>
        <p:txBody>
          <a:bodyPr lIns="0" tIns="0" rIns="0" bIns="0"/>
          <a:lstStyle>
            <a:lvl1pPr marL="7001" indent="0" algn="l">
              <a:buSzPct val="80000"/>
              <a:buFont typeface="Arial" panose="020B0604020202020204" pitchFamily="34" charset="0"/>
              <a:buNone/>
              <a:tabLst/>
              <a:defRPr sz="198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8047" indent="0" algn="l">
              <a:lnSpc>
                <a:spcPts val="1985"/>
              </a:lnSpc>
              <a:buSzPct val="75000"/>
              <a:buFont typeface="Arial" panose="020B0604020202020204" pitchFamily="34" charset="0"/>
              <a:buNone/>
              <a:tabLst/>
              <a:defRPr sz="1654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5118" indent="-189024">
              <a:buFontTx/>
              <a:buBlip>
                <a:blip r:embed="rId2"/>
              </a:buBlip>
              <a:defRPr/>
            </a:lvl3pPr>
            <a:lvl4pPr marL="1323165" indent="-189024">
              <a:buFontTx/>
              <a:buBlip>
                <a:blip r:embed="rId2"/>
              </a:buBlip>
              <a:defRPr/>
            </a:lvl4pPr>
            <a:lvl5pPr marL="1701213" indent="-18902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/>
              <a:t>Bild nach einfügen 50% transparent und 50% scharf stellen!</a:t>
            </a:r>
          </a:p>
        </p:txBody>
      </p:sp>
      <p:pic>
        <p:nvPicPr>
          <p:cNvPr id="17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78" y="259848"/>
            <a:ext cx="736958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646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79" y="672112"/>
            <a:ext cx="5943312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85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29" name="Bild 2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0" name="Bild 2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086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Image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1">
            <a:extLst>
              <a:ext uri="{FF2B5EF4-FFF2-40B4-BE49-F238E27FC236}">
                <a16:creationId xmlns:a16="http://schemas.microsoft.com/office/drawing/2014/main" id="{08F67D0D-8F14-2348-950C-D3CDD833E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76" t="-239" b="-3"/>
          <a:stretch/>
        </p:blipFill>
        <p:spPr>
          <a:xfrm>
            <a:off x="-15277" y="5146461"/>
            <a:ext cx="2578292" cy="60356"/>
          </a:xfrm>
          <a:prstGeom prst="rect">
            <a:avLst/>
          </a:prstGeom>
        </p:spPr>
      </p:pic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C85DABC8-4D85-EB4B-A78F-330DC9DBFE66}"/>
              </a:ext>
            </a:extLst>
          </p:cNvPr>
          <p:cNvSpPr txBox="1">
            <a:spLocks/>
          </p:cNvSpPr>
          <p:nvPr userDrawn="1"/>
        </p:nvSpPr>
        <p:spPr>
          <a:xfrm>
            <a:off x="572560" y="4578505"/>
            <a:ext cx="2338487" cy="6466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646" dirty="0">
                <a:latin typeface="+mj-lt"/>
                <a:cs typeface="Calibri Light"/>
              </a:rPr>
              <a:t>VIELEN DANK!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72564" y="5532043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44" baseline="0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2pPr>
            <a:lvl3pPr marL="756095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3pPr>
            <a:lvl4pPr marL="1134142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4pPr>
            <a:lvl5pPr marL="1512189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564" y="5857773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44" baseline="0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2pPr>
            <a:lvl3pPr marL="756095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3pPr>
            <a:lvl4pPr marL="1134142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4pPr>
            <a:lvl5pPr marL="1512189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Institut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72564" y="6176581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44" baseline="0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2pPr>
            <a:lvl3pPr marL="756095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3pPr>
            <a:lvl4pPr marL="1134142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4pPr>
            <a:lvl5pPr marL="1512189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E-Mail: </a:t>
            </a:r>
            <a:r>
              <a:rPr lang="de-DE" dirty="0" err="1"/>
              <a:t>vorname.name@hzg.de</a:t>
            </a:r>
            <a:endParaRPr 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2564" y="6485540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44" baseline="0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2pPr>
            <a:lvl3pPr marL="756095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3pPr>
            <a:lvl4pPr marL="1134142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4pPr>
            <a:lvl5pPr marL="1512189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Tel: +49 (0) 0000 00 0000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1786" y="5849576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44" baseline="0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2pPr>
            <a:lvl3pPr marL="756095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3pPr>
            <a:lvl4pPr marL="1134142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4pPr>
            <a:lvl5pPr marL="1512189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 err="1"/>
              <a:t>Strasse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21786" y="6175306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44" baseline="0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2pPr>
            <a:lvl3pPr marL="756095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3pPr>
            <a:lvl4pPr marL="1134142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4pPr>
            <a:lvl5pPr marL="1512189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PLZ Ort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21786" y="6494114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44" baseline="0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2pPr>
            <a:lvl3pPr marL="756095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3pPr>
            <a:lvl4pPr marL="1134142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4pPr>
            <a:lvl5pPr marL="1512189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 err="1"/>
              <a:t>www.hzg.de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460222" y="780102"/>
            <a:ext cx="4010393" cy="1042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de-DE" sz="308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 PEOPLE AND THEIR</a:t>
            </a:r>
            <a:br>
              <a:rPr kumimoji="0" lang="de-DE" sz="308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sz="308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FUTURE ENVIRONMENT</a:t>
            </a:r>
            <a:endParaRPr lang="de-DE" sz="3087" dirty="0">
              <a:latin typeface="+mj-lt"/>
            </a:endParaRPr>
          </a:p>
        </p:txBody>
      </p:sp>
      <p:grpSp>
        <p:nvGrpSpPr>
          <p:cNvPr id="25" name="Gruppierung 24"/>
          <p:cNvGrpSpPr/>
          <p:nvPr userDrawn="1"/>
        </p:nvGrpSpPr>
        <p:grpSpPr>
          <a:xfrm>
            <a:off x="0" y="2642000"/>
            <a:ext cx="10693400" cy="1724720"/>
            <a:chOff x="0" y="1754890"/>
            <a:chExt cx="9144000" cy="1564306"/>
          </a:xfrm>
        </p:grpSpPr>
        <p:pic>
          <p:nvPicPr>
            <p:cNvPr id="26" name="Bild 25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0" y="1754890"/>
              <a:ext cx="3164681" cy="1552666"/>
            </a:xfrm>
            <a:prstGeom prst="rect">
              <a:avLst/>
            </a:prstGeom>
          </p:spPr>
        </p:pic>
        <p:pic>
          <p:nvPicPr>
            <p:cNvPr id="27" name="Bild 26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9507" y="1754890"/>
              <a:ext cx="3194493" cy="1564306"/>
            </a:xfrm>
            <a:prstGeom prst="rect">
              <a:avLst/>
            </a:prstGeom>
          </p:spPr>
        </p:pic>
        <p:pic>
          <p:nvPicPr>
            <p:cNvPr id="28" name="Bild 27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48463" y="1754890"/>
              <a:ext cx="2617262" cy="1559810"/>
            </a:xfrm>
            <a:prstGeom prst="rect">
              <a:avLst/>
            </a:prstGeom>
          </p:spPr>
        </p:pic>
      </p:grpSp>
      <p:pic>
        <p:nvPicPr>
          <p:cNvPr id="29" name="Bild 9">
            <a:extLst>
              <a:ext uri="{FF2B5EF4-FFF2-40B4-BE49-F238E27FC236}">
                <a16:creationId xmlns:a16="http://schemas.microsoft.com/office/drawing/2014/main" id="{EB52FDE7-0D3B-F547-ACE9-C728CB7A9A6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958" y="6092597"/>
            <a:ext cx="2311290" cy="587307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>
          <a:xfrm>
            <a:off x="460222" y="7146510"/>
            <a:ext cx="1502491" cy="267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64"/>
          </a:p>
        </p:txBody>
      </p:sp>
    </p:spTree>
    <p:extLst>
      <p:ext uri="{BB962C8B-B14F-4D97-AF65-F5344CB8AC3E}">
        <p14:creationId xmlns:p14="http://schemas.microsoft.com/office/powerpoint/2010/main" val="41854016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W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6"/>
          <a:stretch/>
        </p:blipFill>
        <p:spPr>
          <a:xfrm>
            <a:off x="1273868" y="1"/>
            <a:ext cx="8133640" cy="3725082"/>
          </a:xfrm>
          <a:prstGeom prst="rect">
            <a:avLst/>
          </a:prstGeom>
        </p:spPr>
      </p:pic>
      <p:pic>
        <p:nvPicPr>
          <p:cNvPr id="8" name="Bild 11">
            <a:extLst>
              <a:ext uri="{FF2B5EF4-FFF2-40B4-BE49-F238E27FC236}">
                <a16:creationId xmlns:a16="http://schemas.microsoft.com/office/drawing/2014/main" id="{08F67D0D-8F14-2348-950C-D3CDD833E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76" t="-239" b="-3"/>
          <a:stretch/>
        </p:blipFill>
        <p:spPr>
          <a:xfrm>
            <a:off x="-15277" y="5146461"/>
            <a:ext cx="2578292" cy="60356"/>
          </a:xfrm>
          <a:prstGeom prst="rect">
            <a:avLst/>
          </a:prstGeom>
        </p:spPr>
      </p:pic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C85DABC8-4D85-EB4B-A78F-330DC9DBFE66}"/>
              </a:ext>
            </a:extLst>
          </p:cNvPr>
          <p:cNvSpPr txBox="1">
            <a:spLocks/>
          </p:cNvSpPr>
          <p:nvPr userDrawn="1"/>
        </p:nvSpPr>
        <p:spPr>
          <a:xfrm>
            <a:off x="572560" y="4578505"/>
            <a:ext cx="2338487" cy="6466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646" dirty="0">
                <a:latin typeface="Calibri Light"/>
                <a:cs typeface="Calibri Light"/>
              </a:rPr>
              <a:t>VIELEN DANK!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72564" y="5532043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44" baseline="0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2pPr>
            <a:lvl3pPr marL="756095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3pPr>
            <a:lvl4pPr marL="1134142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4pPr>
            <a:lvl5pPr marL="1512189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564" y="5857773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44" baseline="0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2pPr>
            <a:lvl3pPr marL="756095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3pPr>
            <a:lvl4pPr marL="1134142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4pPr>
            <a:lvl5pPr marL="1512189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Institut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72564" y="6176581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44" baseline="0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2pPr>
            <a:lvl3pPr marL="756095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3pPr>
            <a:lvl4pPr marL="1134142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4pPr>
            <a:lvl5pPr marL="1512189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E-Mail: </a:t>
            </a:r>
            <a:r>
              <a:rPr lang="de-DE" dirty="0" err="1"/>
              <a:t>vorname.name@hzg.de</a:t>
            </a:r>
            <a:endParaRPr 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2564" y="6485540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44" baseline="0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2pPr>
            <a:lvl3pPr marL="756095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3pPr>
            <a:lvl4pPr marL="1134142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4pPr>
            <a:lvl5pPr marL="1512189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Tel: +49 (0) 0000 00 0000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1786" y="5849576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44" baseline="0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2pPr>
            <a:lvl3pPr marL="756095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3pPr>
            <a:lvl4pPr marL="1134142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4pPr>
            <a:lvl5pPr marL="1512189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 err="1"/>
              <a:t>Strasse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21786" y="6175306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44" baseline="0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2pPr>
            <a:lvl3pPr marL="756095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3pPr>
            <a:lvl4pPr marL="1134142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4pPr>
            <a:lvl5pPr marL="1512189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PLZ Ort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21786" y="6494114"/>
            <a:ext cx="3049835" cy="317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44" baseline="0">
                <a:latin typeface="+mj-lt"/>
                <a:ea typeface="Calibri" charset="0"/>
                <a:cs typeface="Calibri" charset="0"/>
              </a:defRPr>
            </a:lvl1pPr>
            <a:lvl2pPr marL="378047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2pPr>
            <a:lvl3pPr marL="756095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3pPr>
            <a:lvl4pPr marL="1134142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4pPr>
            <a:lvl5pPr marL="1512189" indent="0">
              <a:buNone/>
              <a:defRPr sz="1544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 err="1"/>
              <a:t>www.hzg.de</a:t>
            </a:r>
            <a:endParaRPr lang="de-DE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460222" y="1051299"/>
            <a:ext cx="4010393" cy="1042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de-DE" sz="308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 PEOPLE AND THEIR</a:t>
            </a:r>
            <a:br>
              <a:rPr kumimoji="0" lang="de-DE" sz="308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sz="308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FUTURE ENVIRONMENT</a:t>
            </a:r>
            <a:endParaRPr lang="de-DE" sz="3087" dirty="0">
              <a:latin typeface="+mj-lt"/>
            </a:endParaRPr>
          </a:p>
        </p:txBody>
      </p:sp>
      <p:pic>
        <p:nvPicPr>
          <p:cNvPr id="15" name="Bild 9">
            <a:extLst>
              <a:ext uri="{FF2B5EF4-FFF2-40B4-BE49-F238E27FC236}">
                <a16:creationId xmlns:a16="http://schemas.microsoft.com/office/drawing/2014/main" id="{EB52FDE7-0D3B-F547-ACE9-C728CB7A9A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958" y="6092597"/>
            <a:ext cx="2311290" cy="587307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460222" y="7146510"/>
            <a:ext cx="1502491" cy="267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64"/>
          </a:p>
        </p:txBody>
      </p:sp>
    </p:spTree>
    <p:extLst>
      <p:ext uri="{BB962C8B-B14F-4D97-AF65-F5344CB8AC3E}">
        <p14:creationId xmlns:p14="http://schemas.microsoft.com/office/powerpoint/2010/main" val="31316491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A104D-1FD7-4B55-9BEB-8F2E21B4F6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54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045" y="303219"/>
            <a:ext cx="9623425" cy="1260475"/>
          </a:xfrm>
          <a:prstGeom prst="rect">
            <a:avLst/>
          </a:prstGeom>
        </p:spPr>
        <p:txBody>
          <a:bodyPr vert="horz" lIns="77211" tIns="38438" rIns="77211" bIns="38438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075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1">
                <a:solidFill>
                  <a:srgbClr val="00589C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448E3-AA11-4545-B570-555367260E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95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Headline gemischt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7">
            <a:extLst>
              <a:ext uri="{FF2B5EF4-FFF2-40B4-BE49-F238E27FC236}">
                <a16:creationId xmlns:a16="http://schemas.microsoft.com/office/drawing/2014/main" id="{5C4086D2-D14C-1F4A-A288-08CE2D970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979" y="1230948"/>
            <a:ext cx="9742256" cy="5672760"/>
          </a:xfrm>
          <a:prstGeom prst="rect">
            <a:avLst/>
          </a:prstGeom>
        </p:spPr>
        <p:txBody>
          <a:bodyPr lIns="0" tIns="0" rIns="0" bIns="0"/>
          <a:lstStyle>
            <a:lvl1pPr marL="299288" indent="-288787">
              <a:buSzPct val="80000"/>
              <a:buFontTx/>
              <a:buBlip>
                <a:blip r:embed="rId2"/>
              </a:buBlip>
              <a:tabLst/>
              <a:defRPr sz="1985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93087" indent="-297537">
              <a:lnSpc>
                <a:spcPts val="1985"/>
              </a:lnSpc>
              <a:spcBef>
                <a:spcPts val="416"/>
              </a:spcBef>
              <a:buSzPct val="75000"/>
              <a:buFontTx/>
              <a:buBlip>
                <a:blip r:embed="rId3"/>
              </a:buBlip>
              <a:tabLst/>
              <a:defRPr sz="1764" b="0" i="0">
                <a:latin typeface="+mj-lt"/>
                <a:ea typeface="Calibri" charset="0"/>
                <a:cs typeface="Calibri" charset="0"/>
              </a:defRPr>
            </a:lvl2pPr>
            <a:lvl3pPr marL="833104" indent="-245031">
              <a:buSzPct val="75000"/>
              <a:buFontTx/>
              <a:buBlip>
                <a:blip r:embed="rId3"/>
              </a:buBlip>
              <a:tabLst/>
              <a:defRPr sz="1764">
                <a:latin typeface="+mj-lt"/>
              </a:defRPr>
            </a:lvl3pPr>
            <a:lvl4pPr marL="1232154" indent="-243281">
              <a:buSzPct val="75000"/>
              <a:buFontTx/>
              <a:buBlip>
                <a:blip r:embed="rId3"/>
              </a:buBlip>
              <a:tabLst/>
              <a:defRPr sz="1764">
                <a:latin typeface="+mj-lt"/>
              </a:defRPr>
            </a:lvl4pPr>
            <a:lvl5pPr marL="1620703" indent="-243281">
              <a:buSzPct val="75000"/>
              <a:buFontTx/>
              <a:buBlip>
                <a:blip r:embed="rId3"/>
              </a:buBlip>
              <a:tabLst/>
              <a:defRPr sz="1764">
                <a:latin typeface="+mj-lt"/>
              </a:defRPr>
            </a:lvl5pPr>
            <a:lvl6pPr marL="2011002" indent="-245031">
              <a:buSzPct val="75000"/>
              <a:buFontTx/>
              <a:buBlip>
                <a:blip r:embed="rId3"/>
              </a:buBlip>
              <a:tabLst/>
              <a:defRPr sz="1764">
                <a:latin typeface="+mj-lt"/>
              </a:defRPr>
            </a:lvl6pPr>
            <a:lvl7pPr marL="2410052" indent="-199525">
              <a:buSzPct val="75000"/>
              <a:buFontTx/>
              <a:buBlip>
                <a:blip r:embed="rId3"/>
              </a:buBlip>
              <a:tabLst/>
              <a:defRPr sz="1764">
                <a:latin typeface="+mj-lt"/>
              </a:defRPr>
            </a:lvl7pPr>
            <a:lvl8pPr marL="2800350" indent="-201276">
              <a:buSzPct val="75000"/>
              <a:buFontTx/>
              <a:buBlip>
                <a:blip r:embed="rId3"/>
              </a:buBlip>
              <a:tabLst/>
              <a:defRPr sz="1764">
                <a:latin typeface="+mj-lt"/>
              </a:defRPr>
            </a:lvl8pPr>
            <a:lvl9pPr marL="3188899" indent="-245031">
              <a:buSzPct val="75000"/>
              <a:buFontTx/>
              <a:buBlip>
                <a:blip r:embed="rId3"/>
              </a:buBlip>
              <a:tabLst/>
              <a:defRPr sz="1764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  <p:pic>
        <p:nvPicPr>
          <p:cNvPr id="27" name="Bild 26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pic>
        <p:nvPicPr>
          <p:cNvPr id="2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92" y="322371"/>
            <a:ext cx="2311290" cy="587307"/>
          </a:xfrm>
          <a:prstGeom prst="rect">
            <a:avLst/>
          </a:prstGeom>
        </p:spPr>
      </p:pic>
      <p:sp>
        <p:nvSpPr>
          <p:cNvPr id="29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80" y="257995"/>
            <a:ext cx="7369582" cy="793833"/>
          </a:xfrm>
          <a:prstGeom prst="rect">
            <a:avLst/>
          </a:prstGeom>
        </p:spPr>
        <p:txBody>
          <a:bodyPr lIns="0" tIns="0" rIns="0" bIns="0"/>
          <a:lstStyle>
            <a:lvl1pPr>
              <a:defRPr sz="2646" cap="none" baseline="0"/>
            </a:lvl1pPr>
          </a:lstStyle>
          <a:p>
            <a:r>
              <a:rPr lang="de-DE" dirty="0"/>
              <a:t>Headline gemischt mit viel Text auch in zwei Zeilen möglich</a:t>
            </a:r>
          </a:p>
        </p:txBody>
      </p:sp>
    </p:spTree>
    <p:extLst>
      <p:ext uri="{BB962C8B-B14F-4D97-AF65-F5344CB8AC3E}">
        <p14:creationId xmlns:p14="http://schemas.microsoft.com/office/powerpoint/2010/main" val="2727357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ZG TITEL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82134-B41B-FF45-BBBA-FDE5DA6EB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001" y="595376"/>
            <a:ext cx="9024331" cy="1460910"/>
          </a:xfrm>
          <a:prstGeom prst="rect">
            <a:avLst/>
          </a:prstGeom>
        </p:spPr>
        <p:txBody>
          <a:bodyPr lIns="0"/>
          <a:lstStyle>
            <a:lvl1pPr>
              <a:defRPr sz="3969" b="1" cap="none" baseline="0">
                <a:latin typeface="+mn-lt"/>
              </a:defRPr>
            </a:lvl1pPr>
          </a:lstStyle>
          <a:p>
            <a:r>
              <a:rPr lang="de-DE" dirty="0" smtClean="0"/>
              <a:t>Titel der Präsentation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18971DDD-EFEB-CF49-B617-06F6CC25E6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514" y="5284815"/>
            <a:ext cx="4714476" cy="317533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764" baseline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378047" indent="0">
              <a:buFontTx/>
              <a:buNone/>
              <a:defRPr sz="1544" baseline="0">
                <a:solidFill>
                  <a:schemeClr val="tx2"/>
                </a:solidFill>
                <a:latin typeface="+mj-lt"/>
              </a:defRPr>
            </a:lvl2pPr>
            <a:lvl3pPr marL="756095" indent="0">
              <a:buFontTx/>
              <a:buNone/>
              <a:defRPr sz="1764" baseline="0">
                <a:solidFill>
                  <a:schemeClr val="tx2"/>
                </a:solidFill>
                <a:latin typeface="+mj-lt"/>
              </a:defRPr>
            </a:lvl3pPr>
            <a:lvl4pPr marL="1134142" indent="0">
              <a:buFontTx/>
              <a:buNone/>
              <a:defRPr sz="1764" baseline="0">
                <a:solidFill>
                  <a:schemeClr val="tx2"/>
                </a:solidFill>
                <a:latin typeface="+mj-lt"/>
              </a:defRPr>
            </a:lvl4pPr>
            <a:lvl5pPr marL="1512189" indent="0">
              <a:buFontTx/>
              <a:buNone/>
              <a:defRPr sz="1764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10D598BC-82EB-D44A-ACBE-D89F2C9FF4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0997" y="6464414"/>
            <a:ext cx="4714994" cy="317533"/>
          </a:xfrm>
          <a:prstGeom prst="rect">
            <a:avLst/>
          </a:prstGeom>
        </p:spPr>
        <p:txBody>
          <a:bodyPr lIns="0" tIns="0" rIns="90000" bIns="46800"/>
          <a:lstStyle>
            <a:lvl1pPr marL="0" indent="0">
              <a:buNone/>
              <a:defRPr sz="1764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378047" indent="0">
              <a:buNone/>
              <a:defRPr sz="1764">
                <a:latin typeface="+mj-lt"/>
              </a:defRPr>
            </a:lvl2pPr>
            <a:lvl3pPr marL="756095" indent="0">
              <a:buNone/>
              <a:defRPr sz="1764">
                <a:latin typeface="+mj-lt"/>
              </a:defRPr>
            </a:lvl3pPr>
            <a:lvl4pPr marL="1134142" indent="0">
              <a:buNone/>
              <a:defRPr sz="1764">
                <a:latin typeface="+mj-lt"/>
              </a:defRPr>
            </a:lvl4pPr>
            <a:lvl5pPr marL="1512189" indent="0">
              <a:buNone/>
              <a:defRPr sz="1764">
                <a:latin typeface="+mj-lt"/>
              </a:defRPr>
            </a:lvl5pPr>
          </a:lstStyle>
          <a:p>
            <a:pPr lvl="0"/>
            <a:r>
              <a:rPr lang="de-DE" dirty="0"/>
              <a:t>Ort, Datum</a:t>
            </a:r>
          </a:p>
        </p:txBody>
      </p:sp>
      <p:pic>
        <p:nvPicPr>
          <p:cNvPr id="13" name="Bild 9">
            <a:extLst>
              <a:ext uri="{FF2B5EF4-FFF2-40B4-BE49-F238E27FC236}">
                <a16:creationId xmlns:a16="http://schemas.microsoft.com/office/drawing/2014/main" id="{EB52FDE7-0D3B-F547-ACE9-C728CB7A9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58" y="6108333"/>
            <a:ext cx="2311290" cy="555836"/>
          </a:xfrm>
          <a:prstGeom prst="rect">
            <a:avLst/>
          </a:prstGeom>
        </p:spPr>
      </p:pic>
      <p:pic>
        <p:nvPicPr>
          <p:cNvPr id="15" name="Bild 11">
            <a:extLst>
              <a:ext uri="{FF2B5EF4-FFF2-40B4-BE49-F238E27FC236}">
                <a16:creationId xmlns:a16="http://schemas.microsoft.com/office/drawing/2014/main" id="{08F67D0D-8F14-2348-950C-D3CDD833E2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1653"/>
            <a:ext cx="10693400" cy="53999"/>
          </a:xfrm>
          <a:prstGeom prst="rect">
            <a:avLst/>
          </a:prstGeom>
        </p:spPr>
      </p:pic>
      <p:sp>
        <p:nvSpPr>
          <p:cNvPr id="17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2642981"/>
            <a:ext cx="3704800" cy="1734526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831100" y="2642984"/>
            <a:ext cx="3031200" cy="1732789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/>
          </a:p>
        </p:txBody>
      </p:sp>
      <p:sp>
        <p:nvSpPr>
          <p:cNvPr id="19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6984130" y="2642984"/>
            <a:ext cx="3709273" cy="1732789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 dirty="0"/>
          </a:p>
        </p:txBody>
      </p:sp>
      <p:pic>
        <p:nvPicPr>
          <p:cNvPr id="20" name="Picture 8" descr="GEMS-Logo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382"/>
          <a:stretch/>
        </p:blipFill>
        <p:spPr bwMode="auto">
          <a:xfrm>
            <a:off x="5980718" y="6108333"/>
            <a:ext cx="1302137" cy="35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18971DDD-EFEB-CF49-B617-06F6CC25E6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663" y="5709931"/>
            <a:ext cx="4714476" cy="635067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764" baseline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378047" indent="0">
              <a:buFontTx/>
              <a:buNone/>
              <a:defRPr sz="1544" baseline="0">
                <a:solidFill>
                  <a:schemeClr val="tx2"/>
                </a:solidFill>
                <a:latin typeface="+mj-lt"/>
              </a:defRPr>
            </a:lvl2pPr>
            <a:lvl3pPr marL="756095" indent="0">
              <a:buFontTx/>
              <a:buNone/>
              <a:defRPr sz="1764" baseline="0">
                <a:solidFill>
                  <a:schemeClr val="tx2"/>
                </a:solidFill>
                <a:latin typeface="+mj-lt"/>
              </a:defRPr>
            </a:lvl3pPr>
            <a:lvl4pPr marL="1134142" indent="0">
              <a:buFontTx/>
              <a:buNone/>
              <a:defRPr sz="1764" baseline="0">
                <a:solidFill>
                  <a:schemeClr val="tx2"/>
                </a:solidFill>
                <a:latin typeface="+mj-lt"/>
              </a:defRPr>
            </a:lvl4pPr>
            <a:lvl5pPr marL="1512189" indent="0">
              <a:buFontTx/>
              <a:buNone/>
              <a:defRPr sz="1764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e-DE" dirty="0" smtClean="0"/>
              <a:t>Institut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2107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HEADLINE VERSA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314"/>
            <a:ext cx="10693400" cy="53999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10167357" y="7292295"/>
            <a:ext cx="457176" cy="26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103" smtClean="0">
                <a:latin typeface="Calibri"/>
                <a:cs typeface="Calibri"/>
              </a:rPr>
              <a:pPr algn="ctr"/>
              <a:t>‹Nr.›</a:t>
            </a:fld>
            <a:endParaRPr lang="de-DE" sz="1103" dirty="0">
              <a:latin typeface="Calibri"/>
              <a:cs typeface="Calibri"/>
            </a:endParaRPr>
          </a:p>
        </p:txBody>
      </p:sp>
      <p:pic>
        <p:nvPicPr>
          <p:cNvPr id="32" name="Bild 3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16" y="7039446"/>
            <a:ext cx="304506" cy="388581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11" y="7275357"/>
            <a:ext cx="408411" cy="285907"/>
          </a:xfrm>
          <a:prstGeom prst="rect">
            <a:avLst/>
          </a:prstGeom>
        </p:spPr>
      </p:pic>
      <p:pic>
        <p:nvPicPr>
          <p:cNvPr id="9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92" y="338107"/>
            <a:ext cx="2311290" cy="555836"/>
          </a:xfrm>
          <a:prstGeom prst="rect">
            <a:avLst/>
          </a:prstGeom>
        </p:spPr>
      </p:pic>
      <p:pic>
        <p:nvPicPr>
          <p:cNvPr id="10" name="Picture 8" descr="GEMS-Logo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382"/>
          <a:stretch/>
        </p:blipFill>
        <p:spPr bwMode="auto">
          <a:xfrm>
            <a:off x="214809" y="334092"/>
            <a:ext cx="1302137" cy="35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7">
            <a:extLst>
              <a:ext uri="{FF2B5EF4-FFF2-40B4-BE49-F238E27FC236}">
                <a16:creationId xmlns:a16="http://schemas.microsoft.com/office/drawing/2014/main" id="{FEF0CD83-5284-1445-8980-8A730063E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979" y="1958122"/>
            <a:ext cx="9742256" cy="4470182"/>
          </a:xfrm>
          <a:prstGeom prst="rect">
            <a:avLst/>
          </a:prstGeom>
        </p:spPr>
        <p:txBody>
          <a:bodyPr lIns="0" tIns="0" rIns="0" bIns="0"/>
          <a:lstStyle>
            <a:lvl1pPr marL="299288" indent="-288787">
              <a:buSzPct val="80000"/>
              <a:buFontTx/>
              <a:buBlip>
                <a:blip r:embed="rId7"/>
              </a:buBlip>
              <a:tabLst/>
              <a:defRPr sz="1985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93087" indent="-297537">
              <a:lnSpc>
                <a:spcPts val="1985"/>
              </a:lnSpc>
              <a:spcBef>
                <a:spcPts val="416"/>
              </a:spcBef>
              <a:buSzPct val="75000"/>
              <a:buFontTx/>
              <a:buBlip>
                <a:blip r:embed="rId8"/>
              </a:buBlip>
              <a:tabLst/>
              <a:defRPr sz="1764" b="0" i="0">
                <a:latin typeface="+mj-lt"/>
                <a:ea typeface="Calibri" charset="0"/>
                <a:cs typeface="Calibri" charset="0"/>
              </a:defRPr>
            </a:lvl2pPr>
            <a:lvl3pPr marL="833104" indent="-245031">
              <a:buSzPct val="75000"/>
              <a:buFontTx/>
              <a:buBlip>
                <a:blip r:embed="rId8"/>
              </a:buBlip>
              <a:tabLst/>
              <a:defRPr sz="1764">
                <a:latin typeface="+mj-lt"/>
              </a:defRPr>
            </a:lvl3pPr>
            <a:lvl4pPr marL="1232154" indent="-243281">
              <a:buSzPct val="75000"/>
              <a:buFontTx/>
              <a:buBlip>
                <a:blip r:embed="rId8"/>
              </a:buBlip>
              <a:tabLst/>
              <a:defRPr sz="1764">
                <a:latin typeface="+mj-lt"/>
              </a:defRPr>
            </a:lvl4pPr>
            <a:lvl5pPr marL="1620703" indent="-243281">
              <a:buSzPct val="75000"/>
              <a:buFontTx/>
              <a:buBlip>
                <a:blip r:embed="rId8"/>
              </a:buBlip>
              <a:tabLst/>
              <a:defRPr sz="1764">
                <a:latin typeface="+mj-lt"/>
              </a:defRPr>
            </a:lvl5pPr>
            <a:lvl6pPr marL="2011002" indent="-245031">
              <a:buSzPct val="75000"/>
              <a:buFontTx/>
              <a:buBlip>
                <a:blip r:embed="rId8"/>
              </a:buBlip>
              <a:tabLst/>
              <a:defRPr sz="1764">
                <a:latin typeface="+mj-lt"/>
              </a:defRPr>
            </a:lvl6pPr>
            <a:lvl7pPr marL="2410052" indent="-199525">
              <a:buSzPct val="75000"/>
              <a:buFontTx/>
              <a:buBlip>
                <a:blip r:embed="rId8"/>
              </a:buBlip>
              <a:tabLst/>
              <a:defRPr sz="1764">
                <a:latin typeface="+mj-lt"/>
              </a:defRPr>
            </a:lvl7pPr>
            <a:lvl8pPr marL="2800350" indent="-201276">
              <a:buSzPct val="75000"/>
              <a:buFontTx/>
              <a:buBlip>
                <a:blip r:embed="rId8"/>
              </a:buBlip>
              <a:tabLst/>
              <a:defRPr sz="1764">
                <a:latin typeface="+mj-lt"/>
              </a:defRPr>
            </a:lvl8pPr>
            <a:lvl9pPr marL="3188899" indent="-245031">
              <a:buSzPct val="75000"/>
              <a:buFontTx/>
              <a:buBlip>
                <a:blip r:embed="rId8"/>
              </a:buBlip>
              <a:tabLst/>
              <a:defRPr sz="1764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7956" y="243320"/>
            <a:ext cx="6091732" cy="423723"/>
          </a:xfrm>
          <a:prstGeom prst="rect">
            <a:avLst/>
          </a:prstGeom>
        </p:spPr>
        <p:txBody>
          <a:bodyPr lIns="0" tIns="0" rIns="0" bIns="0"/>
          <a:lstStyle>
            <a:lvl1pPr>
              <a:defRPr sz="2646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 smtClean="0"/>
              <a:t>Headline 1, Calibri, 24 </a:t>
            </a:r>
            <a:r>
              <a:rPr lang="de-DE" dirty="0" err="1" smtClean="0"/>
              <a:t>pt</a:t>
            </a:r>
            <a:r>
              <a:rPr lang="de-DE" dirty="0" smtClean="0"/>
              <a:t>, fett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955" y="672112"/>
            <a:ext cx="6091733" cy="37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85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</a:t>
            </a:r>
            <a:r>
              <a:rPr lang="de-DE" dirty="0" smtClean="0"/>
              <a:t>CALIBRI</a:t>
            </a:r>
            <a:r>
              <a:rPr lang="de-DE" dirty="0"/>
              <a:t>, HZG blau, 18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3435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F03A1-15F8-48AE-B09E-2901A2DA1F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71579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B8383-12EF-4C88-B384-FB25A9FB3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358EB2-FAA4-423E-8290-2A3884064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047" indent="0" algn="ctr">
              <a:buNone/>
              <a:defRPr sz="1654"/>
            </a:lvl2pPr>
            <a:lvl3pPr marL="756095" indent="0" algn="ctr">
              <a:buNone/>
              <a:defRPr sz="1488"/>
            </a:lvl3pPr>
            <a:lvl4pPr marL="1134142" indent="0" algn="ctr">
              <a:buNone/>
              <a:defRPr sz="1323"/>
            </a:lvl4pPr>
            <a:lvl5pPr marL="1512189" indent="0" algn="ctr">
              <a:buNone/>
              <a:defRPr sz="1323"/>
            </a:lvl5pPr>
            <a:lvl6pPr marL="1890236" indent="0" algn="ctr">
              <a:buNone/>
              <a:defRPr sz="1323"/>
            </a:lvl6pPr>
            <a:lvl7pPr marL="2268284" indent="0" algn="ctr">
              <a:buNone/>
              <a:defRPr sz="1323"/>
            </a:lvl7pPr>
            <a:lvl8pPr marL="2646331" indent="0" algn="ctr">
              <a:buNone/>
              <a:defRPr sz="1323"/>
            </a:lvl8pPr>
            <a:lvl9pPr marL="302437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E8B29-DC8E-4341-9535-ABAF184C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408F-9287-478B-9172-3A2063050760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6DE9B0-497C-4A36-AB59-C0FA3537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207150-D4B5-4603-8264-7803C061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0C36-1875-4707-AF45-175C6436D0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68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12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101" y="301630"/>
            <a:ext cx="3517901" cy="1281113"/>
          </a:xfrm>
          <a:prstGeom prst="rect">
            <a:avLst/>
          </a:prstGeom>
        </p:spPr>
        <p:txBody>
          <a:bodyPr vert="horz" lIns="77211" tIns="38438" rIns="77211" bIns="38438" anchor="b"/>
          <a:lstStyle>
            <a:lvl1pPr algn="l">
              <a:defRPr sz="21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9" y="301625"/>
            <a:ext cx="5976938" cy="6453188"/>
          </a:xfrm>
          <a:prstGeom prst="rect">
            <a:avLst/>
          </a:prstGeom>
        </p:spPr>
        <p:txBody>
          <a:bodyPr vert="horz" lIns="77211" tIns="38438" rIns="77211" bIns="38438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6101" y="1583787"/>
            <a:ext cx="3517901" cy="5172075"/>
          </a:xfrm>
          <a:prstGeom prst="rect">
            <a:avLst/>
          </a:prstGeom>
        </p:spPr>
        <p:txBody>
          <a:bodyPr vert="horz" lIns="77211" tIns="38438" rIns="77211" bIns="38438"/>
          <a:lstStyle>
            <a:lvl1pPr marL="0" indent="0">
              <a:buNone/>
              <a:defRPr sz="1400"/>
            </a:lvl1pPr>
            <a:lvl2pPr marL="386462" indent="0">
              <a:buNone/>
              <a:defRPr sz="1300"/>
            </a:lvl2pPr>
            <a:lvl3pPr marL="772975" indent="0">
              <a:buNone/>
              <a:defRPr sz="1000"/>
            </a:lvl3pPr>
            <a:lvl4pPr marL="1159492" indent="0">
              <a:buNone/>
              <a:defRPr sz="900"/>
            </a:lvl4pPr>
            <a:lvl5pPr marL="1545991" indent="0">
              <a:buNone/>
              <a:defRPr sz="900"/>
            </a:lvl5pPr>
            <a:lvl6pPr marL="1932492" indent="0">
              <a:buNone/>
              <a:defRPr sz="900"/>
            </a:lvl6pPr>
            <a:lvl7pPr marL="2318975" indent="0">
              <a:buNone/>
              <a:defRPr sz="900"/>
            </a:lvl7pPr>
            <a:lvl8pPr marL="2705485" indent="0">
              <a:buNone/>
              <a:defRPr sz="900"/>
            </a:lvl8pPr>
            <a:lvl9pPr marL="3091976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548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6613" y="5292725"/>
            <a:ext cx="6416675" cy="625475"/>
          </a:xfrm>
          <a:prstGeom prst="rect">
            <a:avLst/>
          </a:prstGeom>
        </p:spPr>
        <p:txBody>
          <a:bodyPr vert="horz" lIns="77211" tIns="38438" rIns="77211" bIns="38438" anchor="b"/>
          <a:lstStyle>
            <a:lvl1pPr algn="l">
              <a:defRPr sz="21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6613" y="676275"/>
            <a:ext cx="6416675" cy="4535488"/>
          </a:xfrm>
          <a:prstGeom prst="rect">
            <a:avLst/>
          </a:prstGeom>
        </p:spPr>
        <p:txBody>
          <a:bodyPr vert="horz" lIns="77211" tIns="38438" rIns="77211" bIns="38438"/>
          <a:lstStyle>
            <a:lvl1pPr marL="0" indent="0">
              <a:buNone/>
              <a:defRPr sz="3200"/>
            </a:lvl1pPr>
            <a:lvl2pPr marL="386462" indent="0">
              <a:buNone/>
              <a:defRPr sz="2900"/>
            </a:lvl2pPr>
            <a:lvl3pPr marL="772975" indent="0">
              <a:buNone/>
              <a:defRPr sz="2400"/>
            </a:lvl3pPr>
            <a:lvl4pPr marL="1159492" indent="0">
              <a:buNone/>
              <a:defRPr sz="2100"/>
            </a:lvl4pPr>
            <a:lvl5pPr marL="1545991" indent="0">
              <a:buNone/>
              <a:defRPr sz="2100"/>
            </a:lvl5pPr>
            <a:lvl6pPr marL="1932492" indent="0">
              <a:buNone/>
              <a:defRPr sz="2100"/>
            </a:lvl6pPr>
            <a:lvl7pPr marL="2318975" indent="0">
              <a:buNone/>
              <a:defRPr sz="2100"/>
            </a:lvl7pPr>
            <a:lvl8pPr marL="2705485" indent="0">
              <a:buNone/>
              <a:defRPr sz="2100"/>
            </a:lvl8pPr>
            <a:lvl9pPr marL="3091976" indent="0">
              <a:buNone/>
              <a:defRPr sz="21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6613" y="5918201"/>
            <a:ext cx="6416675" cy="887413"/>
          </a:xfrm>
          <a:prstGeom prst="rect">
            <a:avLst/>
          </a:prstGeom>
        </p:spPr>
        <p:txBody>
          <a:bodyPr vert="horz" lIns="77211" tIns="38438" rIns="77211" bIns="38438"/>
          <a:lstStyle>
            <a:lvl1pPr marL="0" indent="0">
              <a:buNone/>
              <a:defRPr sz="1400"/>
            </a:lvl1pPr>
            <a:lvl2pPr marL="386462" indent="0">
              <a:buNone/>
              <a:defRPr sz="1300"/>
            </a:lvl2pPr>
            <a:lvl3pPr marL="772975" indent="0">
              <a:buNone/>
              <a:defRPr sz="1000"/>
            </a:lvl3pPr>
            <a:lvl4pPr marL="1159492" indent="0">
              <a:buNone/>
              <a:defRPr sz="900"/>
            </a:lvl4pPr>
            <a:lvl5pPr marL="1545991" indent="0">
              <a:buNone/>
              <a:defRPr sz="900"/>
            </a:lvl5pPr>
            <a:lvl6pPr marL="1932492" indent="0">
              <a:buNone/>
              <a:defRPr sz="900"/>
            </a:lvl6pPr>
            <a:lvl7pPr marL="2318975" indent="0">
              <a:buNone/>
              <a:defRPr sz="900"/>
            </a:lvl7pPr>
            <a:lvl8pPr marL="2705485" indent="0">
              <a:buNone/>
              <a:defRPr sz="900"/>
            </a:lvl8pPr>
            <a:lvl9pPr marL="3091976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449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760" r:id="rId12"/>
    <p:sldLayoutId id="2147483761" r:id="rId13"/>
    <p:sldLayoutId id="2147483790" r:id="rId14"/>
    <p:sldLayoutId id="2147483764" r:id="rId15"/>
    <p:sldLayoutId id="2147483765" r:id="rId16"/>
    <p:sldLayoutId id="2147483766" r:id="rId17"/>
    <p:sldLayoutId id="2147483767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  <p:sldLayoutId id="2147483785" r:id="rId35"/>
    <p:sldLayoutId id="2147483786" r:id="rId36"/>
    <p:sldLayoutId id="2147483787" r:id="rId37"/>
    <p:sldLayoutId id="2147483788" r:id="rId38"/>
    <p:sldLayoutId id="2147483789" r:id="rId39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3864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77297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1594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5459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289861" indent="-28986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28055" indent="-241561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pitchFamily="-111" charset="-128"/>
        </a:defRPr>
      </a:lvl2pPr>
      <a:lvl3pPr marL="966255" indent="-1932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352742" indent="-19323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pitchFamily="-111" charset="-128"/>
        </a:defRPr>
      </a:lvl4pPr>
      <a:lvl5pPr marL="1739229" indent="-19323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111" charset="-128"/>
        </a:defRPr>
      </a:lvl5pPr>
      <a:lvl6pPr marL="2125738" indent="-19323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111" charset="-128"/>
        </a:defRPr>
      </a:lvl6pPr>
      <a:lvl7pPr marL="2512232" indent="-19323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111" charset="-128"/>
        </a:defRPr>
      </a:lvl7pPr>
      <a:lvl8pPr marL="2898737" indent="-19323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111" charset="-128"/>
        </a:defRPr>
      </a:lvl8pPr>
      <a:lvl9pPr marL="3285226" indent="-19323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de-DE"/>
      </a:defPPr>
      <a:lvl1pPr marL="0" algn="l" defTabSz="386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6462" algn="l" defTabSz="386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2975" algn="l" defTabSz="386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9492" algn="l" defTabSz="386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991" algn="l" defTabSz="386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932492" algn="l" defTabSz="386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975" algn="l" defTabSz="386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05485" algn="l" defTabSz="386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91976" algn="l" defTabSz="386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9">
            <a:extLst>
              <a:ext uri="{FF2B5EF4-FFF2-40B4-BE49-F238E27FC236}">
                <a16:creationId xmlns:a16="http://schemas.microsoft.com/office/drawing/2014/main" id="{03540DA9-69E1-5445-903E-03EF21FF14DB}"/>
              </a:ext>
            </a:extLst>
          </p:cNvPr>
          <p:cNvSpPr txBox="1">
            <a:spLocks/>
          </p:cNvSpPr>
          <p:nvPr/>
        </p:nvSpPr>
        <p:spPr>
          <a:xfrm>
            <a:off x="572980" y="7266701"/>
            <a:ext cx="6246002" cy="19428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82" dirty="0" smtClean="0"/>
              <a:t>IfW_News-18-12-13_AEM_v0.pptx</a:t>
            </a:r>
            <a:endParaRPr lang="de-DE" sz="882" dirty="0"/>
          </a:p>
        </p:txBody>
      </p:sp>
    </p:spTree>
    <p:extLst>
      <p:ext uri="{BB962C8B-B14F-4D97-AF65-F5344CB8AC3E}">
        <p14:creationId xmlns:p14="http://schemas.microsoft.com/office/powerpoint/2010/main" val="261351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62" r:id="rId22"/>
  </p:sldLayoutIdLst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9">
            <a:extLst>
              <a:ext uri="{FF2B5EF4-FFF2-40B4-BE49-F238E27FC236}">
                <a16:creationId xmlns:a16="http://schemas.microsoft.com/office/drawing/2014/main" id="{03540DA9-69E1-5445-903E-03EF21FF14DB}"/>
              </a:ext>
            </a:extLst>
          </p:cNvPr>
          <p:cNvSpPr txBox="1">
            <a:spLocks/>
          </p:cNvSpPr>
          <p:nvPr userDrawn="1"/>
        </p:nvSpPr>
        <p:spPr>
          <a:xfrm>
            <a:off x="572980" y="7266701"/>
            <a:ext cx="6246002" cy="19428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82" noProof="0" dirty="0" smtClean="0"/>
              <a:t>GEMS</a:t>
            </a:r>
            <a:r>
              <a:rPr lang="en-GB" sz="882" baseline="0" noProof="0" dirty="0" smtClean="0"/>
              <a:t> – </a:t>
            </a:r>
            <a:r>
              <a:rPr lang="en-US" sz="900" dirty="0" smtClean="0"/>
              <a:t>German Engineering Materials Science Centre</a:t>
            </a:r>
            <a:endParaRPr lang="en-GB" sz="882" noProof="0" dirty="0"/>
          </a:p>
        </p:txBody>
      </p:sp>
    </p:spTree>
    <p:extLst>
      <p:ext uri="{BB962C8B-B14F-4D97-AF65-F5344CB8AC3E}">
        <p14:creationId xmlns:p14="http://schemas.microsoft.com/office/powerpoint/2010/main" val="376007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4" r:id="rId2"/>
    <p:sldLayoutId id="2147483795" r:id="rId3"/>
    <p:sldLayoutId id="2147483796" r:id="rId4"/>
  </p:sldLayoutIdLst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5539" y="207985"/>
            <a:ext cx="5743254" cy="423723"/>
          </a:xfrm>
        </p:spPr>
        <p:txBody>
          <a:bodyPr/>
          <a:lstStyle/>
          <a:p>
            <a:r>
              <a:rPr lang="en-US" sz="2800" dirty="0"/>
              <a:t>HZG Status of Planning for </a:t>
            </a:r>
            <a:r>
              <a:rPr lang="en-US" sz="2800" dirty="0" err="1"/>
              <a:t>PoF</a:t>
            </a:r>
            <a:r>
              <a:rPr lang="en-US" sz="2800" dirty="0"/>
              <a:t> </a:t>
            </a:r>
            <a:r>
              <a:rPr lang="en-US" sz="2800" dirty="0" smtClean="0"/>
              <a:t>IV</a:t>
            </a:r>
            <a:endParaRPr lang="es-ES" sz="2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25538" y="630844"/>
            <a:ext cx="5743255" cy="371062"/>
          </a:xfrm>
        </p:spPr>
        <p:txBody>
          <a:bodyPr/>
          <a:lstStyle/>
          <a:p>
            <a:r>
              <a:rPr lang="en-US" sz="2800" b="1" dirty="0" smtClean="0"/>
              <a:t>MT /DMA</a:t>
            </a:r>
            <a:endParaRPr lang="de-DE" sz="2800" b="1" dirty="0"/>
          </a:p>
        </p:txBody>
      </p:sp>
      <p:sp>
        <p:nvSpPr>
          <p:cNvPr id="11" name="Textplatzhalter 8"/>
          <p:cNvSpPr txBox="1">
            <a:spLocks/>
          </p:cNvSpPr>
          <p:nvPr/>
        </p:nvSpPr>
        <p:spPr>
          <a:xfrm>
            <a:off x="583172" y="1438561"/>
            <a:ext cx="9372040" cy="2979985"/>
          </a:xfrm>
          <a:prstGeom prst="rect">
            <a:avLst/>
          </a:prstGeom>
        </p:spPr>
        <p:txBody>
          <a:bodyPr lIns="0" tIns="0" rIns="0" bIns="0"/>
          <a:lstStyle>
            <a:lvl1pPr marL="271463" indent="-2619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2"/>
              </a:buBlip>
              <a:tabLst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28650" indent="-269875" algn="l" defTabSz="685800" rtl="0" eaLnBrk="1" latinLnBrk="0" hangingPunct="1">
              <a:lnSpc>
                <a:spcPts val="1800"/>
              </a:lnSpc>
              <a:spcBef>
                <a:spcPts val="377"/>
              </a:spcBef>
              <a:buSzPct val="75000"/>
              <a:buFontTx/>
              <a:buBlip>
                <a:blip r:embed="rId3"/>
              </a:buBlip>
              <a:tabLst/>
              <a:defRPr sz="16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2pPr>
            <a:lvl3pPr marL="755650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17600" indent="-2206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70025" indent="-2206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24038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185988" indent="-1809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40000" indent="-1825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892425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299288" indent="-288787" defTabSz="756095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2205" b="1" dirty="0" smtClean="0">
                <a:solidFill>
                  <a:srgbClr val="0098D4"/>
                </a:solidFill>
                <a:latin typeface="+mn-lt"/>
                <a:ea typeface="Calibri Light" charset="0"/>
                <a:cs typeface="Calibri Light" charset="0"/>
              </a:rPr>
              <a:t>Data Management and Analysis for </a:t>
            </a:r>
            <a:r>
              <a:rPr lang="en-GB" sz="2205" b="1" i="1" dirty="0" smtClean="0">
                <a:solidFill>
                  <a:srgbClr val="0098D4"/>
                </a:solidFill>
                <a:latin typeface="+mn-lt"/>
                <a:ea typeface="Calibri Light" charset="0"/>
                <a:cs typeface="Calibri Light" charset="0"/>
              </a:rPr>
              <a:t>in situ </a:t>
            </a:r>
            <a:r>
              <a:rPr lang="en-GB" sz="2205" b="1" dirty="0" smtClean="0">
                <a:solidFill>
                  <a:srgbClr val="0098D4"/>
                </a:solidFill>
                <a:latin typeface="+mn-lt"/>
                <a:ea typeface="Calibri Light" charset="0"/>
                <a:cs typeface="Calibri Light" charset="0"/>
              </a:rPr>
              <a:t>Materials Science Studies (2 FTEs):</a:t>
            </a:r>
          </a:p>
          <a:p>
            <a:pPr marL="693087" lvl="1" indent="-297537" defTabSz="756095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2205" dirty="0" smtClean="0">
                <a:solidFill>
                  <a:srgbClr val="000000"/>
                </a:solidFill>
                <a:latin typeface="+mn-lt"/>
                <a:ea typeface="Calibri Light" charset="0"/>
                <a:cs typeface="Calibri Light" charset="0"/>
              </a:rPr>
              <a:t>Development of new software concepts: Segmentation of tomography data based on artificial intelligence (2019), multidimensional data analysis (2020)</a:t>
            </a:r>
          </a:p>
          <a:p>
            <a:pPr marL="693087" lvl="1" indent="-297537" defTabSz="756095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2205" dirty="0" smtClean="0">
                <a:solidFill>
                  <a:srgbClr val="000000"/>
                </a:solidFill>
                <a:latin typeface="+mn-lt"/>
                <a:ea typeface="Calibri Light" charset="0"/>
                <a:cs typeface="Calibri Light" charset="0"/>
              </a:rPr>
              <a:t>Development of fast camera systems with high spatial and 			intensity resolution (cooperation with KIT)</a:t>
            </a:r>
          </a:p>
          <a:p>
            <a:pPr marL="693087" lvl="1" indent="-297537" defTabSz="756095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2205" dirty="0" smtClean="0">
                <a:solidFill>
                  <a:srgbClr val="000000"/>
                </a:solidFill>
                <a:latin typeface="+mn-lt"/>
                <a:ea typeface="Calibri Light" charset="0"/>
                <a:cs typeface="Calibri Light" charset="0"/>
              </a:rPr>
              <a:t>Training of “Data Scientists” in the frame of the 				</a:t>
            </a:r>
            <a:r>
              <a:rPr lang="en-GB" sz="2205" b="1" kern="0" dirty="0" smtClean="0">
                <a:solidFill>
                  <a:srgbClr val="0098D4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Helmholtz Graduate School DASHH</a:t>
            </a:r>
            <a:endParaRPr lang="en-GB" sz="2205" dirty="0">
              <a:latin typeface="+mn-lt"/>
              <a:ea typeface="Calibri Light" charset="0"/>
              <a:cs typeface="Calibri Light" charset="0"/>
            </a:endParaRPr>
          </a:p>
        </p:txBody>
      </p:sp>
      <p:sp>
        <p:nvSpPr>
          <p:cNvPr id="9" name="Textplatzhalter 8"/>
          <p:cNvSpPr txBox="1">
            <a:spLocks/>
          </p:cNvSpPr>
          <p:nvPr/>
        </p:nvSpPr>
        <p:spPr>
          <a:xfrm>
            <a:off x="583172" y="5004767"/>
            <a:ext cx="9372040" cy="1296143"/>
          </a:xfrm>
          <a:prstGeom prst="rect">
            <a:avLst/>
          </a:prstGeom>
        </p:spPr>
        <p:txBody>
          <a:bodyPr lIns="0" tIns="0" rIns="0" bIns="0"/>
          <a:lstStyle>
            <a:lvl1pPr marL="271463" indent="-2619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2"/>
              </a:buBlip>
              <a:tabLst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28650" indent="-269875" algn="l" defTabSz="685800" rtl="0" eaLnBrk="1" latinLnBrk="0" hangingPunct="1">
              <a:lnSpc>
                <a:spcPts val="1800"/>
              </a:lnSpc>
              <a:spcBef>
                <a:spcPts val="377"/>
              </a:spcBef>
              <a:buSzPct val="75000"/>
              <a:buFontTx/>
              <a:buBlip>
                <a:blip r:embed="rId3"/>
              </a:buBlip>
              <a:tabLst/>
              <a:defRPr sz="16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2pPr>
            <a:lvl3pPr marL="755650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17600" indent="-2206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70025" indent="-2206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24038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185988" indent="-1809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40000" indent="-1825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892425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299288" indent="-288787" defTabSz="756095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205" b="1" dirty="0" smtClean="0">
                <a:solidFill>
                  <a:srgbClr val="0098D4"/>
                </a:solidFill>
                <a:latin typeface="Calibri" panose="020F0502020204030204"/>
                <a:ea typeface="Calibri Light" charset="0"/>
                <a:cs typeface="Calibri Light" charset="0"/>
              </a:rPr>
              <a:t>MT/DMA </a:t>
            </a:r>
            <a:r>
              <a:rPr lang="en-US" sz="2205" b="1" dirty="0">
                <a:solidFill>
                  <a:srgbClr val="0098D4"/>
                </a:solidFill>
                <a:latin typeface="Calibri" panose="020F0502020204030204"/>
                <a:ea typeface="Calibri Light" charset="0"/>
                <a:cs typeface="Calibri Light" charset="0"/>
              </a:rPr>
              <a:t>and Key </a:t>
            </a:r>
            <a:r>
              <a:rPr lang="en-US" sz="2205" b="1" dirty="0" smtClean="0">
                <a:solidFill>
                  <a:srgbClr val="0098D4"/>
                </a:solidFill>
                <a:latin typeface="Calibri" panose="020F0502020204030204"/>
                <a:ea typeface="Calibri Light" charset="0"/>
                <a:cs typeface="Calibri Light" charset="0"/>
              </a:rPr>
              <a:t>Technologies/Information</a:t>
            </a:r>
            <a:r>
              <a:rPr lang="en-GB" sz="2205" b="1" dirty="0" smtClean="0">
                <a:solidFill>
                  <a:srgbClr val="0098D4"/>
                </a:solidFill>
                <a:latin typeface="Calibri" panose="020F0502020204030204"/>
                <a:ea typeface="Calibri Light" charset="0"/>
                <a:cs typeface="Calibri Light" charset="0"/>
              </a:rPr>
              <a:t>:</a:t>
            </a:r>
          </a:p>
          <a:p>
            <a:pPr marL="693087" lvl="1" indent="-297537" defTabSz="756095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2205" dirty="0" smtClean="0">
                <a:solidFill>
                  <a:srgbClr val="000000"/>
                </a:solidFill>
                <a:latin typeface="Calibri" panose="020F0502020204030204"/>
                <a:ea typeface="Calibri Light" charset="0"/>
                <a:cs typeface="Calibri Light" charset="0"/>
              </a:rPr>
              <a:t>J</a:t>
            </a:r>
            <a:r>
              <a:rPr lang="en-GB" sz="2205" kern="0" dirty="0">
                <a:solidFill>
                  <a:srgbClr val="000000"/>
                </a:solidFill>
                <a:latin typeface="Calibri" panose="020F0502020204030204"/>
              </a:rPr>
              <a:t>oint Lab </a:t>
            </a:r>
            <a:r>
              <a:rPr lang="en-GB" sz="2205" kern="0" dirty="0" smtClean="0">
                <a:solidFill>
                  <a:srgbClr val="000000"/>
                </a:solidFill>
                <a:latin typeface="Calibri" panose="020F0502020204030204"/>
              </a:rPr>
              <a:t>“</a:t>
            </a:r>
            <a:r>
              <a:rPr lang="en-US" sz="2205" kern="0" dirty="0" smtClean="0">
                <a:solidFill>
                  <a:srgbClr val="000000"/>
                </a:solidFill>
                <a:latin typeface="Calibri" panose="020F0502020204030204"/>
              </a:rPr>
              <a:t>Integrated </a:t>
            </a:r>
            <a:r>
              <a:rPr lang="en-US" sz="2205" kern="0" dirty="0">
                <a:solidFill>
                  <a:srgbClr val="000000"/>
                </a:solidFill>
                <a:latin typeface="Calibri" panose="020F0502020204030204"/>
              </a:rPr>
              <a:t>Model und Data driven Material </a:t>
            </a:r>
            <a:r>
              <a:rPr lang="en-US" sz="2205" kern="0" dirty="0" smtClean="0">
                <a:solidFill>
                  <a:srgbClr val="000000"/>
                </a:solidFill>
                <a:latin typeface="Calibri" panose="020F0502020204030204"/>
              </a:rPr>
              <a:t>Characterization” (</a:t>
            </a:r>
            <a:r>
              <a:rPr lang="en-GB" sz="2205" kern="0" dirty="0" smtClean="0">
                <a:solidFill>
                  <a:srgbClr val="000000"/>
                </a:solidFill>
                <a:latin typeface="Calibri" panose="020F0502020204030204"/>
              </a:rPr>
              <a:t>MDMC)</a:t>
            </a:r>
            <a:endParaRPr lang="en-GB" sz="2205" dirty="0">
              <a:latin typeface="Calibri" panose="020F0502020204030204"/>
              <a:ea typeface="Calibri Light" charset="0"/>
              <a:cs typeface="Calibri Light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83" y="2770188"/>
            <a:ext cx="2780017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3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Wingdings 3" pitchFamily="-111" charset="2"/>
          <a:buNone/>
          <a:tabLst/>
          <a:defRPr kumimoji="0" lang="de-D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Wingdings 3" pitchFamily="-111" charset="2"/>
          <a:buNone/>
          <a:tabLst/>
          <a:defRPr kumimoji="0" lang="de-D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zg_pp_vorlage_4-3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8D3"/>
      </a:accent1>
      <a:accent2>
        <a:srgbClr val="D1C88A"/>
      </a:accent2>
      <a:accent3>
        <a:srgbClr val="A3ADB2"/>
      </a:accent3>
      <a:accent4>
        <a:srgbClr val="00477B"/>
      </a:accent4>
      <a:accent5>
        <a:srgbClr val="ED8800"/>
      </a:accent5>
      <a:accent6>
        <a:srgbClr val="BCBD00"/>
      </a:accent6>
      <a:hlink>
        <a:srgbClr val="00A3DA"/>
      </a:hlink>
      <a:folHlink>
        <a:srgbClr val="52636D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8D3"/>
      </a:accent1>
      <a:accent2>
        <a:srgbClr val="D1C88A"/>
      </a:accent2>
      <a:accent3>
        <a:srgbClr val="A3ADB2"/>
      </a:accent3>
      <a:accent4>
        <a:srgbClr val="00477B"/>
      </a:accent4>
      <a:accent5>
        <a:srgbClr val="ED8800"/>
      </a:accent5>
      <a:accent6>
        <a:srgbClr val="BCBD00"/>
      </a:accent6>
      <a:hlink>
        <a:srgbClr val="00A3DA"/>
      </a:hlink>
      <a:folHlink>
        <a:srgbClr val="52636D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hzg_deutsch_v2</Template>
  <TotalTime>0</TotalTime>
  <Words>75</Words>
  <Application>Microsoft Office PowerPoint</Application>
  <PresentationFormat>Benutzerdefiniert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ClanNarrow-Book</vt:lpstr>
      <vt:lpstr>ClanNarrowLF-Book</vt:lpstr>
      <vt:lpstr>Benutzerdefiniertes Design</vt:lpstr>
      <vt:lpstr>hzg_pp_vorlage_4-3</vt:lpstr>
      <vt:lpstr>1_Office</vt:lpstr>
      <vt:lpstr>HZG Status of Planning for PoF IV</vt:lpstr>
    </vt:vector>
  </TitlesOfParts>
  <Company>HZG-Forschungszentrum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Bericht Institutsleitung 12/2013</dc:title>
  <dc:creator>Klaus Taube</dc:creator>
  <dc:description>Template: 2010-10-14</dc:description>
  <cp:lastModifiedBy>Pranzas,  Klaus</cp:lastModifiedBy>
  <cp:revision>1012</cp:revision>
  <dcterms:created xsi:type="dcterms:W3CDTF">2013-12-18T22:13:26Z</dcterms:created>
  <dcterms:modified xsi:type="dcterms:W3CDTF">2018-12-11T15:50:14Z</dcterms:modified>
</cp:coreProperties>
</file>