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3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E3923-26A0-C442-8E55-7DE38773C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CCCFA9-A611-8F4F-BD7B-637130C7B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33F82B-4778-A64F-B412-1312EC67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ED3E-ABC2-F346-9CDD-291B2BF7F882}" type="datetimeFigureOut">
              <a:t>25.09.19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003085-A284-7F4E-B73C-966B5490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457EE1-8529-514B-8B32-9A164812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F209-A927-B643-8BB5-D64773BF8C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8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FAD5D-5241-834D-A711-41C67706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38FF13-4446-3043-9CA1-1B76D1EF3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1A2476-015E-544F-8023-1EE267A9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ED3E-ABC2-F346-9CDD-291B2BF7F882}" type="datetimeFigureOut">
              <a:t>25.09.19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80F280-43C4-1D45-9830-08A1BFBA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881DE7-F0DA-6F4C-ADDA-AC1772FD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F209-A927-B643-8BB5-D64773BF8C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0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26A086-3D09-424D-B34B-7968CD249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C98D62-CF33-AB4E-8BAC-98F578755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A4BAF8-5B03-EE42-B1FD-D1887C3C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ED3E-ABC2-F346-9CDD-291B2BF7F882}" type="datetimeFigureOut">
              <a:t>25.09.19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E0BAA0-148F-6241-8FC7-574E99FC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FD4A60-6719-EE41-991C-A2E98AC1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F209-A927-B643-8BB5-D64773BF8C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0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7BA70-ED97-AB4A-BEB1-E169DFEF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603BD2-D58C-D04D-BB8B-59B77A386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193C49-EC6B-6548-B5F3-360FBE5D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ED3E-ABC2-F346-9CDD-291B2BF7F882}" type="datetimeFigureOut">
              <a:t>25.09.19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91D49A-A19D-1141-B527-2E008407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A66B41-E360-6F4E-AAB9-B7A33421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F209-A927-B643-8BB5-D64773BF8C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5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787E0-E856-6B48-83DF-FF167302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054F8E-4D73-0948-B87B-1032C4922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25A1CC-31CF-EF48-8B58-302C368E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ED3E-ABC2-F346-9CDD-291B2BF7F882}" type="datetimeFigureOut">
              <a:t>25.09.19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D43EBF-9A2D-D64C-AA8C-8BF01E42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3A6BDC-B727-234D-982C-E9EAB5E6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F209-A927-B643-8BB5-D64773BF8C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2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8ADDB-201C-7E4F-B808-151A85BA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FFC837-A3C0-1144-A0A4-92278A4EE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5AA18E-8285-6941-8B8D-FE0A9BE8A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6E9F0D-A222-9A40-86A2-3374CB18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ED3E-ABC2-F346-9CDD-291B2BF7F882}" type="datetimeFigureOut">
              <a:t>25.09.19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B1D0CD-EE95-1941-BB55-80F6019A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42DF0A-133D-6644-B214-0C6FAD96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F209-A927-B643-8BB5-D64773BF8C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D0CCB-A3E9-1442-A48D-369A210A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3091F0-A7C4-2241-8898-C8570F4B0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CA6176-4ED1-5644-AAA3-C4CF7D6DA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56FFBFE-EDDF-6F44-8CC4-2023F2994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43EFBBD-9FD8-0042-A85A-0C325F8F6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4E70786-EBC5-634D-94C0-F6571F7F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ED3E-ABC2-F346-9CDD-291B2BF7F882}" type="datetimeFigureOut">
              <a:t>25.09.19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CF4A3DC-BF40-D045-8958-05540C06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5CDE7D-0663-C641-B23F-673B20A2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F209-A927-B643-8BB5-D64773BF8C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6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A006F-E8FA-EF49-8475-EADA0260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FA2958-C901-3D47-AC3D-F57551B82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ED3E-ABC2-F346-9CDD-291B2BF7F882}" type="datetimeFigureOut">
              <a:t>25.09.19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DB4C41-BA69-374A-B7D5-4FE0A1E8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581842-9C33-9842-891A-7D09B68F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F209-A927-B643-8BB5-D64773BF8C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5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1A82DF-6A14-654A-91EA-ACB848D7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ED3E-ABC2-F346-9CDD-291B2BF7F882}" type="datetimeFigureOut">
              <a:t>25.09.19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5F0411-7478-E345-93A2-EBC695CF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B401A0-ABB7-1443-9486-BC7DF5DB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F209-A927-B643-8BB5-D64773BF8C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6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6F16E-D719-3449-8CED-94650666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5A1886-C767-C340-BB7B-3E40022E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31F5DF-B691-A54D-851D-10851857F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34B723-BB17-6747-A855-952ACC05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ED3E-ABC2-F346-9CDD-291B2BF7F882}" type="datetimeFigureOut">
              <a:t>25.09.19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6E53D3-431C-0345-9CBC-7CECAC13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414E61-ABB2-6745-A869-B0EF018C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F209-A927-B643-8BB5-D64773BF8C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6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C838A-D447-7F46-9E05-BF720A6C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389D466-53DB-0144-BA01-4807C121A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6480A8-0640-EC4C-A91A-FA87A4C7E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C2F83D-8337-D244-AEC3-D688CDA8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ED3E-ABC2-F346-9CDD-291B2BF7F882}" type="datetimeFigureOut">
              <a:t>25.09.19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673DFD-6A3E-3144-92FA-7E4F0007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E10AA8-C21E-224D-8EA2-9AC6975E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F209-A927-B643-8BB5-D64773BF8C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C715A51-8DC9-C84F-A373-F0D49DC3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82A8B3-30C8-4A46-AF2C-4507D29E2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59BCA7-F592-DD45-8393-4F957DE38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BED3E-ABC2-F346-9CDD-291B2BF7F882}" type="datetimeFigureOut">
              <a:t>25.09.19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140D57-13DC-C040-85BD-F047D3702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97AFC8-5695-BC42-AB61-CF11692D9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F209-A927-B643-8BB5-D64773BF8C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0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desy.de/indico/event/2205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C7E8326-5300-414F-8E33-3829A765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WELCOME!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BD65115-8D8F-824F-9C10-B687917C3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3205"/>
            <a:ext cx="10515600" cy="4196177"/>
          </a:xfrm>
        </p:spPr>
      </p:pic>
    </p:spTree>
    <p:extLst>
      <p:ext uri="{BB962C8B-B14F-4D97-AF65-F5344CB8AC3E}">
        <p14:creationId xmlns:p14="http://schemas.microsoft.com/office/powerpoint/2010/main" val="14919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47900-AF85-F04E-AF7E-7E6EFD79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PLEASE UPLOAD YOUR TALK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14A552-1A55-A841-887F-00F4C3058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Upload instructions: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Log in at </a:t>
            </a:r>
            <a:r>
              <a:rPr lang="en-US" dirty="0">
                <a:hlinkClick r:id="rId2"/>
              </a:rPr>
              <a:t>https://indico.desy.de/indico/event/22051/</a:t>
            </a:r>
            <a:endParaRPr lang="de-DE" b="1" dirty="0">
              <a:latin typeface="Courier New" charset="0"/>
              <a:ea typeface="Courier New" charset="0"/>
              <a:cs typeface="Courier New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“My conference” -&gt; “My contributions” 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your contribution with “View”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Upload your “Files”</a:t>
            </a:r>
            <a:br>
              <a:rPr lang="en-US" dirty="0"/>
            </a:br>
            <a:endParaRPr lang="de-DE" dirty="0"/>
          </a:p>
          <a:p>
            <a:r>
              <a:rPr lang="en-US" dirty="0"/>
              <a:t>All sessions will be provided with one presentation laptop (Windows) supporting Power Point and PDF presentations. </a:t>
            </a:r>
          </a:p>
          <a:p>
            <a:r>
              <a:rPr lang="en-US" dirty="0"/>
              <a:t>UPLOAD and CHECK your presentation slides </a:t>
            </a:r>
            <a:r>
              <a:rPr lang="en-US" i="1" dirty="0"/>
              <a:t>before</a:t>
            </a:r>
            <a:r>
              <a:rPr lang="en-US" dirty="0"/>
              <a:t> the respective session starts. Students will be there to help, or contact the LOC at the conference office in case of problems.</a:t>
            </a:r>
            <a:endParaRPr lang="de-DE" sz="2400" b="1" dirty="0">
              <a:solidFill>
                <a:srgbClr val="012C40"/>
              </a:solidFill>
              <a:latin typeface="Myriad Pro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25909-69C3-2041-AD96-F3DDA1EB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TONIGHT: POSTER SESSION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57633E-D448-3043-A081-985CA096F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About 18:10-19:10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Make sure your poster is attached before that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Attention: Leave the building &lt; 20:00 (building security will lock it!)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Where? In front of meeting room 1.101</a:t>
            </a:r>
            <a:br>
              <a:rPr lang="en-US"/>
            </a:br>
            <a:endParaRPr lang="en-US"/>
          </a:p>
          <a:p>
            <a:r>
              <a:rPr lang="en-US"/>
              <a:t>Nuts and crackers provided, no dinner</a:t>
            </a:r>
          </a:p>
        </p:txBody>
      </p:sp>
    </p:spTree>
    <p:extLst>
      <p:ext uri="{BB962C8B-B14F-4D97-AF65-F5344CB8AC3E}">
        <p14:creationId xmlns:p14="http://schemas.microsoft.com/office/powerpoint/2010/main" val="87172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04A9D-E475-5E45-B1D7-E7A9B53D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TOMORROW: CONFERENCE DINNER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10F52B-028F-4E48-A064-2344E177A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Start reception: 19:00</a:t>
            </a:r>
          </a:p>
          <a:p>
            <a:r>
              <a:rPr lang="en-US"/>
              <a:t>Start dinner: 19:30</a:t>
            </a:r>
          </a:p>
          <a:p>
            <a:r>
              <a:rPr lang="en-US"/>
              <a:t>Last drink: 22:45</a:t>
            </a:r>
          </a:p>
          <a:p>
            <a:endParaRPr lang="en-US"/>
          </a:p>
          <a:p>
            <a:r>
              <a:rPr lang="de-DE"/>
              <a:t>Location: Tempelhofer Damm 227, Tempelhofer Hafen, 12099 Berlin</a:t>
            </a:r>
            <a:br>
              <a:rPr lang="de-DE"/>
            </a:br>
            <a:r>
              <a:rPr lang="de-DE"/>
              <a:t>(Check google maps: “Pier 13, Berlin“)</a:t>
            </a:r>
            <a:br>
              <a:rPr lang="de-DE"/>
            </a:br>
            <a:endParaRPr lang="de-DE"/>
          </a:p>
          <a:p>
            <a:r>
              <a:rPr lang="de-DE" b="1"/>
              <a:t>How to get there? (takes about 35 mins)</a:t>
            </a:r>
            <a:br>
              <a:rPr lang="de-DE"/>
            </a:br>
            <a:r>
              <a:rPr lang="de-DE"/>
              <a:t>Connection with public transportation (make sure that you have a valid ticket!)</a:t>
            </a:r>
            <a:br>
              <a:rPr lang="de-DE"/>
            </a:br>
            <a:r>
              <a:rPr lang="de-DE"/>
              <a:t>• 5 minutes walk to station Friedrichstraße</a:t>
            </a:r>
            <a:br>
              <a:rPr lang="de-DE"/>
            </a:br>
            <a:r>
              <a:rPr lang="de-DE"/>
              <a:t>• U6 (underground) direction Alt-Mariendorf</a:t>
            </a:r>
            <a:br>
              <a:rPr lang="de-DE"/>
            </a:br>
            <a:r>
              <a:rPr lang="de-DE"/>
              <a:t>   15 minutes ride</a:t>
            </a:r>
            <a:br>
              <a:rPr lang="de-DE"/>
            </a:br>
            <a:r>
              <a:rPr lang="de-DE"/>
              <a:t>   stop: </a:t>
            </a:r>
            <a:r>
              <a:rPr lang="de-DE" b="1"/>
              <a:t>U Ullsteinstraße</a:t>
            </a:r>
            <a:br>
              <a:rPr lang="de-DE" b="1"/>
            </a:br>
            <a:r>
              <a:rPr lang="de-DE"/>
              <a:t>• 10 minutes walk from U Ullsteinstraße to Pier 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94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Macintosh PowerPoint</Application>
  <PresentationFormat>Breitbild</PresentationFormat>
  <Paragraphs>25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Myriad Pro</vt:lpstr>
      <vt:lpstr>Office</vt:lpstr>
      <vt:lpstr>WELCOME!</vt:lpstr>
      <vt:lpstr>PLEASE UPLOAD YOUR TALK</vt:lpstr>
      <vt:lpstr>TONIGHT: POSTER SESSION</vt:lpstr>
      <vt:lpstr>TOMORROW: CONFERENCE DINNER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Walter Winter</dc:creator>
  <cp:lastModifiedBy>Walter Winter</cp:lastModifiedBy>
  <cp:revision>8</cp:revision>
  <dcterms:created xsi:type="dcterms:W3CDTF">2019-09-25T07:28:08Z</dcterms:created>
  <dcterms:modified xsi:type="dcterms:W3CDTF">2019-09-25T08:29:09Z</dcterms:modified>
</cp:coreProperties>
</file>