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5"/>
  </p:notesMasterIdLst>
  <p:handoutMasterIdLst>
    <p:handoutMasterId r:id="rId6"/>
  </p:handoutMasterIdLst>
  <p:sldIdLst>
    <p:sldId id="349" r:id="rId2"/>
    <p:sldId id="412" r:id="rId3"/>
    <p:sldId id="413"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showGuides="1">
      <p:cViewPr varScale="1">
        <p:scale>
          <a:sx n="122" d="100"/>
          <a:sy n="122" d="100"/>
        </p:scale>
        <p:origin x="-96" y="-348"/>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20.12.2018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20.12.2018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 </a:t>
            </a:r>
          </a:p>
          <a:p>
            <a:r>
              <a:rPr lang="en-US" dirty="0" smtClean="0">
                <a:hlinkClick r:id="rId2" action="ppaction://hlinksldjump"/>
              </a:rPr>
              <a:t>Report Dispatch/PSPO</a:t>
            </a:r>
            <a:endParaRPr lang="en-US" dirty="0" smtClean="0"/>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hlinkClick r:id="rId3" action="ppaction://hlinksldjump"/>
              </a:rPr>
              <a:t>HED</a:t>
            </a:r>
            <a:endParaRPr lang="en-US" dirty="0" smtClean="0"/>
          </a:p>
          <a:p>
            <a:r>
              <a:rPr lang="en-US" dirty="0"/>
              <a:t>Beam transport</a:t>
            </a:r>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t>Detectors</a:t>
            </a:r>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 </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Dispatch / PSPO</a:t>
            </a:r>
            <a:endParaRPr lang="en-US" dirty="0"/>
          </a:p>
        </p:txBody>
      </p:sp>
      <p:sp>
        <p:nvSpPr>
          <p:cNvPr id="3" name="Content Placeholder 2"/>
          <p:cNvSpPr>
            <a:spLocks noGrp="1"/>
          </p:cNvSpPr>
          <p:nvPr>
            <p:ph idx="1"/>
          </p:nvPr>
        </p:nvSpPr>
        <p:spPr/>
        <p:txBody>
          <a:bodyPr/>
          <a:lstStyle/>
          <a:p>
            <a:r>
              <a:rPr lang="en-US" sz="2000" dirty="0" smtClean="0"/>
              <a:t>On Wednesday morning, unplanned updates of the MPS system in SASE1 triggered the emergency power off, causing overhead on the AE and ITDM groups. DESY MPS has been asked to improve the communication with XFEL. In particular, it was pointed out that in case invasive, unforeseen work has to be done, SRP and PSPO must be notified. </a:t>
            </a:r>
          </a:p>
          <a:p>
            <a:endParaRPr lang="en-US" sz="2000" dirty="0" smtClean="0"/>
          </a:p>
          <a:p>
            <a:r>
              <a:rPr lang="en-US" sz="2000" dirty="0" smtClean="0"/>
              <a:t>Next Read/OP Meeting on 11.01.2019</a:t>
            </a:r>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108593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Split-Delay </a:t>
            </a:r>
            <a:r>
              <a:rPr lang="en-US" dirty="0"/>
              <a:t>line vessel returned to XHEXP1 after cleaning by Henkel. </a:t>
            </a:r>
            <a:r>
              <a:rPr lang="en-US" dirty="0"/>
              <a:t/>
            </a:r>
            <a:br>
              <a:rPr lang="en-US" dirty="0"/>
            </a:br>
            <a:r>
              <a:rPr lang="en-US" dirty="0"/>
              <a:t>RGA next </a:t>
            </a:r>
            <a:r>
              <a:rPr lang="en-US" dirty="0" smtClean="0"/>
              <a:t>year.</a:t>
            </a:r>
          </a:p>
          <a:p>
            <a:pPr>
              <a:buFont typeface="Arial" panose="020B0604020202020204" pitchFamily="34" charset="0"/>
              <a:buChar char="•"/>
            </a:pPr>
            <a:r>
              <a:rPr lang="en-US" dirty="0" smtClean="0"/>
              <a:t>2 </a:t>
            </a:r>
            <a:r>
              <a:rPr lang="en-US" dirty="0"/>
              <a:t>additional racks for HED under installation (U. </a:t>
            </a:r>
            <a:r>
              <a:rPr lang="en-US" dirty="0" smtClean="0"/>
              <a:t>Brüggmann)</a:t>
            </a:r>
          </a:p>
          <a:p>
            <a:pPr>
              <a:buFont typeface="Arial" panose="020B0604020202020204" pitchFamily="34" charset="0"/>
              <a:buChar char="•"/>
            </a:pPr>
            <a:r>
              <a:rPr lang="en-US" dirty="0" smtClean="0"/>
              <a:t>OPT </a:t>
            </a:r>
            <a:r>
              <a:rPr lang="en-US" dirty="0"/>
              <a:t>hutch: pp-laser transport pipe </a:t>
            </a:r>
            <a:r>
              <a:rPr lang="en-US" dirty="0" smtClean="0"/>
              <a:t>installed</a:t>
            </a:r>
          </a:p>
          <a:p>
            <a:pPr>
              <a:buFont typeface="Arial" panose="020B0604020202020204" pitchFamily="34" charset="0"/>
              <a:buChar char="•"/>
            </a:pPr>
            <a:r>
              <a:rPr lang="en-US" dirty="0" smtClean="0"/>
              <a:t>airlock </a:t>
            </a:r>
            <a:r>
              <a:rPr lang="en-US" dirty="0"/>
              <a:t>to EXP hutch: </a:t>
            </a:r>
            <a:r>
              <a:rPr lang="en-US" dirty="0" err="1"/>
              <a:t>capenter</a:t>
            </a:r>
            <a:r>
              <a:rPr lang="en-US" dirty="0"/>
              <a:t> installed shelves for coats, overshoes, </a:t>
            </a:r>
            <a:r>
              <a:rPr lang="en-US" dirty="0" smtClean="0"/>
              <a:t>laser </a:t>
            </a:r>
            <a:r>
              <a:rPr lang="en-US" dirty="0"/>
              <a:t>goggles </a:t>
            </a:r>
            <a:r>
              <a:rPr lang="en-US" dirty="0" smtClean="0"/>
              <a:t>etc.</a:t>
            </a:r>
          </a:p>
          <a:p>
            <a:pPr>
              <a:buFont typeface="Arial" panose="020B0604020202020204" pitchFamily="34" charset="0"/>
              <a:buChar char="•"/>
            </a:pPr>
            <a:r>
              <a:rPr lang="en-US" dirty="0" smtClean="0"/>
              <a:t>EXP </a:t>
            </a:r>
            <a:r>
              <a:rPr lang="en-US" dirty="0"/>
              <a:t>hutch: IC2 (second vacuum chamber) delivered and SAT </a:t>
            </a:r>
            <a:r>
              <a:rPr lang="en-US" dirty="0" smtClean="0"/>
              <a:t>passed</a:t>
            </a:r>
          </a:p>
          <a:p>
            <a:pPr>
              <a:buFont typeface="Arial" panose="020B0604020202020204" pitchFamily="34" charset="0"/>
              <a:buChar char="•"/>
            </a:pPr>
            <a:r>
              <a:rPr lang="en-US" dirty="0" smtClean="0"/>
              <a:t> </a:t>
            </a:r>
            <a:r>
              <a:rPr lang="en-US" dirty="0"/>
              <a:t>EXP hutch: permanent platform between wall and IC1 under construction </a:t>
            </a:r>
            <a:r>
              <a:rPr lang="en-US" dirty="0"/>
              <a:t/>
            </a:r>
            <a:br>
              <a:rPr lang="en-US" dirty="0"/>
            </a:br>
            <a:r>
              <a:rPr lang="en-US" dirty="0"/>
              <a:t>(to access </a:t>
            </a:r>
            <a:r>
              <a:rPr lang="en-US" dirty="0" smtClean="0"/>
              <a:t>the laser </a:t>
            </a:r>
            <a:r>
              <a:rPr lang="en-US" dirty="0"/>
              <a:t>beam transport and radiation shield collars.</a:t>
            </a:r>
            <a:endParaRPr lang="en-US"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412595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126</Words>
  <Application>Microsoft Office PowerPoint</Application>
  <PresentationFormat>Custom</PresentationFormat>
  <Paragraphs>39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XFEL_PowerPoint_16x9_v3</vt:lpstr>
      <vt:lpstr>Joint Operation &amp; Readiness meeting</vt:lpstr>
      <vt:lpstr>Dispatch / PSPO</vt:lpstr>
      <vt:lpstr>HED</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222</cp:revision>
  <dcterms:created xsi:type="dcterms:W3CDTF">2016-11-17T10:20:04Z</dcterms:created>
  <dcterms:modified xsi:type="dcterms:W3CDTF">2018-12-20T15:02:02Z</dcterms:modified>
</cp:coreProperties>
</file>