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2" r:id="rId4"/>
    <p:sldId id="263" r:id="rId5"/>
    <p:sldId id="355" r:id="rId6"/>
    <p:sldId id="268" r:id="rId7"/>
    <p:sldId id="269" r:id="rId8"/>
    <p:sldId id="288" r:id="rId9"/>
    <p:sldId id="302" r:id="rId10"/>
    <p:sldId id="331" r:id="rId11"/>
    <p:sldId id="341" r:id="rId12"/>
    <p:sldId id="342" r:id="rId13"/>
    <p:sldId id="344" r:id="rId14"/>
    <p:sldId id="345" r:id="rId15"/>
    <p:sldId id="343" r:id="rId16"/>
    <p:sldId id="311" r:id="rId17"/>
  </p:sldIdLst>
  <p:sldSz cx="24384000" cy="15240000"/>
  <p:notesSz cx="6794500" cy="9931400"/>
  <p:defaultTextStyle>
    <a:defPPr>
      <a:defRPr lang="de-DE"/>
    </a:defPPr>
    <a:lvl1pPr marL="0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581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9162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8743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8324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7905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7486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7067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6648" algn="l" defTabSz="121958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153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0">
          <p15:clr>
            <a:srgbClr val="A4A3A4"/>
          </p15:clr>
        </p15:guide>
        <p15:guide id="2" orient="horz" pos="1933">
          <p15:clr>
            <a:srgbClr val="A4A3A4"/>
          </p15:clr>
        </p15:guide>
        <p15:guide id="3" pos="295">
          <p15:clr>
            <a:srgbClr val="A4A3A4"/>
          </p15:clr>
        </p15:guide>
        <p15:guide id="4" pos="4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3E6"/>
    <a:srgbClr val="1A92E7"/>
    <a:srgbClr val="656565"/>
    <a:srgbClr val="EC792A"/>
    <a:srgbClr val="9AA835"/>
    <a:srgbClr val="DA501E"/>
    <a:srgbClr val="1690D8"/>
    <a:srgbClr val="C81610"/>
    <a:srgbClr val="0A4F18"/>
    <a:srgbClr val="DFA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2" autoAdjust="0"/>
    <p:restoredTop sz="63668" autoAdjust="0"/>
  </p:normalViewPr>
  <p:slideViewPr>
    <p:cSldViewPr snapToGrid="0">
      <p:cViewPr varScale="1">
        <p:scale>
          <a:sx n="26" d="100"/>
          <a:sy n="26" d="100"/>
        </p:scale>
        <p:origin x="-172" y="-100"/>
      </p:cViewPr>
      <p:guideLst>
        <p:guide orient="horz"/>
        <p:guide pos="153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856"/>
    </p:cViewPr>
  </p:sorterViewPr>
  <p:notesViewPr>
    <p:cSldViewPr snapToObjects="1" showGuides="1">
      <p:cViewPr varScale="1">
        <p:scale>
          <a:sx n="120" d="100"/>
          <a:sy n="120" d="100"/>
        </p:scale>
        <p:origin x="-2424" y="-96"/>
      </p:cViewPr>
      <p:guideLst>
        <p:guide orient="horz" pos="304"/>
        <p:guide orient="horz" pos="2799"/>
        <p:guide pos="219"/>
        <p:guide pos="3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059" y="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AB85-3781-4C1B-92EE-58A5C4DBC836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51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059" y="9432511"/>
            <a:ext cx="294435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CD15E-3E48-4240-936B-4E1E62DC67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17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038" y="1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23BA-3CC7-3942-8CD0-20E1CEF3A913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533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038" y="9432533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EC72E-16DE-F540-AA57-A024005E41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44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581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9162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8743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8324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7905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7486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7067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6648" algn="l" defTabSz="121958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was</a:t>
            </a:r>
            <a:r>
              <a:rPr lang="en-GB" baseline="0" dirty="0"/>
              <a:t> taken in 1963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C72E-16DE-F540-AA57-A024005E41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4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507200"/>
            <a:ext cx="24387175" cy="7290000"/>
          </a:xfrm>
          <a:prstGeom prst="rect">
            <a:avLst/>
          </a:prstGeom>
        </p:spPr>
        <p:txBody>
          <a:bodyPr vert="horz" lIns="828000" tIns="0" rIns="0" bIns="0"/>
          <a:lstStyle>
            <a:lvl1pPr marL="0" indent="0">
              <a:buFontTx/>
              <a:buNone/>
              <a:defRPr sz="30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presenter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12707666"/>
            <a:ext cx="18896400" cy="10227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13450497"/>
            <a:ext cx="18896400" cy="10227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C0C0C0"/>
                </a:solidFill>
              </a:defRPr>
            </a:lvl1pPr>
          </a:lstStyle>
          <a:p>
            <a:pPr lvl="0"/>
            <a:r>
              <a:rPr lang="de-DE" dirty="0" err="1"/>
              <a:t>date</a:t>
            </a:r>
            <a:endParaRPr lang="de-DE" dirty="0"/>
          </a:p>
        </p:txBody>
      </p:sp>
      <p:pic>
        <p:nvPicPr>
          <p:cNvPr id="2" name="Bild 1" descr="HG_LOGO_S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426" y="12735679"/>
            <a:ext cx="3747035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1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ubtitleImageCap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508500"/>
            <a:ext cx="24387175" cy="10771200"/>
          </a:xfrm>
          <a:prstGeom prst="rect">
            <a:avLst/>
          </a:prstGeom>
        </p:spPr>
        <p:txBody>
          <a:bodyPr vert="horz" lIns="828000" tIns="0" rIns="0" bIns="0"/>
          <a:lstStyle>
            <a:lvl1pPr marL="0" indent="0">
              <a:buFontTx/>
              <a:buNone/>
              <a:defRPr sz="30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9" name="caption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249699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caption2</a:t>
            </a:r>
          </a:p>
        </p:txBody>
      </p:sp>
      <p:sp>
        <p:nvSpPr>
          <p:cNvPr id="17" name="caption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604566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caption1</a:t>
            </a:r>
          </a:p>
        </p:txBody>
      </p:sp>
      <p:sp>
        <p:nvSpPr>
          <p:cNvPr id="18" name="caption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2265333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89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ubtitleBodyImageCap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12388189" y="4460576"/>
            <a:ext cx="11988000" cy="10771200"/>
          </a:xfrm>
          <a:prstGeom prst="rect">
            <a:avLst/>
          </a:prstGeom>
        </p:spPr>
        <p:txBody>
          <a:bodyPr vert="horz" lIns="828000" tIns="0" rIns="0" bIns="0"/>
          <a:lstStyle>
            <a:lvl1pPr marL="0" indent="0">
              <a:buFontTx/>
              <a:buNone/>
              <a:defRPr sz="30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6" name="caption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688" y="12265333"/>
            <a:ext cx="12024112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10" name="body"/>
          <p:cNvSpPr>
            <a:spLocks noGrp="1"/>
          </p:cNvSpPr>
          <p:nvPr>
            <p:ph sz="quarter" idx="16" hasCustomPrompt="1"/>
          </p:nvPr>
        </p:nvSpPr>
        <p:spPr>
          <a:xfrm>
            <a:off x="801688" y="5354150"/>
            <a:ext cx="11351236" cy="8850312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400"/>
              </a:lnSpc>
              <a:spcBef>
                <a:spcPts val="6400"/>
              </a:spcBef>
              <a:defRPr sz="5500"/>
            </a:lvl1pPr>
            <a:lvl2pPr>
              <a:lnSpc>
                <a:spcPts val="6400"/>
              </a:lnSpc>
              <a:spcBef>
                <a:spcPts val="0"/>
              </a:spcBef>
              <a:defRPr sz="4000">
                <a:solidFill>
                  <a:srgbClr val="C0C0C0"/>
                </a:solidFill>
              </a:defRPr>
            </a:lvl2pPr>
            <a:lvl3pPr marL="720000" indent="-720000">
              <a:lnSpc>
                <a:spcPts val="6400"/>
              </a:lnSpc>
              <a:spcBef>
                <a:spcPts val="0"/>
              </a:spcBef>
              <a:buFont typeface="Lucida Grande"/>
              <a:buChar char="—"/>
              <a:defRPr sz="4000" i="0">
                <a:solidFill>
                  <a:srgbClr val="C0C0C0"/>
                </a:solidFill>
              </a:defRPr>
            </a:lvl3pPr>
            <a:lvl4pPr marL="720000">
              <a:lnSpc>
                <a:spcPts val="6400"/>
              </a:lnSpc>
              <a:spcBef>
                <a:spcPts val="0"/>
              </a:spcBef>
              <a:buFontTx/>
              <a:buNone/>
              <a:defRPr sz="4000" i="1">
                <a:solidFill>
                  <a:srgbClr val="C0C0C0"/>
                </a:solidFill>
              </a:defRPr>
            </a:lvl4pPr>
            <a:lvl5pPr marL="1440000" indent="0">
              <a:lnSpc>
                <a:spcPts val="6400"/>
              </a:lnSpc>
              <a:spcBef>
                <a:spcPts val="0"/>
              </a:spcBef>
              <a:buFontTx/>
              <a:buNone/>
              <a:defRPr sz="4000" i="0">
                <a:solidFill>
                  <a:srgbClr val="C0C0C0"/>
                </a:solidFill>
              </a:defRPr>
            </a:lvl5pPr>
          </a:lstStyle>
          <a:p>
            <a:pPr lvl="0"/>
            <a:r>
              <a:rPr lang="de-DE" dirty="0" err="1"/>
              <a:t>body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44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titleTitleSubtitleBodyImageCap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12388189" y="4460576"/>
            <a:ext cx="11988000" cy="10771200"/>
          </a:xfrm>
          <a:prstGeom prst="rect">
            <a:avLst/>
          </a:prstGeom>
        </p:spPr>
        <p:txBody>
          <a:bodyPr vert="horz" lIns="828000" tIns="0" rIns="0" bIns="0"/>
          <a:lstStyle>
            <a:lvl1pPr marL="0" indent="0">
              <a:buFontTx/>
              <a:buNone/>
              <a:defRPr sz="30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6" name="caption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688" y="12265333"/>
            <a:ext cx="12024112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10" name="body"/>
          <p:cNvSpPr>
            <a:spLocks noGrp="1"/>
          </p:cNvSpPr>
          <p:nvPr>
            <p:ph sz="quarter" idx="16" hasCustomPrompt="1"/>
          </p:nvPr>
        </p:nvSpPr>
        <p:spPr>
          <a:xfrm>
            <a:off x="801688" y="5354150"/>
            <a:ext cx="11351236" cy="8850312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400"/>
              </a:lnSpc>
              <a:spcBef>
                <a:spcPts val="6400"/>
              </a:spcBef>
              <a:defRPr sz="5500"/>
            </a:lvl1pPr>
            <a:lvl2pPr>
              <a:lnSpc>
                <a:spcPts val="6400"/>
              </a:lnSpc>
              <a:spcBef>
                <a:spcPts val="0"/>
              </a:spcBef>
              <a:defRPr sz="4000">
                <a:solidFill>
                  <a:srgbClr val="C0C0C0"/>
                </a:solidFill>
              </a:defRPr>
            </a:lvl2pPr>
            <a:lvl3pPr marL="720000" indent="-720000">
              <a:lnSpc>
                <a:spcPts val="6400"/>
              </a:lnSpc>
              <a:spcBef>
                <a:spcPts val="0"/>
              </a:spcBef>
              <a:buFont typeface="Lucida Grande"/>
              <a:buChar char="—"/>
              <a:defRPr sz="4000" i="0">
                <a:solidFill>
                  <a:srgbClr val="C0C0C0"/>
                </a:solidFill>
              </a:defRPr>
            </a:lvl3pPr>
            <a:lvl4pPr marL="720000">
              <a:lnSpc>
                <a:spcPts val="6400"/>
              </a:lnSpc>
              <a:spcBef>
                <a:spcPts val="0"/>
              </a:spcBef>
              <a:buFontTx/>
              <a:buNone/>
              <a:defRPr sz="4000" i="1">
                <a:solidFill>
                  <a:srgbClr val="C0C0C0"/>
                </a:solidFill>
              </a:defRPr>
            </a:lvl4pPr>
            <a:lvl5pPr marL="1440000" indent="0">
              <a:lnSpc>
                <a:spcPts val="6400"/>
              </a:lnSpc>
              <a:spcBef>
                <a:spcPts val="0"/>
              </a:spcBef>
              <a:buFontTx/>
              <a:buNone/>
              <a:defRPr sz="4000" i="0">
                <a:solidFill>
                  <a:srgbClr val="C0C0C0"/>
                </a:solidFill>
              </a:defRPr>
            </a:lvl5pPr>
          </a:lstStyle>
          <a:p>
            <a:pPr lvl="0"/>
            <a:r>
              <a:rPr lang="de-DE" dirty="0" err="1"/>
              <a:t>body</a:t>
            </a:r>
            <a:endParaRPr lang="de-DE" dirty="0"/>
          </a:p>
        </p:txBody>
      </p:sp>
      <p:sp>
        <p:nvSpPr>
          <p:cNvPr id="9" name="super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supertitle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794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ubtitleBody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5" name="body"/>
          <p:cNvSpPr>
            <a:spLocks noGrp="1"/>
          </p:cNvSpPr>
          <p:nvPr>
            <p:ph sz="quarter" idx="16" hasCustomPrompt="1"/>
          </p:nvPr>
        </p:nvSpPr>
        <p:spPr>
          <a:xfrm>
            <a:off x="801687" y="5354150"/>
            <a:ext cx="18932159" cy="8850312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400"/>
              </a:lnSpc>
              <a:spcBef>
                <a:spcPts val="6400"/>
              </a:spcBef>
              <a:defRPr sz="5500"/>
            </a:lvl1pPr>
            <a:lvl2pPr>
              <a:lnSpc>
                <a:spcPts val="6400"/>
              </a:lnSpc>
              <a:spcBef>
                <a:spcPts val="0"/>
              </a:spcBef>
              <a:defRPr sz="4000">
                <a:solidFill>
                  <a:srgbClr val="C0C0C0"/>
                </a:solidFill>
              </a:defRPr>
            </a:lvl2pPr>
            <a:lvl3pPr marL="720000" indent="-720000">
              <a:lnSpc>
                <a:spcPts val="6400"/>
              </a:lnSpc>
              <a:spcBef>
                <a:spcPts val="0"/>
              </a:spcBef>
              <a:buFont typeface="Lucida Grande"/>
              <a:buChar char="—"/>
              <a:defRPr sz="4000" i="0">
                <a:solidFill>
                  <a:srgbClr val="C0C0C0"/>
                </a:solidFill>
              </a:defRPr>
            </a:lvl3pPr>
            <a:lvl4pPr marL="720000">
              <a:lnSpc>
                <a:spcPts val="6400"/>
              </a:lnSpc>
              <a:spcBef>
                <a:spcPts val="0"/>
              </a:spcBef>
              <a:buFontTx/>
              <a:buNone/>
              <a:defRPr sz="4000" i="1">
                <a:solidFill>
                  <a:srgbClr val="C0C0C0"/>
                </a:solidFill>
              </a:defRPr>
            </a:lvl4pPr>
            <a:lvl5pPr marL="1440000" indent="0">
              <a:lnSpc>
                <a:spcPts val="6400"/>
              </a:lnSpc>
              <a:spcBef>
                <a:spcPts val="0"/>
              </a:spcBef>
              <a:buFontTx/>
              <a:buNone/>
              <a:defRPr sz="4000" i="0">
                <a:solidFill>
                  <a:srgbClr val="C0C0C0"/>
                </a:solidFill>
              </a:defRPr>
            </a:lvl5pPr>
          </a:lstStyle>
          <a:p>
            <a:pPr lvl="0"/>
            <a:r>
              <a:rPr lang="de-DE" dirty="0" err="1"/>
              <a:t>body</a:t>
            </a:r>
            <a:endParaRPr lang="de-DE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titleTitleSubtitleBody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per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supertitle</a:t>
            </a:r>
          </a:p>
        </p:txBody>
      </p:sp>
      <p:sp>
        <p:nvSpPr>
          <p:cNvPr id="7" name="body"/>
          <p:cNvSpPr>
            <a:spLocks noGrp="1"/>
          </p:cNvSpPr>
          <p:nvPr>
            <p:ph sz="quarter" idx="16" hasCustomPrompt="1"/>
          </p:nvPr>
        </p:nvSpPr>
        <p:spPr>
          <a:xfrm>
            <a:off x="801687" y="5354150"/>
            <a:ext cx="18932159" cy="8850312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400"/>
              </a:lnSpc>
              <a:spcBef>
                <a:spcPts val="6400"/>
              </a:spcBef>
              <a:defRPr sz="5500"/>
            </a:lvl1pPr>
            <a:lvl2pPr>
              <a:lnSpc>
                <a:spcPts val="6400"/>
              </a:lnSpc>
              <a:spcBef>
                <a:spcPts val="0"/>
              </a:spcBef>
              <a:defRPr sz="4000">
                <a:solidFill>
                  <a:srgbClr val="C0C0C0"/>
                </a:solidFill>
              </a:defRPr>
            </a:lvl2pPr>
            <a:lvl3pPr marL="720000" indent="-720000">
              <a:lnSpc>
                <a:spcPts val="6400"/>
              </a:lnSpc>
              <a:spcBef>
                <a:spcPts val="0"/>
              </a:spcBef>
              <a:buFont typeface="Lucida Grande"/>
              <a:buChar char="—"/>
              <a:defRPr sz="4000" i="0">
                <a:solidFill>
                  <a:srgbClr val="C0C0C0"/>
                </a:solidFill>
              </a:defRPr>
            </a:lvl3pPr>
            <a:lvl4pPr marL="720000">
              <a:lnSpc>
                <a:spcPts val="6400"/>
              </a:lnSpc>
              <a:spcBef>
                <a:spcPts val="0"/>
              </a:spcBef>
              <a:buFontTx/>
              <a:buNone/>
              <a:defRPr sz="4000" i="1">
                <a:solidFill>
                  <a:srgbClr val="C0C0C0"/>
                </a:solidFill>
              </a:defRPr>
            </a:lvl4pPr>
            <a:lvl5pPr marL="1440000" indent="0">
              <a:lnSpc>
                <a:spcPts val="6400"/>
              </a:lnSpc>
              <a:spcBef>
                <a:spcPts val="0"/>
              </a:spcBef>
              <a:buFontTx/>
              <a:buNone/>
              <a:defRPr sz="4000" i="0">
                <a:solidFill>
                  <a:srgbClr val="C0C0C0"/>
                </a:solidFill>
              </a:defRPr>
            </a:lvl5pPr>
          </a:lstStyle>
          <a:p>
            <a:pPr lvl="0"/>
            <a:r>
              <a:rPr lang="de-DE" dirty="0" err="1"/>
              <a:t>body</a:t>
            </a:r>
            <a:endParaRPr lang="de-DE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754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titleTitleSubtitleImageCap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508500"/>
            <a:ext cx="24387175" cy="10771200"/>
          </a:xfrm>
          <a:prstGeom prst="rect">
            <a:avLst/>
          </a:prstGeom>
        </p:spPr>
        <p:txBody>
          <a:bodyPr vert="horz" lIns="828000" tIns="0" rIns="0" bIns="0"/>
          <a:lstStyle>
            <a:lvl1pPr marL="0" indent="0">
              <a:buFontTx/>
              <a:buNone/>
              <a:defRPr sz="30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2" name="caption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249699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caption2</a:t>
            </a:r>
          </a:p>
        </p:txBody>
      </p:sp>
      <p:sp>
        <p:nvSpPr>
          <p:cNvPr id="13" name="caption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604566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caption1</a:t>
            </a:r>
          </a:p>
        </p:txBody>
      </p:sp>
      <p:sp>
        <p:nvSpPr>
          <p:cNvPr id="15" name="caption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2265333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supertitle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558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titleTitleSubtitleImageFullsiz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4387175" cy="15279700"/>
          </a:xfrm>
          <a:prstGeom prst="rect">
            <a:avLst/>
          </a:prstGeom>
        </p:spPr>
        <p:txBody>
          <a:bodyPr vert="horz" lIns="828000" tIns="0" rIns="0" bIns="0"/>
          <a:lstStyle>
            <a:lvl1pPr marL="0" indent="0">
              <a:buFontTx/>
              <a:buNone/>
              <a:defRPr sz="3000"/>
            </a:lvl1pPr>
          </a:lstStyle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2" name="caption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249699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caption2</a:t>
            </a:r>
          </a:p>
        </p:txBody>
      </p:sp>
      <p:sp>
        <p:nvSpPr>
          <p:cNvPr id="13" name="caption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604566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caption1</a:t>
            </a:r>
          </a:p>
        </p:txBody>
      </p:sp>
      <p:sp>
        <p:nvSpPr>
          <p:cNvPr id="15" name="caption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2265333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caption</a:t>
            </a:r>
            <a:endParaRPr lang="de-DE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56135" y="827532"/>
            <a:ext cx="1625600" cy="1625600"/>
          </a:xfrm>
          <a:prstGeom prst="rect">
            <a:avLst/>
          </a:prstGeom>
        </p:spPr>
      </p:pic>
      <p:sp>
        <p:nvSpPr>
          <p:cNvPr id="14" name="super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pPr lvl="0"/>
            <a:r>
              <a:rPr lang="de-DE" dirty="0"/>
              <a:t>supertitle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16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Cap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mage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24384000" cy="15240000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caption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2249699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caption2</a:t>
            </a:r>
          </a:p>
        </p:txBody>
      </p:sp>
      <p:sp>
        <p:nvSpPr>
          <p:cNvPr id="9" name="caption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604566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caption1</a:t>
            </a:r>
          </a:p>
        </p:txBody>
      </p:sp>
      <p:sp>
        <p:nvSpPr>
          <p:cNvPr id="10" name="caption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2265333"/>
            <a:ext cx="243828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ESY-Logo-cyan-RGB_ger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535" y="849726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1" r:id="rId3"/>
    <p:sldLayoutId id="2147483666" r:id="rId4"/>
    <p:sldLayoutId id="2147483662" r:id="rId5"/>
    <p:sldLayoutId id="2147483663" r:id="rId6"/>
    <p:sldLayoutId id="2147483656" r:id="rId7"/>
    <p:sldLayoutId id="2147483665" r:id="rId8"/>
    <p:sldLayoutId id="2147483655" r:id="rId9"/>
  </p:sldLayoutIdLst>
  <p:hf hdr="0" ftr="0" dt="0"/>
  <p:txStyles>
    <p:titleStyle>
      <a:lvl1pPr algn="ctr" defTabSz="1219581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1219581" rtl="0" eaLnBrk="1" latinLnBrk="0" hangingPunct="1">
        <a:spcBef>
          <a:spcPts val="6400"/>
        </a:spcBef>
        <a:buFontTx/>
        <a:buNone/>
        <a:defRPr sz="5000" kern="1200">
          <a:solidFill>
            <a:srgbClr val="777777"/>
          </a:solidFill>
          <a:latin typeface="Arial"/>
          <a:ea typeface="+mn-ea"/>
          <a:cs typeface="Arial"/>
        </a:defRPr>
      </a:lvl1pPr>
      <a:lvl2pPr marL="0" indent="0" algn="l" defTabSz="1219581" rtl="0" eaLnBrk="1" latinLnBrk="0" hangingPunct="1">
        <a:spcBef>
          <a:spcPct val="20000"/>
        </a:spcBef>
        <a:buFontTx/>
        <a:buNone/>
        <a:defRPr sz="4000" kern="1200">
          <a:solidFill>
            <a:srgbClr val="C0C0C0"/>
          </a:solidFill>
          <a:latin typeface="Arial"/>
          <a:ea typeface="+mn-ea"/>
          <a:cs typeface="Arial"/>
        </a:defRPr>
      </a:lvl2pPr>
      <a:lvl3pPr marL="0" indent="0" algn="l" defTabSz="1219581" rtl="0" eaLnBrk="1" latinLnBrk="0" hangingPunct="1">
        <a:spcBef>
          <a:spcPts val="6400"/>
        </a:spcBef>
        <a:buFontTx/>
        <a:buNone/>
        <a:defRPr sz="3000" kern="1200">
          <a:solidFill>
            <a:srgbClr val="777777"/>
          </a:solidFill>
          <a:latin typeface="Arial"/>
          <a:ea typeface="+mn-ea"/>
          <a:cs typeface="Arial"/>
        </a:defRPr>
      </a:lvl3pPr>
      <a:lvl4pPr marL="0" indent="0" algn="l" defTabSz="1219581" rtl="0" eaLnBrk="1" latinLnBrk="0" hangingPunct="1">
        <a:spcBef>
          <a:spcPts val="6400"/>
        </a:spcBef>
        <a:buFontTx/>
        <a:buNone/>
        <a:defRPr sz="3000" kern="1200">
          <a:solidFill>
            <a:srgbClr val="777777"/>
          </a:solidFill>
          <a:latin typeface="Arial"/>
          <a:ea typeface="+mn-ea"/>
          <a:cs typeface="Arial"/>
        </a:defRPr>
      </a:lvl4pPr>
      <a:lvl5pPr marL="5488115" indent="-609791" algn="l" defTabSz="1219581" rtl="0" eaLnBrk="1" latinLnBrk="0" hangingPunct="1">
        <a:spcBef>
          <a:spcPct val="20000"/>
        </a:spcBef>
        <a:buFont typeface="Arial"/>
        <a:buChar char="»"/>
        <a:defRPr sz="13300" kern="1200">
          <a:solidFill>
            <a:schemeClr val="tx1"/>
          </a:solidFill>
          <a:latin typeface="Arial"/>
          <a:ea typeface="+mn-ea"/>
          <a:cs typeface="Arial"/>
        </a:defRPr>
      </a:lvl5pPr>
      <a:lvl6pPr marL="6707696" indent="-609791" algn="l" defTabSz="121958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7277" indent="-609791" algn="l" defTabSz="121958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6858" indent="-609791" algn="l" defTabSz="121958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6439" indent="-609791" algn="l" defTabSz="121958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581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9162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8743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8324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7486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7067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6648" algn="l" defTabSz="121958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7200"/>
            <a:ext cx="24387175" cy="7290000"/>
          </a:xfrm>
          <a:prstGeom prst="rect">
            <a:avLst/>
          </a:prstGeom>
        </p:spPr>
      </p:pic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 smtClean="0"/>
              <a:t>Introduction </a:t>
            </a:r>
            <a:r>
              <a:rPr lang="en-US" dirty="0" smtClean="0"/>
              <a:t>to </a:t>
            </a:r>
            <a:r>
              <a:rPr lang="en-US" dirty="0"/>
              <a:t>DESY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resenter"/>
          <p:cNvSpPr>
            <a:spLocks noGrp="1"/>
          </p:cNvSpPr>
          <p:nvPr>
            <p:ph type="body" sz="quarter" idx="12"/>
          </p:nvPr>
        </p:nvSpPr>
        <p:spPr>
          <a:xfrm>
            <a:off x="812800" y="12707666"/>
            <a:ext cx="18896400" cy="10227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777777"/>
                </a:solidFill>
              </a:defRPr>
            </a:lvl1pPr>
          </a:lstStyle>
          <a:p>
            <a:r>
              <a:rPr lang="en-US" dirty="0" smtClean="0"/>
              <a:t>J. Mnich</a:t>
            </a:r>
            <a:endParaRPr lang="en-US" dirty="0"/>
          </a:p>
        </p:txBody>
      </p:sp>
      <p:sp>
        <p:nvSpPr>
          <p:cNvPr id="9" name="date"/>
          <p:cNvSpPr>
            <a:spLocks noGrp="1"/>
          </p:cNvSpPr>
          <p:nvPr>
            <p:ph type="body" sz="quarter" idx="13"/>
          </p:nvPr>
        </p:nvSpPr>
        <p:spPr>
          <a:xfrm>
            <a:off x="812800" y="13450497"/>
            <a:ext cx="18896400" cy="10227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C0C0C0"/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February 17, 2020 EDIT School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189" y="4460576"/>
            <a:ext cx="11988000" cy="10771200"/>
          </a:xfrm>
          <a:prstGeom prst="rect">
            <a:avLst/>
          </a:prstGeom>
        </p:spPr>
      </p:pic>
      <p:sp>
        <p:nvSpPr>
          <p:cNvPr id="10" name="body"/>
          <p:cNvSpPr>
            <a:spLocks noGrp="1"/>
          </p:cNvSpPr>
          <p:nvPr>
            <p:ph sz="quarter" idx="16"/>
          </p:nvPr>
        </p:nvSpPr>
        <p:spPr>
          <a:xfrm>
            <a:off x="801688" y="5354150"/>
            <a:ext cx="11351236" cy="8850312"/>
          </a:xfrm>
          <a:prstGeom prst="rect">
            <a:avLst/>
          </a:prstGeom>
        </p:spPr>
        <p:txBody>
          <a:bodyPr vert="horz"/>
          <a:lstStyle>
            <a:lvl1pPr>
              <a:lnSpc>
                <a:spcPts val="6400"/>
              </a:lnSpc>
              <a:spcBef>
                <a:spcPts val="6400"/>
              </a:spcBef>
              <a:defRPr sz="5500"/>
            </a:lvl1pPr>
            <a:lvl2pPr>
              <a:lnSpc>
                <a:spcPts val="6400"/>
              </a:lnSpc>
              <a:spcBef>
                <a:spcPts val="0"/>
              </a:spcBef>
              <a:defRPr sz="4000">
                <a:solidFill>
                  <a:srgbClr val="C0C0C0"/>
                </a:solidFill>
              </a:defRPr>
            </a:lvl2pPr>
            <a:lvl3pPr marL="720000" indent="-720000">
              <a:lnSpc>
                <a:spcPts val="6400"/>
              </a:lnSpc>
              <a:spcBef>
                <a:spcPts val="0"/>
              </a:spcBef>
              <a:buFont typeface="Lucida Grande"/>
              <a:buChar char="—"/>
              <a:defRPr sz="4000" i="0">
                <a:solidFill>
                  <a:srgbClr val="C0C0C0"/>
                </a:solidFill>
              </a:defRPr>
            </a:lvl3pPr>
            <a:lvl4pPr marL="720000">
              <a:lnSpc>
                <a:spcPts val="6400"/>
              </a:lnSpc>
              <a:spcBef>
                <a:spcPts val="0"/>
              </a:spcBef>
              <a:buFontTx/>
              <a:buNone/>
              <a:defRPr sz="4000" i="1">
                <a:solidFill>
                  <a:srgbClr val="C0C0C0"/>
                </a:solidFill>
              </a:defRPr>
            </a:lvl4pPr>
            <a:lvl5pPr marL="1440000" indent="0">
              <a:lnSpc>
                <a:spcPts val="6400"/>
              </a:lnSpc>
              <a:spcBef>
                <a:spcPts val="0"/>
              </a:spcBef>
              <a:buFontTx/>
              <a:buNone/>
              <a:defRPr sz="4000" i="0">
                <a:solidFill>
                  <a:srgbClr val="C0C0C0"/>
                </a:solidFill>
              </a:defRPr>
            </a:lvl5pPr>
          </a:lstStyle>
          <a:p>
            <a:pPr lvl="0"/>
            <a:r>
              <a:rPr lang="en-US" dirty="0"/>
              <a:t>3.4 km long free-electron laser</a:t>
            </a:r>
          </a:p>
          <a:p>
            <a:pPr marL="571500" lvl="1" indent="-571500">
              <a:buFontTx/>
              <a:buChar char="-"/>
            </a:pPr>
            <a:r>
              <a:rPr lang="en-US" dirty="0"/>
              <a:t>superconducting electron accelerator</a:t>
            </a:r>
          </a:p>
          <a:p>
            <a:pPr marL="571500" lvl="1" indent="-571500">
              <a:buFontTx/>
              <a:buChar char="-"/>
            </a:pPr>
            <a:r>
              <a:rPr lang="en-US" dirty="0"/>
              <a:t>independent research institute</a:t>
            </a:r>
          </a:p>
          <a:p>
            <a:pPr lvl="0"/>
            <a:r>
              <a:rPr lang="en-US" dirty="0"/>
              <a:t>27,000 flashes per second</a:t>
            </a:r>
          </a:p>
          <a:p>
            <a:pPr lvl="1"/>
            <a:r>
              <a:rPr lang="en-US" dirty="0"/>
              <a:t> - every flash is less than 100 trillionth seconds</a:t>
            </a:r>
          </a:p>
          <a:p>
            <a:pPr lvl="0"/>
            <a:r>
              <a:rPr lang="en-US" dirty="0"/>
              <a:t>New research opportunities</a:t>
            </a:r>
          </a:p>
          <a:p>
            <a:pPr marL="571500" lvl="1" indent="-571500">
              <a:buFontTx/>
              <a:buChar char="-"/>
            </a:pPr>
            <a:r>
              <a:rPr lang="en-US" dirty="0"/>
              <a:t>movies of chemical reactions</a:t>
            </a:r>
          </a:p>
          <a:p>
            <a:pPr marL="571500" lvl="1" indent="-571500">
              <a:buFontTx/>
              <a:buChar char="-"/>
            </a:pPr>
            <a:r>
              <a:rPr lang="en-US" dirty="0"/>
              <a:t>three-dimensional images</a:t>
            </a:r>
          </a:p>
        </p:txBody>
      </p:sp>
      <p:sp>
        <p:nvSpPr>
          <p:cNvPr id="9" name="supertitle"/>
          <p:cNvSpPr>
            <a:spLocks noGrp="1"/>
          </p:cNvSpPr>
          <p:nvPr>
            <p:ph type="body" sz="quarter" idx="21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Photon Science &gt; What lies ahead?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With the European XFEL starts a unique X-ray </a:t>
            </a:r>
            <a:r>
              <a:rPr lang="en-US" dirty="0" err="1"/>
              <a:t>lightsource</a:t>
            </a:r>
            <a:r>
              <a:rPr lang="en-US" dirty="0"/>
              <a:t>.</a:t>
            </a:r>
          </a:p>
          <a:p>
            <a:r>
              <a:rPr lang="en-US" dirty="0"/>
              <a:t>DESY is the main shareholder.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The X-ray laser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15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32054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1979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Gluons bind quarks in the nucleus of the atom. 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Particle Physics &gt; Highlights at DESY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Discovery of the gluon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4all\public\PR_Intern\#Projekte\2014-11-27 DESY Welcome Day\HERA-Tunnel_Par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7"/>
          <a:stretch/>
        </p:blipFill>
        <p:spPr bwMode="auto">
          <a:xfrm>
            <a:off x="0" y="4501664"/>
            <a:ext cx="24387175" cy="148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57962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1992 </a:t>
            </a:r>
            <a:r>
              <a:rPr lang="en-US" dirty="0" smtClean="0"/>
              <a:t>to </a:t>
            </a:r>
            <a:r>
              <a:rPr lang="en-US" dirty="0"/>
              <a:t>2007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The proton is much more complicated than we thought for a long time.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Particle Physics &gt; Highlights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HERA: Understanding the proton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15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5315442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27 kilometer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— the Large Hadron Collider at CERN in Geneva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Particle Physics &gt; Today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Participation at the LHC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15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66217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ATLAS and CMS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— the Large Hadron Collider at CERN in Geneva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Particle Physics &gt; Today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Participation at the LHC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15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32054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2012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DESY scientists played a vital role at the discovery of the particle, which plays an important role for the mass.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Particle Physics &gt; Highlights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Discovery of the Higgs boson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 smtClean="0"/>
              <a:t>Accelerator and detector technology: DESY</a:t>
            </a:r>
            <a:r>
              <a:rPr lang="en-US" dirty="0"/>
              <a:t>.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Particle Physics &gt; What lies ahead?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/>
              <a:t>International Linear Collider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27" name="title"/>
          <p:cNvSpPr>
            <a:spLocks noGrp="1"/>
          </p:cNvSpPr>
          <p:nvPr>
            <p:ph type="title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What does »DESY« stand for?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Our first particle accelerator: </a:t>
            </a:r>
            <a:r>
              <a:rPr lang="en-US" u="sng" dirty="0" err="1"/>
              <a:t>D</a:t>
            </a:r>
            <a:r>
              <a:rPr lang="en-US" dirty="0" err="1"/>
              <a:t>eutsches</a:t>
            </a:r>
            <a:r>
              <a:rPr lang="en-US" dirty="0"/>
              <a:t> </a:t>
            </a:r>
            <a:r>
              <a:rPr lang="en-US" u="sng" dirty="0" err="1"/>
              <a:t>E</a:t>
            </a:r>
            <a:r>
              <a:rPr lang="en-US" dirty="0" err="1"/>
              <a:t>lektronen-</a:t>
            </a:r>
            <a:r>
              <a:rPr lang="en-US" u="sng" dirty="0" err="1"/>
              <a:t>SY</a:t>
            </a:r>
            <a:r>
              <a:rPr lang="en-US" dirty="0" err="1"/>
              <a:t>nchrotron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0" y="4391186"/>
            <a:ext cx="8201548" cy="10848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395286" y="4391186"/>
            <a:ext cx="7555757" cy="10848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166307" y="4391186"/>
            <a:ext cx="8217693" cy="10848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24384000" cy="1524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5" descr="1963_1284_gf_01s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8796"/>
            <a:ext cx="24384001" cy="13722408"/>
          </a:xfrm>
          <a:prstGeom prst="rect">
            <a:avLst/>
          </a:prstGeom>
        </p:spPr>
      </p:pic>
      <p:sp>
        <p:nvSpPr>
          <p:cNvPr id="18" name="caption"/>
          <p:cNvSpPr>
            <a:spLocks noGrp="1"/>
          </p:cNvSpPr>
          <p:nvPr>
            <p:ph type="body" sz="quarter" idx="20"/>
          </p:nvPr>
        </p:nvSpPr>
        <p:spPr>
          <a:xfrm>
            <a:off x="-1" y="12265332"/>
            <a:ext cx="8548725" cy="2045399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DESY, </a:t>
            </a:r>
            <a:br>
              <a:rPr lang="en-US" dirty="0"/>
            </a:br>
            <a:r>
              <a:rPr lang="en-US" dirty="0"/>
              <a:t>Begin of operation 1965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27" name="title"/>
          <p:cNvSpPr>
            <a:spLocks noGrp="1"/>
          </p:cNvSpPr>
          <p:nvPr>
            <p:ph type="title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Today: Many particle accelerators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Many particle accelerators on campus attract research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4all\public\PR_Intern\#Projekte\2014-11-27 DESY Welcome Day\2014-07-20_RS-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1" y="-3378545"/>
            <a:ext cx="28652116" cy="190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70027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Campus Hamburg</a:t>
            </a:r>
          </a:p>
        </p:txBody>
      </p:sp>
    </p:spTree>
    <p:extLst>
      <p:ext uri="{BB962C8B-B14F-4D97-AF65-F5344CB8AC3E}">
        <p14:creationId xmlns:p14="http://schemas.microsoft.com/office/powerpoint/2010/main" val="28480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5240000"/>
          </a:xfrm>
          <a:prstGeom prst="rect">
            <a:avLst/>
          </a:prstGeom>
        </p:spPr>
      </p:pic>
      <p:sp>
        <p:nvSpPr>
          <p:cNvPr id="10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67233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Campus </a:t>
            </a:r>
            <a:r>
              <a:rPr lang="en-US" dirty="0" err="1"/>
              <a:t>Zeuthen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5240000"/>
          </a:xfrm>
          <a:prstGeom prst="rect">
            <a:avLst/>
          </a:prstGeom>
        </p:spPr>
      </p:pic>
      <p:sp>
        <p:nvSpPr>
          <p:cNvPr id="10" name="caption"/>
          <p:cNvSpPr>
            <a:spLocks noGrp="1"/>
          </p:cNvSpPr>
          <p:nvPr>
            <p:ph type="body" sz="quarter" idx="20"/>
          </p:nvPr>
        </p:nvSpPr>
        <p:spPr>
          <a:xfrm>
            <a:off x="15664071" y="12120954"/>
            <a:ext cx="871993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16 </a:t>
            </a:r>
            <a:r>
              <a:rPr lang="en-US" dirty="0" err="1"/>
              <a:t>kilometres</a:t>
            </a:r>
            <a:r>
              <a:rPr lang="en-US" dirty="0"/>
              <a:t> of tunnels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"/>
          <p:cNvSpPr>
            <a:spLocks noGrp="1"/>
          </p:cNvSpPr>
          <p:nvPr>
            <p:ph type="title"/>
          </p:nvPr>
        </p:nvSpPr>
        <p:spPr>
          <a:xfrm>
            <a:off x="812800" y="546100"/>
            <a:ext cx="18896400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Hello World!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1828800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3000 scientists from more than 40 countries</a:t>
            </a:r>
          </a:p>
          <a:p>
            <a:r>
              <a:rPr lang="en-US" dirty="0"/>
              <a:t>use our research infrastructures every year.</a:t>
            </a:r>
          </a:p>
        </p:txBody>
      </p:sp>
      <p:pic>
        <p:nvPicPr>
          <p:cNvPr id="5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24387175" cy="10771200"/>
          </a:xfrm>
          <a:prstGeom prst="rect">
            <a:avLst/>
          </a:prstGeom>
        </p:spPr>
      </p:pic>
      <p:sp>
        <p:nvSpPr>
          <p:cNvPr id="15" name="caption"/>
          <p:cNvSpPr>
            <a:spLocks noGrp="1"/>
          </p:cNvSpPr>
          <p:nvPr>
            <p:ph type="body" sz="quarter" idx="20"/>
          </p:nvPr>
        </p:nvSpPr>
        <p:spPr>
          <a:xfrm>
            <a:off x="0" y="12265333"/>
            <a:ext cx="7523400" cy="1220400"/>
          </a:xfrm>
          <a:prstGeom prst="rect">
            <a:avLst/>
          </a:prstGeom>
          <a:solidFill>
            <a:srgbClr val="00A6EB"/>
          </a:solidFill>
        </p:spPr>
        <p:txBody>
          <a:bodyPr lIns="828000" tIns="187200" rIns="828000" bIns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Mounting at FLASH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/>
          </p:nvPr>
        </p:nvSpPr>
        <p:spPr>
          <a:xfrm>
            <a:off x="812800" y="2278174"/>
            <a:ext cx="18896400" cy="18024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anchor="t" anchorCtr="0"/>
          <a:lstStyle>
            <a:lvl1pPr marL="0" marR="0" indent="0" algn="l" defTabSz="1219581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rgbClr val="F28E00"/>
                </a:solidFill>
              </a:defRPr>
            </a:lvl1pPr>
          </a:lstStyle>
          <a:p>
            <a:r>
              <a:rPr lang="en-US" dirty="0"/>
              <a:t>Accelerator module with superconducting technology</a:t>
            </a:r>
            <a:br>
              <a:rPr lang="en-US" dirty="0"/>
            </a:br>
            <a:r>
              <a:rPr lang="en-US" dirty="0"/>
              <a:t>(so-called TESLA technology)</a:t>
            </a:r>
          </a:p>
        </p:txBody>
      </p:sp>
      <p:sp>
        <p:nvSpPr>
          <p:cNvPr id="10" name="supertitle"/>
          <p:cNvSpPr>
            <a:spLocks noGrp="1"/>
          </p:cNvSpPr>
          <p:nvPr>
            <p:ph type="body" sz="quarter" idx="12"/>
          </p:nvPr>
        </p:nvSpPr>
        <p:spPr>
          <a:xfrm>
            <a:off x="825499" y="582242"/>
            <a:ext cx="18941207" cy="55990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buFontTx/>
              <a:buNone/>
              <a:defRPr sz="3000"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Accelerators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812800" y="990600"/>
            <a:ext cx="18920839" cy="1278827"/>
          </a:xfrm>
          <a:prstGeom prst="rect">
            <a:avLst/>
          </a:prstGeom>
        </p:spPr>
        <p:txBody>
          <a:bodyPr wrap="none" lIns="0" rIns="0" bIns="0" anchor="b" anchorCtr="0">
            <a:noAutofit/>
          </a:bodyPr>
          <a:lstStyle>
            <a:lvl1pPr algn="l">
              <a:defRPr sz="8000" b="1" baseline="0">
                <a:solidFill>
                  <a:srgbClr val="00A6EB"/>
                </a:solidFill>
              </a:defRPr>
            </a:lvl1pPr>
          </a:lstStyle>
          <a:p>
            <a:r>
              <a:rPr lang="en-US" dirty="0"/>
              <a:t>Developing and building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Benutzerdefiniert</PresentationFormat>
  <Paragraphs>55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DESY</vt:lpstr>
      <vt:lpstr>Introduction to DESY</vt:lpstr>
      <vt:lpstr>What does »DESY« stand for?</vt:lpstr>
      <vt:lpstr>PowerPoint-Präsentation</vt:lpstr>
      <vt:lpstr>Today: Many particle accelerators</vt:lpstr>
      <vt:lpstr>PowerPoint-Präsentation</vt:lpstr>
      <vt:lpstr>PowerPoint-Präsentation</vt:lpstr>
      <vt:lpstr>PowerPoint-Präsentation</vt:lpstr>
      <vt:lpstr>Hello World!</vt:lpstr>
      <vt:lpstr>Developing and building</vt:lpstr>
      <vt:lpstr>The X-ray laser</vt:lpstr>
      <vt:lpstr>Discovery of the gluon</vt:lpstr>
      <vt:lpstr>HERA: Understanding the proton</vt:lpstr>
      <vt:lpstr>Participation at the LHC</vt:lpstr>
      <vt:lpstr>Participation at the LHC</vt:lpstr>
      <vt:lpstr>Discovery of the Higgs boson</vt:lpstr>
      <vt:lpstr>International Linear Collider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jhkjhkjh</dc:title>
  <dc:creator>Dirk Rathje</dc:creator>
  <cp:lastModifiedBy>Mnich, Joachim</cp:lastModifiedBy>
  <cp:revision>260</cp:revision>
  <cp:lastPrinted>2019-07-15T13:38:08Z</cp:lastPrinted>
  <dcterms:created xsi:type="dcterms:W3CDTF">2014-08-22T12:32:24Z</dcterms:created>
  <dcterms:modified xsi:type="dcterms:W3CDTF">2020-02-17T08:51:01Z</dcterms:modified>
</cp:coreProperties>
</file>