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rial"/>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rial"/>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rial"/>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rial"/>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rial"/>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rial"/>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rial"/>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rial"/>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7" d="100"/>
          <a:sy n="67" d="100"/>
        </p:scale>
        <p:origin x="624" y="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63" name="Shape 263"/>
          <p:cNvSpPr>
            <a:spLocks noGrp="1" noRot="1" noChangeAspect="1"/>
          </p:cNvSpPr>
          <p:nvPr>
            <p:ph type="sldImg"/>
          </p:nvPr>
        </p:nvSpPr>
        <p:spPr>
          <a:xfrm>
            <a:off x="1143000" y="685800"/>
            <a:ext cx="4572000" cy="3429000"/>
          </a:xfrm>
          <a:prstGeom prst="rect">
            <a:avLst/>
          </a:prstGeom>
        </p:spPr>
        <p:txBody>
          <a:bodyPr/>
          <a:lstStyle/>
          <a:p>
            <a:endParaRPr/>
          </a:p>
        </p:txBody>
      </p:sp>
      <p:sp>
        <p:nvSpPr>
          <p:cNvPr id="264" name="Shape 264"/>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Arial"/>
      </a:defRPr>
    </a:lvl1pPr>
    <a:lvl2pPr indent="228600" latinLnBrk="0">
      <a:defRPr sz="1200">
        <a:latin typeface="+mn-lt"/>
        <a:ea typeface="+mn-ea"/>
        <a:cs typeface="+mn-cs"/>
        <a:sym typeface="Arial"/>
      </a:defRPr>
    </a:lvl2pPr>
    <a:lvl3pPr indent="457200" latinLnBrk="0">
      <a:defRPr sz="1200">
        <a:latin typeface="+mn-lt"/>
        <a:ea typeface="+mn-ea"/>
        <a:cs typeface="+mn-cs"/>
        <a:sym typeface="Arial"/>
      </a:defRPr>
    </a:lvl3pPr>
    <a:lvl4pPr indent="685800" latinLnBrk="0">
      <a:defRPr sz="1200">
        <a:latin typeface="+mn-lt"/>
        <a:ea typeface="+mn-ea"/>
        <a:cs typeface="+mn-cs"/>
        <a:sym typeface="Arial"/>
      </a:defRPr>
    </a:lvl4pPr>
    <a:lvl5pPr indent="914400" latinLnBrk="0">
      <a:defRPr sz="1200">
        <a:latin typeface="+mn-lt"/>
        <a:ea typeface="+mn-ea"/>
        <a:cs typeface="+mn-cs"/>
        <a:sym typeface="Arial"/>
      </a:defRPr>
    </a:lvl5pPr>
    <a:lvl6pPr indent="1143000" latinLnBrk="0">
      <a:defRPr sz="1200">
        <a:latin typeface="+mn-lt"/>
        <a:ea typeface="+mn-ea"/>
        <a:cs typeface="+mn-cs"/>
        <a:sym typeface="Arial"/>
      </a:defRPr>
    </a:lvl6pPr>
    <a:lvl7pPr indent="1371600" latinLnBrk="0">
      <a:defRPr sz="1200">
        <a:latin typeface="+mn-lt"/>
        <a:ea typeface="+mn-ea"/>
        <a:cs typeface="+mn-cs"/>
        <a:sym typeface="Arial"/>
      </a:defRPr>
    </a:lvl7pPr>
    <a:lvl8pPr indent="1600200" latinLnBrk="0">
      <a:defRPr sz="1200">
        <a:latin typeface="+mn-lt"/>
        <a:ea typeface="+mn-ea"/>
        <a:cs typeface="+mn-cs"/>
        <a:sym typeface="Arial"/>
      </a:defRPr>
    </a:lvl8pPr>
    <a:lvl9pPr indent="1828800" latinLnBrk="0">
      <a:defRPr sz="1200">
        <a:latin typeface="+mn-lt"/>
        <a:ea typeface="+mn-ea"/>
        <a:cs typeface="+mn-cs"/>
        <a:sym typeface="Arial"/>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Blank Slide">
    <p:spTree>
      <p:nvGrpSpPr>
        <p:cNvPr id="1" name=""/>
        <p:cNvGrpSpPr/>
        <p:nvPr/>
      </p:nvGrpSpPr>
      <p:grpSpPr>
        <a:xfrm>
          <a:off x="0" y="0"/>
          <a:ext cx="0" cy="0"/>
          <a:chOff x="0" y="0"/>
          <a:chExt cx="0" cy="0"/>
        </a:xfrm>
      </p:grpSpPr>
      <p:sp>
        <p:nvSpPr>
          <p:cNvPr id="1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Content over Content">
    <p:spTree>
      <p:nvGrpSpPr>
        <p:cNvPr id="1" name=""/>
        <p:cNvGrpSpPr/>
        <p:nvPr/>
      </p:nvGrpSpPr>
      <p:grpSpPr>
        <a:xfrm>
          <a:off x="0" y="0"/>
          <a:ext cx="0" cy="0"/>
          <a:chOff x="0" y="0"/>
          <a:chExt cx="0" cy="0"/>
        </a:xfrm>
      </p:grpSpPr>
      <p:sp>
        <p:nvSpPr>
          <p:cNvPr id="10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101" name="Title Text"/>
          <p:cNvSpPr txBox="1">
            <a:spLocks noGrp="1"/>
          </p:cNvSpPr>
          <p:nvPr>
            <p:ph type="title"/>
          </p:nvPr>
        </p:nvSpPr>
        <p:spPr>
          <a:xfrm>
            <a:off x="681480" y="979559"/>
            <a:ext cx="8953560" cy="649801"/>
          </a:xfrm>
          <a:prstGeom prst="rect">
            <a:avLst/>
          </a:prstGeom>
        </p:spPr>
        <p:txBody>
          <a:bodyPr lIns="0" tIns="0" rIns="0" bIns="0" anchor="ctr">
            <a:normAutofit/>
          </a:bodyPr>
          <a:lstStyle/>
          <a:p>
            <a:r>
              <a:t>Title Text</a:t>
            </a:r>
          </a:p>
        </p:txBody>
      </p:sp>
      <p:sp>
        <p:nvSpPr>
          <p:cNvPr id="102" name="Body Level One…"/>
          <p:cNvSpPr txBox="1">
            <a:spLocks noGrp="1"/>
          </p:cNvSpPr>
          <p:nvPr>
            <p:ph type="body" sz="half" idx="1"/>
          </p:nvPr>
        </p:nvSpPr>
        <p:spPr>
          <a:xfrm>
            <a:off x="681480" y="2032919"/>
            <a:ext cx="8953560" cy="1878841"/>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103" name="PlaceHolder 3"/>
          <p:cNvSpPr>
            <a:spLocks noGrp="1"/>
          </p:cNvSpPr>
          <p:nvPr>
            <p:ph type="body" sz="half" idx="13"/>
          </p:nvPr>
        </p:nvSpPr>
        <p:spPr>
          <a:xfrm>
            <a:off x="681480" y="4090680"/>
            <a:ext cx="8953560" cy="1878841"/>
          </a:xfrm>
          <a:prstGeom prst="rect">
            <a:avLst/>
          </a:prstGeom>
        </p:spPr>
        <p:txBody>
          <a:bodyPr>
            <a:normAutofit/>
          </a:bodyPr>
          <a:lstStyle/>
          <a:p>
            <a:pPr>
              <a:defRPr spc="-100"/>
            </a:pPr>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Title, 4 Content">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111" name="Title Text"/>
          <p:cNvSpPr txBox="1">
            <a:spLocks noGrp="1"/>
          </p:cNvSpPr>
          <p:nvPr>
            <p:ph type="title"/>
          </p:nvPr>
        </p:nvSpPr>
        <p:spPr>
          <a:xfrm>
            <a:off x="681480" y="979559"/>
            <a:ext cx="8953560" cy="649801"/>
          </a:xfrm>
          <a:prstGeom prst="rect">
            <a:avLst/>
          </a:prstGeom>
        </p:spPr>
        <p:txBody>
          <a:bodyPr lIns="0" tIns="0" rIns="0" bIns="0" anchor="ctr">
            <a:normAutofit/>
          </a:bodyPr>
          <a:lstStyle/>
          <a:p>
            <a:r>
              <a:t>Title Text</a:t>
            </a:r>
          </a:p>
        </p:txBody>
      </p:sp>
      <p:sp>
        <p:nvSpPr>
          <p:cNvPr id="112" name="Body Level One…"/>
          <p:cNvSpPr txBox="1">
            <a:spLocks noGrp="1"/>
          </p:cNvSpPr>
          <p:nvPr>
            <p:ph type="body" sz="quarter" idx="1"/>
          </p:nvPr>
        </p:nvSpPr>
        <p:spPr>
          <a:xfrm>
            <a:off x="681480" y="2032919"/>
            <a:ext cx="4369321" cy="1878841"/>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113" name="PlaceHolder 3"/>
          <p:cNvSpPr/>
          <p:nvPr/>
        </p:nvSpPr>
        <p:spPr>
          <a:xfrm>
            <a:off x="5269679" y="2032919"/>
            <a:ext cx="4369322" cy="1878841"/>
          </a:xfrm>
          <a:prstGeom prst="rect">
            <a:avLst/>
          </a:prstGeom>
          <a:ln w="12700">
            <a:miter lim="400000"/>
          </a:ln>
        </p:spPr>
        <p:txBody>
          <a:bodyPr lIns="0" tIns="0" rIns="0" bIns="0">
            <a:normAutofit/>
          </a:bodyPr>
          <a:lstStyle/>
          <a:p>
            <a:pPr marL="431999" indent="-323999">
              <a:buClr>
                <a:srgbClr val="000000"/>
              </a:buClr>
              <a:buSzPct val="45000"/>
              <a:buChar char="●"/>
              <a:defRPr sz="2800" spc="-100">
                <a:uFill>
                  <a:solidFill>
                    <a:srgbClr val="FFFFFF"/>
                  </a:solidFill>
                </a:uFill>
              </a:defRPr>
            </a:pPr>
            <a:endParaRPr/>
          </a:p>
        </p:txBody>
      </p:sp>
      <p:sp>
        <p:nvSpPr>
          <p:cNvPr id="114" name="PlaceHolder 4"/>
          <p:cNvSpPr/>
          <p:nvPr/>
        </p:nvSpPr>
        <p:spPr>
          <a:xfrm>
            <a:off x="5269679" y="4090680"/>
            <a:ext cx="4369322" cy="1878841"/>
          </a:xfrm>
          <a:prstGeom prst="rect">
            <a:avLst/>
          </a:prstGeom>
          <a:ln w="12700">
            <a:miter lim="400000"/>
          </a:ln>
        </p:spPr>
        <p:txBody>
          <a:bodyPr lIns="0" tIns="0" rIns="0" bIns="0">
            <a:normAutofit/>
          </a:bodyPr>
          <a:lstStyle/>
          <a:p>
            <a:pPr marL="431999" indent="-323999">
              <a:buClr>
                <a:srgbClr val="000000"/>
              </a:buClr>
              <a:buSzPct val="45000"/>
              <a:buChar char="●"/>
              <a:defRPr sz="2800" spc="-100">
                <a:uFill>
                  <a:solidFill>
                    <a:srgbClr val="FFFFFF"/>
                  </a:solidFill>
                </a:uFill>
              </a:defRPr>
            </a:pPr>
            <a:endParaRPr/>
          </a:p>
        </p:txBody>
      </p:sp>
      <p:sp>
        <p:nvSpPr>
          <p:cNvPr id="115" name="PlaceHolder 5"/>
          <p:cNvSpPr>
            <a:spLocks noGrp="1"/>
          </p:cNvSpPr>
          <p:nvPr>
            <p:ph type="body" sz="quarter" idx="13"/>
          </p:nvPr>
        </p:nvSpPr>
        <p:spPr>
          <a:xfrm>
            <a:off x="681479" y="4090680"/>
            <a:ext cx="4369322" cy="1878841"/>
          </a:xfrm>
          <a:prstGeom prst="rect">
            <a:avLst/>
          </a:prstGeom>
        </p:spPr>
        <p:txBody>
          <a:bodyPr>
            <a:normAutofit/>
          </a:bodyPr>
          <a:lstStyle/>
          <a:p>
            <a:pPr>
              <a:defRPr spc="-100"/>
            </a:pPr>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6 Content">
    <p:spTree>
      <p:nvGrpSpPr>
        <p:cNvPr id="1" name=""/>
        <p:cNvGrpSpPr/>
        <p:nvPr/>
      </p:nvGrpSpPr>
      <p:grpSpPr>
        <a:xfrm>
          <a:off x="0" y="0"/>
          <a:ext cx="0" cy="0"/>
          <a:chOff x="0" y="0"/>
          <a:chExt cx="0" cy="0"/>
        </a:xfrm>
      </p:grpSpPr>
      <p:sp>
        <p:nvSpPr>
          <p:cNvPr id="1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123" name="Title Text"/>
          <p:cNvSpPr txBox="1">
            <a:spLocks noGrp="1"/>
          </p:cNvSpPr>
          <p:nvPr>
            <p:ph type="title"/>
          </p:nvPr>
        </p:nvSpPr>
        <p:spPr>
          <a:xfrm>
            <a:off x="681480" y="979559"/>
            <a:ext cx="8953560" cy="649801"/>
          </a:xfrm>
          <a:prstGeom prst="rect">
            <a:avLst/>
          </a:prstGeom>
        </p:spPr>
        <p:txBody>
          <a:bodyPr lIns="0" tIns="0" rIns="0" bIns="0" anchor="ctr">
            <a:normAutofit/>
          </a:bodyPr>
          <a:lstStyle/>
          <a:p>
            <a:r>
              <a:t>Title Text</a:t>
            </a:r>
          </a:p>
        </p:txBody>
      </p:sp>
      <p:sp>
        <p:nvSpPr>
          <p:cNvPr id="124" name="Body Level One…"/>
          <p:cNvSpPr txBox="1">
            <a:spLocks noGrp="1"/>
          </p:cNvSpPr>
          <p:nvPr>
            <p:ph type="body" idx="1"/>
          </p:nvPr>
        </p:nvSpPr>
        <p:spPr>
          <a:xfrm>
            <a:off x="681480" y="2032919"/>
            <a:ext cx="8953560" cy="3939121"/>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125" name="PlaceHolder 3"/>
          <p:cNvSpPr>
            <a:spLocks noGrp="1"/>
          </p:cNvSpPr>
          <p:nvPr>
            <p:ph type="body" idx="13"/>
          </p:nvPr>
        </p:nvSpPr>
        <p:spPr>
          <a:xfrm>
            <a:off x="681480" y="2032919"/>
            <a:ext cx="8953560" cy="3939121"/>
          </a:xfrm>
          <a:prstGeom prst="rect">
            <a:avLst/>
          </a:prstGeom>
        </p:spPr>
        <p:txBody>
          <a:bodyPr>
            <a:normAutofit/>
          </a:bodyPr>
          <a:lstStyle/>
          <a:p>
            <a:pPr>
              <a:defRPr spc="-100"/>
            </a:pPr>
            <a:endParaRPr/>
          </a:p>
        </p:txBody>
      </p:sp>
      <p:pic>
        <p:nvPicPr>
          <p:cNvPr id="126" name="Grafik 39" descr="Grafik 39"/>
          <p:cNvPicPr>
            <a:picLocks noChangeAspect="1"/>
          </p:cNvPicPr>
          <p:nvPr/>
        </p:nvPicPr>
        <p:blipFill>
          <a:blip r:embed="rId2"/>
          <a:stretch>
            <a:fillRect/>
          </a:stretch>
        </p:blipFill>
        <p:spPr>
          <a:xfrm>
            <a:off x="2689560" y="2032919"/>
            <a:ext cx="4937041" cy="3939121"/>
          </a:xfrm>
          <a:prstGeom prst="rect">
            <a:avLst/>
          </a:prstGeom>
          <a:ln w="12700">
            <a:miter lim="400000"/>
          </a:ln>
        </p:spPr>
      </p:pic>
      <p:pic>
        <p:nvPicPr>
          <p:cNvPr id="127" name="Grafik 40" descr="Grafik 40"/>
          <p:cNvPicPr>
            <a:picLocks noChangeAspect="1"/>
          </p:cNvPicPr>
          <p:nvPr/>
        </p:nvPicPr>
        <p:blipFill>
          <a:blip r:embed="rId2"/>
          <a:stretch>
            <a:fillRect/>
          </a:stretch>
        </p:blipFill>
        <p:spPr>
          <a:xfrm>
            <a:off x="2689560" y="2032919"/>
            <a:ext cx="4937041" cy="3939121"/>
          </a:xfrm>
          <a:prstGeom prst="rect">
            <a:avLst/>
          </a:prstGeom>
          <a:ln w="12700">
            <a:miter lim="400000"/>
          </a:ln>
        </p:spPr>
      </p:pic>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Blank Slide">
    <p:bg>
      <p:bgPr>
        <a:solidFill>
          <a:srgbClr val="FFFFFF"/>
        </a:solidFill>
        <a:effectLst/>
      </p:bgPr>
    </p:bg>
    <p:spTree>
      <p:nvGrpSpPr>
        <p:cNvPr id="1" name=""/>
        <p:cNvGrpSpPr/>
        <p:nvPr/>
      </p:nvGrpSpPr>
      <p:grpSpPr>
        <a:xfrm>
          <a:off x="0" y="0"/>
          <a:ext cx="0" cy="0"/>
          <a:chOff x="0" y="0"/>
          <a:chExt cx="0" cy="0"/>
        </a:xfrm>
      </p:grpSpPr>
      <p:sp>
        <p:nvSpPr>
          <p:cNvPr id="134" name="CustomShape 1"/>
          <p:cNvSpPr/>
          <p:nvPr/>
        </p:nvSpPr>
        <p:spPr>
          <a:xfrm>
            <a:off x="11403000" y="-1"/>
            <a:ext cx="788401" cy="6857642"/>
          </a:xfrm>
          <a:prstGeom prst="rect">
            <a:avLst/>
          </a:prstGeom>
          <a:solidFill>
            <a:srgbClr val="FFFFFF"/>
          </a:solidFill>
          <a:ln w="12700">
            <a:miter lim="400000"/>
          </a:ln>
        </p:spPr>
        <p:txBody>
          <a:bodyPr lIns="45719" rIns="45719"/>
          <a:lstStyle/>
          <a:p>
            <a:endParaRPr/>
          </a:p>
        </p:txBody>
      </p:sp>
      <p:sp>
        <p:nvSpPr>
          <p:cNvPr id="1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cSld name="Title Slide">
    <p:bg>
      <p:bgPr>
        <a:solidFill>
          <a:srgbClr val="FFFFFF"/>
        </a:solidFill>
        <a:effectLst/>
      </p:bgPr>
    </p:bg>
    <p:spTree>
      <p:nvGrpSpPr>
        <p:cNvPr id="1" name=""/>
        <p:cNvGrpSpPr/>
        <p:nvPr/>
      </p:nvGrpSpPr>
      <p:grpSpPr>
        <a:xfrm>
          <a:off x="0" y="0"/>
          <a:ext cx="0" cy="0"/>
          <a:chOff x="0" y="0"/>
          <a:chExt cx="0" cy="0"/>
        </a:xfrm>
      </p:grpSpPr>
      <p:sp>
        <p:nvSpPr>
          <p:cNvPr id="142" name="CustomShape 1"/>
          <p:cNvSpPr/>
          <p:nvPr/>
        </p:nvSpPr>
        <p:spPr>
          <a:xfrm>
            <a:off x="11403000" y="-1"/>
            <a:ext cx="788401" cy="6857642"/>
          </a:xfrm>
          <a:prstGeom prst="rect">
            <a:avLst/>
          </a:prstGeom>
          <a:solidFill>
            <a:srgbClr val="FFFFFF"/>
          </a:solidFill>
          <a:ln w="12700">
            <a:miter lim="400000"/>
          </a:ln>
        </p:spPr>
        <p:txBody>
          <a:bodyPr lIns="45719" rIns="45719"/>
          <a:lstStyle/>
          <a:p>
            <a:endParaRPr/>
          </a:p>
        </p:txBody>
      </p:sp>
      <p:sp>
        <p:nvSpPr>
          <p:cNvPr id="14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144" name="Title Text"/>
          <p:cNvSpPr txBox="1">
            <a:spLocks noGrp="1"/>
          </p:cNvSpPr>
          <p:nvPr>
            <p:ph type="title"/>
          </p:nvPr>
        </p:nvSpPr>
        <p:spPr>
          <a:xfrm>
            <a:off x="681480" y="979559"/>
            <a:ext cx="8953560" cy="649801"/>
          </a:xfrm>
          <a:prstGeom prst="rect">
            <a:avLst/>
          </a:prstGeom>
        </p:spPr>
        <p:txBody>
          <a:bodyPr lIns="0" tIns="0" rIns="0" bIns="0" anchor="ctr">
            <a:normAutofit/>
          </a:bodyPr>
          <a:lstStyle>
            <a:lvl1pPr>
              <a:defRPr sz="1800" b="0" spc="0">
                <a:solidFill>
                  <a:srgbClr val="000000"/>
                </a:solidFill>
                <a:uFillTx/>
                <a:latin typeface="+mj-lt"/>
                <a:ea typeface="+mj-ea"/>
                <a:cs typeface="+mj-cs"/>
                <a:sym typeface="Helvetica"/>
              </a:defRPr>
            </a:lvl1pPr>
          </a:lstStyle>
          <a:p>
            <a:r>
              <a:t>Title Text</a:t>
            </a:r>
          </a:p>
        </p:txBody>
      </p:sp>
      <p:sp>
        <p:nvSpPr>
          <p:cNvPr id="145" name="Body Level One…"/>
          <p:cNvSpPr txBox="1">
            <a:spLocks noGrp="1"/>
          </p:cNvSpPr>
          <p:nvPr>
            <p:ph type="body" idx="1"/>
          </p:nvPr>
        </p:nvSpPr>
        <p:spPr>
          <a:xfrm>
            <a:off x="681480" y="2032919"/>
            <a:ext cx="8953560" cy="3939121"/>
          </a:xfrm>
          <a:prstGeom prst="rect">
            <a:avLst/>
          </a:prstGeom>
        </p:spPr>
        <p:txBody>
          <a:bodyPr anchor="ctr">
            <a:normAutofit/>
          </a:bodyPr>
          <a:lstStyle>
            <a:lvl1pPr marL="0" indent="0">
              <a:buClrTx/>
              <a:buSzTx/>
              <a:buNone/>
              <a:defRPr sz="1800" spc="0">
                <a:uFillTx/>
                <a:latin typeface="+mj-lt"/>
                <a:ea typeface="+mj-ea"/>
                <a:cs typeface="+mj-cs"/>
                <a:sym typeface="Helvetica"/>
              </a:defRPr>
            </a:lvl1pPr>
            <a:lvl2pPr marL="0" indent="0">
              <a:buClrTx/>
              <a:buSzTx/>
              <a:buFontTx/>
              <a:buNone/>
              <a:defRPr sz="1800" spc="0">
                <a:uFillTx/>
                <a:latin typeface="+mj-lt"/>
                <a:ea typeface="+mj-ea"/>
                <a:cs typeface="+mj-cs"/>
                <a:sym typeface="Helvetica"/>
              </a:defRPr>
            </a:lvl2pPr>
            <a:lvl3pPr marL="0" indent="0">
              <a:buClrTx/>
              <a:buSzTx/>
              <a:buFontTx/>
              <a:buNone/>
              <a:defRPr sz="1800" spc="0">
                <a:uFillTx/>
                <a:latin typeface="+mj-lt"/>
                <a:ea typeface="+mj-ea"/>
                <a:cs typeface="+mj-cs"/>
                <a:sym typeface="Helvetica"/>
              </a:defRPr>
            </a:lvl3pPr>
            <a:lvl4pPr marL="0" indent="0">
              <a:buClrTx/>
              <a:buSzTx/>
              <a:buFontTx/>
              <a:buNone/>
              <a:defRPr sz="1800" spc="0">
                <a:uFillTx/>
                <a:latin typeface="+mj-lt"/>
                <a:ea typeface="+mj-ea"/>
                <a:cs typeface="+mj-cs"/>
                <a:sym typeface="Helvetica"/>
              </a:defRPr>
            </a:lvl4pPr>
            <a:lvl5pPr marL="0" indent="0">
              <a:buClrTx/>
              <a:buSzTx/>
              <a:buFontTx/>
              <a:buNone/>
              <a:defRPr sz="1800" spc="0">
                <a:uFillTx/>
                <a:latin typeface="+mj-lt"/>
                <a:ea typeface="+mj-ea"/>
                <a:cs typeface="+mj-cs"/>
                <a:sym typeface="Helvetica"/>
              </a:defRPr>
            </a:lvl5p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x">
  <p:cSld name="Title, Content">
    <p:bg>
      <p:bgPr>
        <a:solidFill>
          <a:srgbClr val="FFFFFF"/>
        </a:solidFill>
        <a:effectLst/>
      </p:bgPr>
    </p:bg>
    <p:spTree>
      <p:nvGrpSpPr>
        <p:cNvPr id="1" name=""/>
        <p:cNvGrpSpPr/>
        <p:nvPr/>
      </p:nvGrpSpPr>
      <p:grpSpPr>
        <a:xfrm>
          <a:off x="0" y="0"/>
          <a:ext cx="0" cy="0"/>
          <a:chOff x="0" y="0"/>
          <a:chExt cx="0" cy="0"/>
        </a:xfrm>
      </p:grpSpPr>
      <p:sp>
        <p:nvSpPr>
          <p:cNvPr id="152" name="CustomShape 1"/>
          <p:cNvSpPr/>
          <p:nvPr/>
        </p:nvSpPr>
        <p:spPr>
          <a:xfrm>
            <a:off x="11403000" y="-1"/>
            <a:ext cx="788401" cy="6857642"/>
          </a:xfrm>
          <a:prstGeom prst="rect">
            <a:avLst/>
          </a:prstGeom>
          <a:solidFill>
            <a:srgbClr val="FFFFFF"/>
          </a:solidFill>
          <a:ln w="12700">
            <a:miter lim="400000"/>
          </a:ln>
        </p:spPr>
        <p:txBody>
          <a:bodyPr lIns="45719" rIns="45719"/>
          <a:lstStyle/>
          <a:p>
            <a:endParaRPr/>
          </a:p>
        </p:txBody>
      </p:sp>
      <p:sp>
        <p:nvSpPr>
          <p:cNvPr id="15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154" name="Title Text"/>
          <p:cNvSpPr txBox="1">
            <a:spLocks noGrp="1"/>
          </p:cNvSpPr>
          <p:nvPr>
            <p:ph type="title"/>
          </p:nvPr>
        </p:nvSpPr>
        <p:spPr>
          <a:xfrm>
            <a:off x="681480" y="979559"/>
            <a:ext cx="8953560" cy="649801"/>
          </a:xfrm>
          <a:prstGeom prst="rect">
            <a:avLst/>
          </a:prstGeom>
        </p:spPr>
        <p:txBody>
          <a:bodyPr lIns="0" tIns="0" rIns="0" bIns="0" anchor="ctr">
            <a:normAutofit/>
          </a:bodyPr>
          <a:lstStyle>
            <a:lvl1pPr>
              <a:defRPr sz="1800" b="0" spc="0">
                <a:solidFill>
                  <a:srgbClr val="000000"/>
                </a:solidFill>
                <a:uFillTx/>
                <a:latin typeface="+mj-lt"/>
                <a:ea typeface="+mj-ea"/>
                <a:cs typeface="+mj-cs"/>
                <a:sym typeface="Helvetica"/>
              </a:defRPr>
            </a:lvl1pPr>
          </a:lstStyle>
          <a:p>
            <a:r>
              <a:t>Title Text</a:t>
            </a:r>
          </a:p>
        </p:txBody>
      </p:sp>
      <p:sp>
        <p:nvSpPr>
          <p:cNvPr id="155" name="Body Level One…"/>
          <p:cNvSpPr txBox="1">
            <a:spLocks noGrp="1"/>
          </p:cNvSpPr>
          <p:nvPr>
            <p:ph type="body" idx="1"/>
          </p:nvPr>
        </p:nvSpPr>
        <p:spPr>
          <a:xfrm>
            <a:off x="681480" y="2032919"/>
            <a:ext cx="8953560" cy="3939121"/>
          </a:xfrm>
          <a:prstGeom prst="rect">
            <a:avLst/>
          </a:prstGeom>
        </p:spPr>
        <p:txBody>
          <a:bodyPr anchor="ctr">
            <a:normAutofit/>
          </a:bodyPr>
          <a:lstStyle>
            <a:lvl1pPr marL="0" indent="0">
              <a:buClrTx/>
              <a:buSzTx/>
              <a:buNone/>
              <a:defRPr sz="1800" spc="0">
                <a:uFillTx/>
                <a:latin typeface="+mj-lt"/>
                <a:ea typeface="+mj-ea"/>
                <a:cs typeface="+mj-cs"/>
                <a:sym typeface="Helvetica"/>
              </a:defRPr>
            </a:lvl1pPr>
            <a:lvl2pPr marL="0" indent="0">
              <a:buClrTx/>
              <a:buSzTx/>
              <a:buFontTx/>
              <a:buNone/>
              <a:defRPr sz="1800" spc="0">
                <a:uFillTx/>
                <a:latin typeface="+mj-lt"/>
                <a:ea typeface="+mj-ea"/>
                <a:cs typeface="+mj-cs"/>
                <a:sym typeface="Helvetica"/>
              </a:defRPr>
            </a:lvl2pPr>
            <a:lvl3pPr marL="0" indent="0">
              <a:buClrTx/>
              <a:buSzTx/>
              <a:buFontTx/>
              <a:buNone/>
              <a:defRPr sz="1800" spc="0">
                <a:uFillTx/>
                <a:latin typeface="+mj-lt"/>
                <a:ea typeface="+mj-ea"/>
                <a:cs typeface="+mj-cs"/>
                <a:sym typeface="Helvetica"/>
              </a:defRPr>
            </a:lvl3pPr>
            <a:lvl4pPr marL="0" indent="0">
              <a:buClrTx/>
              <a:buSzTx/>
              <a:buFontTx/>
              <a:buNone/>
              <a:defRPr sz="1800" spc="0">
                <a:uFillTx/>
                <a:latin typeface="+mj-lt"/>
                <a:ea typeface="+mj-ea"/>
                <a:cs typeface="+mj-cs"/>
                <a:sym typeface="Helvetica"/>
              </a:defRPr>
            </a:lvl4pPr>
            <a:lvl5pPr marL="0" indent="0">
              <a:buClrTx/>
              <a:buSzTx/>
              <a:buFontTx/>
              <a:buNone/>
              <a:defRPr sz="1800" spc="0">
                <a:uFillTx/>
                <a:latin typeface="+mj-lt"/>
                <a:ea typeface="+mj-ea"/>
                <a:cs typeface="+mj-cs"/>
                <a:sym typeface="Helvetica"/>
              </a:defRPr>
            </a:lvl5p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x">
  <p:cSld name="Title, 2 Content">
    <p:bg>
      <p:bgPr>
        <a:solidFill>
          <a:srgbClr val="FFFFFF"/>
        </a:solidFill>
        <a:effectLst/>
      </p:bgPr>
    </p:bg>
    <p:spTree>
      <p:nvGrpSpPr>
        <p:cNvPr id="1" name=""/>
        <p:cNvGrpSpPr/>
        <p:nvPr/>
      </p:nvGrpSpPr>
      <p:grpSpPr>
        <a:xfrm>
          <a:off x="0" y="0"/>
          <a:ext cx="0" cy="0"/>
          <a:chOff x="0" y="0"/>
          <a:chExt cx="0" cy="0"/>
        </a:xfrm>
      </p:grpSpPr>
      <p:sp>
        <p:nvSpPr>
          <p:cNvPr id="162" name="CustomShape 1"/>
          <p:cNvSpPr/>
          <p:nvPr/>
        </p:nvSpPr>
        <p:spPr>
          <a:xfrm>
            <a:off x="11403000" y="-1"/>
            <a:ext cx="788401" cy="6857642"/>
          </a:xfrm>
          <a:prstGeom prst="rect">
            <a:avLst/>
          </a:prstGeom>
          <a:solidFill>
            <a:srgbClr val="FFFFFF"/>
          </a:solidFill>
          <a:ln w="12700">
            <a:miter lim="400000"/>
          </a:ln>
        </p:spPr>
        <p:txBody>
          <a:bodyPr lIns="45719" rIns="45719"/>
          <a:lstStyle/>
          <a:p>
            <a:endParaRPr/>
          </a:p>
        </p:txBody>
      </p:sp>
      <p:sp>
        <p:nvSpPr>
          <p:cNvPr id="16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164" name="Title Text"/>
          <p:cNvSpPr txBox="1">
            <a:spLocks noGrp="1"/>
          </p:cNvSpPr>
          <p:nvPr>
            <p:ph type="title"/>
          </p:nvPr>
        </p:nvSpPr>
        <p:spPr>
          <a:xfrm>
            <a:off x="681480" y="979559"/>
            <a:ext cx="8953560" cy="649801"/>
          </a:xfrm>
          <a:prstGeom prst="rect">
            <a:avLst/>
          </a:prstGeom>
        </p:spPr>
        <p:txBody>
          <a:bodyPr lIns="0" tIns="0" rIns="0" bIns="0" anchor="ctr">
            <a:normAutofit/>
          </a:bodyPr>
          <a:lstStyle>
            <a:lvl1pPr>
              <a:defRPr sz="1800" b="0" spc="0">
                <a:solidFill>
                  <a:srgbClr val="000000"/>
                </a:solidFill>
                <a:uFillTx/>
                <a:latin typeface="+mj-lt"/>
                <a:ea typeface="+mj-ea"/>
                <a:cs typeface="+mj-cs"/>
                <a:sym typeface="Helvetica"/>
              </a:defRPr>
            </a:lvl1pPr>
          </a:lstStyle>
          <a:p>
            <a:r>
              <a:t>Title Text</a:t>
            </a:r>
          </a:p>
        </p:txBody>
      </p:sp>
      <p:sp>
        <p:nvSpPr>
          <p:cNvPr id="165" name="Body Level One…"/>
          <p:cNvSpPr txBox="1">
            <a:spLocks noGrp="1"/>
          </p:cNvSpPr>
          <p:nvPr>
            <p:ph type="body" sz="half" idx="1"/>
          </p:nvPr>
        </p:nvSpPr>
        <p:spPr>
          <a:xfrm>
            <a:off x="681480" y="2032919"/>
            <a:ext cx="4369321" cy="3939121"/>
          </a:xfrm>
          <a:prstGeom prst="rect">
            <a:avLst/>
          </a:prstGeom>
        </p:spPr>
        <p:txBody>
          <a:bodyPr anchor="ctr">
            <a:normAutofit/>
          </a:bodyPr>
          <a:lstStyle>
            <a:lvl1pPr marL="0" indent="0">
              <a:buClrTx/>
              <a:buSzTx/>
              <a:buNone/>
              <a:defRPr sz="1800" spc="0">
                <a:uFillTx/>
                <a:latin typeface="+mj-lt"/>
                <a:ea typeface="+mj-ea"/>
                <a:cs typeface="+mj-cs"/>
                <a:sym typeface="Helvetica"/>
              </a:defRPr>
            </a:lvl1pPr>
            <a:lvl2pPr marL="0" indent="0">
              <a:buClrTx/>
              <a:buSzTx/>
              <a:buFontTx/>
              <a:buNone/>
              <a:defRPr sz="1800" spc="0">
                <a:uFillTx/>
                <a:latin typeface="+mj-lt"/>
                <a:ea typeface="+mj-ea"/>
                <a:cs typeface="+mj-cs"/>
                <a:sym typeface="Helvetica"/>
              </a:defRPr>
            </a:lvl2pPr>
            <a:lvl3pPr marL="0" indent="0">
              <a:buClrTx/>
              <a:buSzTx/>
              <a:buFontTx/>
              <a:buNone/>
              <a:defRPr sz="1800" spc="0">
                <a:uFillTx/>
                <a:latin typeface="+mj-lt"/>
                <a:ea typeface="+mj-ea"/>
                <a:cs typeface="+mj-cs"/>
                <a:sym typeface="Helvetica"/>
              </a:defRPr>
            </a:lvl3pPr>
            <a:lvl4pPr marL="0" indent="0">
              <a:buClrTx/>
              <a:buSzTx/>
              <a:buFontTx/>
              <a:buNone/>
              <a:defRPr sz="1800" spc="0">
                <a:uFillTx/>
                <a:latin typeface="+mj-lt"/>
                <a:ea typeface="+mj-ea"/>
                <a:cs typeface="+mj-cs"/>
                <a:sym typeface="Helvetica"/>
              </a:defRPr>
            </a:lvl4pPr>
            <a:lvl5pPr marL="0" indent="0">
              <a:buClrTx/>
              <a:buSzTx/>
              <a:buFontTx/>
              <a:buNone/>
              <a:defRPr sz="1800" spc="0">
                <a:uFillTx/>
                <a:latin typeface="+mj-lt"/>
                <a:ea typeface="+mj-ea"/>
                <a:cs typeface="+mj-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166" name="PlaceHolder 3"/>
          <p:cNvSpPr>
            <a:spLocks noGrp="1"/>
          </p:cNvSpPr>
          <p:nvPr>
            <p:ph type="body" sz="half" idx="13"/>
          </p:nvPr>
        </p:nvSpPr>
        <p:spPr>
          <a:xfrm>
            <a:off x="5269679" y="2032919"/>
            <a:ext cx="4369322" cy="3939121"/>
          </a:xfrm>
          <a:prstGeom prst="rect">
            <a:avLst/>
          </a:prstGeom>
        </p:spPr>
        <p:txBody>
          <a:bodyPr anchor="ctr">
            <a:normAutofit/>
          </a:bodyPr>
          <a:lstStyle/>
          <a:p>
            <a:pPr marL="0" indent="0">
              <a:buClrTx/>
              <a:buSzTx/>
              <a:buNone/>
              <a:defRPr sz="1800" spc="0">
                <a:uFillTx/>
              </a:defRPr>
            </a:pPr>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x">
  <p:cSld name="Title Only">
    <p:bg>
      <p:bgPr>
        <a:solidFill>
          <a:srgbClr val="FFFFFF"/>
        </a:solidFill>
        <a:effectLst/>
      </p:bgPr>
    </p:bg>
    <p:spTree>
      <p:nvGrpSpPr>
        <p:cNvPr id="1" name=""/>
        <p:cNvGrpSpPr/>
        <p:nvPr/>
      </p:nvGrpSpPr>
      <p:grpSpPr>
        <a:xfrm>
          <a:off x="0" y="0"/>
          <a:ext cx="0" cy="0"/>
          <a:chOff x="0" y="0"/>
          <a:chExt cx="0" cy="0"/>
        </a:xfrm>
      </p:grpSpPr>
      <p:sp>
        <p:nvSpPr>
          <p:cNvPr id="173" name="CustomShape 1"/>
          <p:cNvSpPr/>
          <p:nvPr/>
        </p:nvSpPr>
        <p:spPr>
          <a:xfrm>
            <a:off x="11403000" y="-1"/>
            <a:ext cx="788401" cy="6857642"/>
          </a:xfrm>
          <a:prstGeom prst="rect">
            <a:avLst/>
          </a:prstGeom>
          <a:solidFill>
            <a:srgbClr val="FFFFFF"/>
          </a:solidFill>
          <a:ln w="12700">
            <a:miter lim="400000"/>
          </a:ln>
        </p:spPr>
        <p:txBody>
          <a:bodyPr lIns="45719" rIns="45719"/>
          <a:lstStyle/>
          <a:p>
            <a:endParaRPr/>
          </a:p>
        </p:txBody>
      </p:sp>
      <p:sp>
        <p:nvSpPr>
          <p:cNvPr id="17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175" name="Title Text"/>
          <p:cNvSpPr txBox="1">
            <a:spLocks noGrp="1"/>
          </p:cNvSpPr>
          <p:nvPr>
            <p:ph type="title"/>
          </p:nvPr>
        </p:nvSpPr>
        <p:spPr>
          <a:xfrm>
            <a:off x="681480" y="979559"/>
            <a:ext cx="8953560" cy="649801"/>
          </a:xfrm>
          <a:prstGeom prst="rect">
            <a:avLst/>
          </a:prstGeom>
        </p:spPr>
        <p:txBody>
          <a:bodyPr lIns="0" tIns="0" rIns="0" bIns="0" anchor="ctr">
            <a:normAutofit/>
          </a:bodyPr>
          <a:lstStyle>
            <a:lvl1pPr>
              <a:defRPr sz="1800" b="0" spc="0">
                <a:solidFill>
                  <a:srgbClr val="000000"/>
                </a:solidFill>
                <a:uFillTx/>
                <a:latin typeface="+mj-lt"/>
                <a:ea typeface="+mj-ea"/>
                <a:cs typeface="+mj-cs"/>
                <a:sym typeface="Helvetica"/>
              </a:defRPr>
            </a:lvl1pPr>
          </a:lstStyle>
          <a:p>
            <a:r>
              <a:t>Title Text</a:t>
            </a: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x">
  <p:cSld name="Centered Text">
    <p:bg>
      <p:bgPr>
        <a:solidFill>
          <a:srgbClr val="FFFFFF"/>
        </a:solidFill>
        <a:effectLst/>
      </p:bgPr>
    </p:bg>
    <p:spTree>
      <p:nvGrpSpPr>
        <p:cNvPr id="1" name=""/>
        <p:cNvGrpSpPr/>
        <p:nvPr/>
      </p:nvGrpSpPr>
      <p:grpSpPr>
        <a:xfrm>
          <a:off x="0" y="0"/>
          <a:ext cx="0" cy="0"/>
          <a:chOff x="0" y="0"/>
          <a:chExt cx="0" cy="0"/>
        </a:xfrm>
      </p:grpSpPr>
      <p:sp>
        <p:nvSpPr>
          <p:cNvPr id="182" name="CustomShape 1"/>
          <p:cNvSpPr/>
          <p:nvPr/>
        </p:nvSpPr>
        <p:spPr>
          <a:xfrm>
            <a:off x="11403000" y="-1"/>
            <a:ext cx="788401" cy="6857642"/>
          </a:xfrm>
          <a:prstGeom prst="rect">
            <a:avLst/>
          </a:prstGeom>
          <a:solidFill>
            <a:srgbClr val="FFFFFF"/>
          </a:solidFill>
          <a:ln w="12700">
            <a:miter lim="400000"/>
          </a:ln>
        </p:spPr>
        <p:txBody>
          <a:bodyPr lIns="45719" rIns="45719"/>
          <a:lstStyle/>
          <a:p>
            <a:endParaRPr/>
          </a:p>
        </p:txBody>
      </p:sp>
      <p:sp>
        <p:nvSpPr>
          <p:cNvPr id="18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184" name="Body Level One…"/>
          <p:cNvSpPr txBox="1">
            <a:spLocks noGrp="1"/>
          </p:cNvSpPr>
          <p:nvPr>
            <p:ph type="body" sz="half" idx="1"/>
          </p:nvPr>
        </p:nvSpPr>
        <p:spPr>
          <a:xfrm>
            <a:off x="681480" y="979559"/>
            <a:ext cx="8953560" cy="3013562"/>
          </a:xfrm>
          <a:prstGeom prst="rect">
            <a:avLst/>
          </a:prstGeom>
        </p:spPr>
        <p:txBody>
          <a:bodyPr anchor="ctr">
            <a:normAutofit/>
          </a:bodyPr>
          <a:lstStyle>
            <a:lvl1pPr marL="0" indent="0">
              <a:buClrTx/>
              <a:buSzTx/>
              <a:buNone/>
              <a:defRPr sz="1800" spc="0">
                <a:uFillTx/>
                <a:latin typeface="+mj-lt"/>
                <a:ea typeface="+mj-ea"/>
                <a:cs typeface="+mj-cs"/>
                <a:sym typeface="Helvetica"/>
              </a:defRPr>
            </a:lvl1pPr>
            <a:lvl2pPr marL="0" indent="0">
              <a:buClrTx/>
              <a:buSzTx/>
              <a:buFontTx/>
              <a:buNone/>
              <a:defRPr sz="1800" spc="0">
                <a:uFillTx/>
                <a:latin typeface="+mj-lt"/>
                <a:ea typeface="+mj-ea"/>
                <a:cs typeface="+mj-cs"/>
                <a:sym typeface="Helvetica"/>
              </a:defRPr>
            </a:lvl2pPr>
            <a:lvl3pPr marL="0" indent="0">
              <a:buClrTx/>
              <a:buSzTx/>
              <a:buFontTx/>
              <a:buNone/>
              <a:defRPr sz="1800" spc="0">
                <a:uFillTx/>
                <a:latin typeface="+mj-lt"/>
                <a:ea typeface="+mj-ea"/>
                <a:cs typeface="+mj-cs"/>
                <a:sym typeface="Helvetica"/>
              </a:defRPr>
            </a:lvl3pPr>
            <a:lvl4pPr marL="0" indent="0">
              <a:buClrTx/>
              <a:buSzTx/>
              <a:buFontTx/>
              <a:buNone/>
              <a:defRPr sz="1800" spc="0">
                <a:uFillTx/>
                <a:latin typeface="+mj-lt"/>
                <a:ea typeface="+mj-ea"/>
                <a:cs typeface="+mj-cs"/>
                <a:sym typeface="Helvetica"/>
              </a:defRPr>
            </a:lvl4pPr>
            <a:lvl5pPr marL="0" indent="0">
              <a:buClrTx/>
              <a:buSzTx/>
              <a:buFontTx/>
              <a:buNone/>
              <a:defRPr sz="1800" spc="0">
                <a:uFillTx/>
                <a:latin typeface="+mj-lt"/>
                <a:ea typeface="+mj-ea"/>
                <a:cs typeface="+mj-cs"/>
                <a:sym typeface="Helvetica"/>
              </a:defRPr>
            </a:lvl5p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x">
  <p:cSld name="Title, 2 Content and Content">
    <p:bg>
      <p:bgPr>
        <a:solidFill>
          <a:srgbClr val="FFFFFF"/>
        </a:solidFill>
        <a:effectLst/>
      </p:bgPr>
    </p:bg>
    <p:spTree>
      <p:nvGrpSpPr>
        <p:cNvPr id="1" name=""/>
        <p:cNvGrpSpPr/>
        <p:nvPr/>
      </p:nvGrpSpPr>
      <p:grpSpPr>
        <a:xfrm>
          <a:off x="0" y="0"/>
          <a:ext cx="0" cy="0"/>
          <a:chOff x="0" y="0"/>
          <a:chExt cx="0" cy="0"/>
        </a:xfrm>
      </p:grpSpPr>
      <p:sp>
        <p:nvSpPr>
          <p:cNvPr id="191" name="CustomShape 1"/>
          <p:cNvSpPr/>
          <p:nvPr/>
        </p:nvSpPr>
        <p:spPr>
          <a:xfrm>
            <a:off x="11403000" y="-1"/>
            <a:ext cx="788401" cy="6857642"/>
          </a:xfrm>
          <a:prstGeom prst="rect">
            <a:avLst/>
          </a:prstGeom>
          <a:solidFill>
            <a:srgbClr val="FFFFFF"/>
          </a:solidFill>
          <a:ln w="12700">
            <a:miter lim="400000"/>
          </a:ln>
        </p:spPr>
        <p:txBody>
          <a:bodyPr lIns="45719" rIns="45719"/>
          <a:lstStyle/>
          <a:p>
            <a:endParaRPr/>
          </a:p>
        </p:txBody>
      </p:sp>
      <p:sp>
        <p:nvSpPr>
          <p:cNvPr id="19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193" name="Title Text"/>
          <p:cNvSpPr txBox="1">
            <a:spLocks noGrp="1"/>
          </p:cNvSpPr>
          <p:nvPr>
            <p:ph type="title"/>
          </p:nvPr>
        </p:nvSpPr>
        <p:spPr>
          <a:xfrm>
            <a:off x="681480" y="979559"/>
            <a:ext cx="8953560" cy="649801"/>
          </a:xfrm>
          <a:prstGeom prst="rect">
            <a:avLst/>
          </a:prstGeom>
        </p:spPr>
        <p:txBody>
          <a:bodyPr lIns="0" tIns="0" rIns="0" bIns="0" anchor="ctr">
            <a:normAutofit/>
          </a:bodyPr>
          <a:lstStyle>
            <a:lvl1pPr>
              <a:defRPr sz="1800" b="0" spc="0">
                <a:solidFill>
                  <a:srgbClr val="000000"/>
                </a:solidFill>
                <a:uFillTx/>
                <a:latin typeface="+mj-lt"/>
                <a:ea typeface="+mj-ea"/>
                <a:cs typeface="+mj-cs"/>
                <a:sym typeface="Helvetica"/>
              </a:defRPr>
            </a:lvl1pPr>
          </a:lstStyle>
          <a:p>
            <a:r>
              <a:t>Title Text</a:t>
            </a:r>
          </a:p>
        </p:txBody>
      </p:sp>
      <p:sp>
        <p:nvSpPr>
          <p:cNvPr id="194" name="Body Level One…"/>
          <p:cNvSpPr txBox="1">
            <a:spLocks noGrp="1"/>
          </p:cNvSpPr>
          <p:nvPr>
            <p:ph type="body" sz="quarter" idx="1"/>
          </p:nvPr>
        </p:nvSpPr>
        <p:spPr>
          <a:xfrm>
            <a:off x="681480" y="2032919"/>
            <a:ext cx="4369321" cy="1878841"/>
          </a:xfrm>
          <a:prstGeom prst="rect">
            <a:avLst/>
          </a:prstGeom>
        </p:spPr>
        <p:txBody>
          <a:bodyPr anchor="ctr">
            <a:normAutofit/>
          </a:bodyPr>
          <a:lstStyle>
            <a:lvl1pPr marL="0" indent="0">
              <a:buClrTx/>
              <a:buSzTx/>
              <a:buNone/>
              <a:defRPr sz="1800" spc="0">
                <a:uFillTx/>
                <a:latin typeface="+mj-lt"/>
                <a:ea typeface="+mj-ea"/>
                <a:cs typeface="+mj-cs"/>
                <a:sym typeface="Helvetica"/>
              </a:defRPr>
            </a:lvl1pPr>
            <a:lvl2pPr marL="0" indent="0">
              <a:buClrTx/>
              <a:buSzTx/>
              <a:buFontTx/>
              <a:buNone/>
              <a:defRPr sz="1800" spc="0">
                <a:uFillTx/>
                <a:latin typeface="+mj-lt"/>
                <a:ea typeface="+mj-ea"/>
                <a:cs typeface="+mj-cs"/>
                <a:sym typeface="Helvetica"/>
              </a:defRPr>
            </a:lvl2pPr>
            <a:lvl3pPr marL="0" indent="0">
              <a:buClrTx/>
              <a:buSzTx/>
              <a:buFontTx/>
              <a:buNone/>
              <a:defRPr sz="1800" spc="0">
                <a:uFillTx/>
                <a:latin typeface="+mj-lt"/>
                <a:ea typeface="+mj-ea"/>
                <a:cs typeface="+mj-cs"/>
                <a:sym typeface="Helvetica"/>
              </a:defRPr>
            </a:lvl3pPr>
            <a:lvl4pPr marL="0" indent="0">
              <a:buClrTx/>
              <a:buSzTx/>
              <a:buFontTx/>
              <a:buNone/>
              <a:defRPr sz="1800" spc="0">
                <a:uFillTx/>
                <a:latin typeface="+mj-lt"/>
                <a:ea typeface="+mj-ea"/>
                <a:cs typeface="+mj-cs"/>
                <a:sym typeface="Helvetica"/>
              </a:defRPr>
            </a:lvl4pPr>
            <a:lvl5pPr marL="0" indent="0">
              <a:buClrTx/>
              <a:buSzTx/>
              <a:buFontTx/>
              <a:buNone/>
              <a:defRPr sz="1800" spc="0">
                <a:uFillTx/>
                <a:latin typeface="+mj-lt"/>
                <a:ea typeface="+mj-ea"/>
                <a:cs typeface="+mj-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195" name="PlaceHolder 3"/>
          <p:cNvSpPr/>
          <p:nvPr/>
        </p:nvSpPr>
        <p:spPr>
          <a:xfrm>
            <a:off x="681479" y="4090680"/>
            <a:ext cx="4369322" cy="1878841"/>
          </a:xfrm>
          <a:prstGeom prst="rect">
            <a:avLst/>
          </a:prstGeom>
          <a:ln w="12700">
            <a:miter lim="400000"/>
          </a:ln>
        </p:spPr>
        <p:txBody>
          <a:bodyPr lIns="0" tIns="0" rIns="0" bIns="0" anchor="ctr">
            <a:normAutofit/>
          </a:bodyPr>
          <a:lstStyle/>
          <a:p>
            <a:endParaRPr/>
          </a:p>
        </p:txBody>
      </p:sp>
      <p:sp>
        <p:nvSpPr>
          <p:cNvPr id="196" name="PlaceHolder 4"/>
          <p:cNvSpPr>
            <a:spLocks noGrp="1"/>
          </p:cNvSpPr>
          <p:nvPr>
            <p:ph type="body" sz="half" idx="13"/>
          </p:nvPr>
        </p:nvSpPr>
        <p:spPr>
          <a:xfrm>
            <a:off x="5269679" y="2032919"/>
            <a:ext cx="4369322" cy="3939121"/>
          </a:xfrm>
          <a:prstGeom prst="rect">
            <a:avLst/>
          </a:prstGeom>
        </p:spPr>
        <p:txBody>
          <a:bodyPr anchor="ctr">
            <a:normAutofit/>
          </a:bodyPr>
          <a:lstStyle/>
          <a:p>
            <a:pPr marL="0" indent="0">
              <a:buClrTx/>
              <a:buSzTx/>
              <a:buNone/>
              <a:defRPr sz="1800" spc="0">
                <a:uFillTx/>
              </a:defRPr>
            </a:pPr>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24" name="Title Text"/>
          <p:cNvSpPr txBox="1">
            <a:spLocks noGrp="1"/>
          </p:cNvSpPr>
          <p:nvPr>
            <p:ph type="title"/>
          </p:nvPr>
        </p:nvSpPr>
        <p:spPr>
          <a:xfrm>
            <a:off x="681480" y="979559"/>
            <a:ext cx="8953560" cy="649801"/>
          </a:xfrm>
          <a:prstGeom prst="rect">
            <a:avLst/>
          </a:prstGeom>
        </p:spPr>
        <p:txBody>
          <a:bodyPr lIns="0" tIns="0" rIns="0" bIns="0" anchor="ctr">
            <a:normAutofit/>
          </a:bodyPr>
          <a:lstStyle/>
          <a:p>
            <a:r>
              <a:t>Title Text</a:t>
            </a:r>
          </a:p>
        </p:txBody>
      </p:sp>
      <p:sp>
        <p:nvSpPr>
          <p:cNvPr id="25" name="Body Level One…"/>
          <p:cNvSpPr txBox="1">
            <a:spLocks noGrp="1"/>
          </p:cNvSpPr>
          <p:nvPr>
            <p:ph type="body" idx="1"/>
          </p:nvPr>
        </p:nvSpPr>
        <p:spPr>
          <a:xfrm>
            <a:off x="681480" y="2032919"/>
            <a:ext cx="8953560" cy="3939121"/>
          </a:xfrm>
          <a:prstGeom prst="rect">
            <a:avLst/>
          </a:prstGeom>
        </p:spPr>
        <p:txBody>
          <a:bodyPr anchor="ctr">
            <a:normAutofit/>
          </a:body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x">
  <p:cSld name="Title Content and 2 Content">
    <p:bg>
      <p:bgPr>
        <a:solidFill>
          <a:srgbClr val="FFFFFF"/>
        </a:solidFill>
        <a:effectLst/>
      </p:bgPr>
    </p:bg>
    <p:spTree>
      <p:nvGrpSpPr>
        <p:cNvPr id="1" name=""/>
        <p:cNvGrpSpPr/>
        <p:nvPr/>
      </p:nvGrpSpPr>
      <p:grpSpPr>
        <a:xfrm>
          <a:off x="0" y="0"/>
          <a:ext cx="0" cy="0"/>
          <a:chOff x="0" y="0"/>
          <a:chExt cx="0" cy="0"/>
        </a:xfrm>
      </p:grpSpPr>
      <p:sp>
        <p:nvSpPr>
          <p:cNvPr id="203" name="CustomShape 1"/>
          <p:cNvSpPr/>
          <p:nvPr/>
        </p:nvSpPr>
        <p:spPr>
          <a:xfrm>
            <a:off x="11403000" y="-1"/>
            <a:ext cx="788401" cy="6857642"/>
          </a:xfrm>
          <a:prstGeom prst="rect">
            <a:avLst/>
          </a:prstGeom>
          <a:solidFill>
            <a:srgbClr val="FFFFFF"/>
          </a:solidFill>
          <a:ln w="12700">
            <a:miter lim="400000"/>
          </a:ln>
        </p:spPr>
        <p:txBody>
          <a:bodyPr lIns="45719" rIns="45719"/>
          <a:lstStyle/>
          <a:p>
            <a:endParaRPr/>
          </a:p>
        </p:txBody>
      </p:sp>
      <p:sp>
        <p:nvSpPr>
          <p:cNvPr id="20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205" name="Title Text"/>
          <p:cNvSpPr txBox="1">
            <a:spLocks noGrp="1"/>
          </p:cNvSpPr>
          <p:nvPr>
            <p:ph type="title"/>
          </p:nvPr>
        </p:nvSpPr>
        <p:spPr>
          <a:xfrm>
            <a:off x="681480" y="979559"/>
            <a:ext cx="8953560" cy="649801"/>
          </a:xfrm>
          <a:prstGeom prst="rect">
            <a:avLst/>
          </a:prstGeom>
        </p:spPr>
        <p:txBody>
          <a:bodyPr lIns="0" tIns="0" rIns="0" bIns="0" anchor="ctr">
            <a:normAutofit/>
          </a:bodyPr>
          <a:lstStyle>
            <a:lvl1pPr>
              <a:defRPr sz="1800" b="0" spc="0">
                <a:solidFill>
                  <a:srgbClr val="000000"/>
                </a:solidFill>
                <a:uFillTx/>
                <a:latin typeface="+mj-lt"/>
                <a:ea typeface="+mj-ea"/>
                <a:cs typeface="+mj-cs"/>
                <a:sym typeface="Helvetica"/>
              </a:defRPr>
            </a:lvl1pPr>
          </a:lstStyle>
          <a:p>
            <a:r>
              <a:t>Title Text</a:t>
            </a:r>
          </a:p>
        </p:txBody>
      </p:sp>
      <p:sp>
        <p:nvSpPr>
          <p:cNvPr id="206" name="Body Level One…"/>
          <p:cNvSpPr txBox="1">
            <a:spLocks noGrp="1"/>
          </p:cNvSpPr>
          <p:nvPr>
            <p:ph type="body" sz="half" idx="1"/>
          </p:nvPr>
        </p:nvSpPr>
        <p:spPr>
          <a:xfrm>
            <a:off x="681480" y="2032919"/>
            <a:ext cx="4369321" cy="3939121"/>
          </a:xfrm>
          <a:prstGeom prst="rect">
            <a:avLst/>
          </a:prstGeom>
        </p:spPr>
        <p:txBody>
          <a:bodyPr anchor="ctr">
            <a:normAutofit/>
          </a:bodyPr>
          <a:lstStyle>
            <a:lvl1pPr marL="0" indent="0">
              <a:buClrTx/>
              <a:buSzTx/>
              <a:buNone/>
              <a:defRPr sz="1800" spc="0">
                <a:uFillTx/>
                <a:latin typeface="+mj-lt"/>
                <a:ea typeface="+mj-ea"/>
                <a:cs typeface="+mj-cs"/>
                <a:sym typeface="Helvetica"/>
              </a:defRPr>
            </a:lvl1pPr>
            <a:lvl2pPr marL="0" indent="0">
              <a:buClrTx/>
              <a:buSzTx/>
              <a:buFontTx/>
              <a:buNone/>
              <a:defRPr sz="1800" spc="0">
                <a:uFillTx/>
                <a:latin typeface="+mj-lt"/>
                <a:ea typeface="+mj-ea"/>
                <a:cs typeface="+mj-cs"/>
                <a:sym typeface="Helvetica"/>
              </a:defRPr>
            </a:lvl2pPr>
            <a:lvl3pPr marL="0" indent="0">
              <a:buClrTx/>
              <a:buSzTx/>
              <a:buFontTx/>
              <a:buNone/>
              <a:defRPr sz="1800" spc="0">
                <a:uFillTx/>
                <a:latin typeface="+mj-lt"/>
                <a:ea typeface="+mj-ea"/>
                <a:cs typeface="+mj-cs"/>
                <a:sym typeface="Helvetica"/>
              </a:defRPr>
            </a:lvl3pPr>
            <a:lvl4pPr marL="0" indent="0">
              <a:buClrTx/>
              <a:buSzTx/>
              <a:buFontTx/>
              <a:buNone/>
              <a:defRPr sz="1800" spc="0">
                <a:uFillTx/>
                <a:latin typeface="+mj-lt"/>
                <a:ea typeface="+mj-ea"/>
                <a:cs typeface="+mj-cs"/>
                <a:sym typeface="Helvetica"/>
              </a:defRPr>
            </a:lvl4pPr>
            <a:lvl5pPr marL="0" indent="0">
              <a:buClrTx/>
              <a:buSzTx/>
              <a:buFontTx/>
              <a:buNone/>
              <a:defRPr sz="1800" spc="0">
                <a:uFillTx/>
                <a:latin typeface="+mj-lt"/>
                <a:ea typeface="+mj-ea"/>
                <a:cs typeface="+mj-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207" name="PlaceHolder 3"/>
          <p:cNvSpPr/>
          <p:nvPr/>
        </p:nvSpPr>
        <p:spPr>
          <a:xfrm>
            <a:off x="5269679" y="2032919"/>
            <a:ext cx="4369322" cy="1878841"/>
          </a:xfrm>
          <a:prstGeom prst="rect">
            <a:avLst/>
          </a:prstGeom>
          <a:ln w="12700">
            <a:miter lim="400000"/>
          </a:ln>
        </p:spPr>
        <p:txBody>
          <a:bodyPr lIns="0" tIns="0" rIns="0" bIns="0" anchor="ctr">
            <a:normAutofit/>
          </a:bodyPr>
          <a:lstStyle/>
          <a:p>
            <a:endParaRPr/>
          </a:p>
        </p:txBody>
      </p:sp>
      <p:sp>
        <p:nvSpPr>
          <p:cNvPr id="208" name="PlaceHolder 4"/>
          <p:cNvSpPr>
            <a:spLocks noGrp="1"/>
          </p:cNvSpPr>
          <p:nvPr>
            <p:ph type="body" sz="quarter" idx="13"/>
          </p:nvPr>
        </p:nvSpPr>
        <p:spPr>
          <a:xfrm>
            <a:off x="5269679" y="4090680"/>
            <a:ext cx="4369322" cy="1878841"/>
          </a:xfrm>
          <a:prstGeom prst="rect">
            <a:avLst/>
          </a:prstGeom>
        </p:spPr>
        <p:txBody>
          <a:bodyPr anchor="ctr">
            <a:normAutofit/>
          </a:bodyPr>
          <a:lstStyle/>
          <a:p>
            <a:pPr marL="0" indent="0">
              <a:buClrTx/>
              <a:buSzTx/>
              <a:buNone/>
              <a:defRPr sz="1800" spc="0">
                <a:uFillTx/>
              </a:defRPr>
            </a:pPr>
            <a:endParaRPr/>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x">
  <p:cSld name="Title, 2 Content over Content">
    <p:bg>
      <p:bgPr>
        <a:solidFill>
          <a:srgbClr val="FFFFFF"/>
        </a:solidFill>
        <a:effectLst/>
      </p:bgPr>
    </p:bg>
    <p:spTree>
      <p:nvGrpSpPr>
        <p:cNvPr id="1" name=""/>
        <p:cNvGrpSpPr/>
        <p:nvPr/>
      </p:nvGrpSpPr>
      <p:grpSpPr>
        <a:xfrm>
          <a:off x="0" y="0"/>
          <a:ext cx="0" cy="0"/>
          <a:chOff x="0" y="0"/>
          <a:chExt cx="0" cy="0"/>
        </a:xfrm>
      </p:grpSpPr>
      <p:sp>
        <p:nvSpPr>
          <p:cNvPr id="215" name="CustomShape 1"/>
          <p:cNvSpPr/>
          <p:nvPr/>
        </p:nvSpPr>
        <p:spPr>
          <a:xfrm>
            <a:off x="11403000" y="-1"/>
            <a:ext cx="788401" cy="6857642"/>
          </a:xfrm>
          <a:prstGeom prst="rect">
            <a:avLst/>
          </a:prstGeom>
          <a:solidFill>
            <a:srgbClr val="FFFFFF"/>
          </a:solidFill>
          <a:ln w="12700">
            <a:miter lim="400000"/>
          </a:ln>
        </p:spPr>
        <p:txBody>
          <a:bodyPr lIns="45719" rIns="45719"/>
          <a:lstStyle/>
          <a:p>
            <a:endParaRPr/>
          </a:p>
        </p:txBody>
      </p:sp>
      <p:sp>
        <p:nvSpPr>
          <p:cNvPr id="21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217" name="Title Text"/>
          <p:cNvSpPr txBox="1">
            <a:spLocks noGrp="1"/>
          </p:cNvSpPr>
          <p:nvPr>
            <p:ph type="title"/>
          </p:nvPr>
        </p:nvSpPr>
        <p:spPr>
          <a:xfrm>
            <a:off x="681480" y="979559"/>
            <a:ext cx="8953560" cy="649801"/>
          </a:xfrm>
          <a:prstGeom prst="rect">
            <a:avLst/>
          </a:prstGeom>
        </p:spPr>
        <p:txBody>
          <a:bodyPr lIns="0" tIns="0" rIns="0" bIns="0" anchor="ctr">
            <a:normAutofit/>
          </a:bodyPr>
          <a:lstStyle>
            <a:lvl1pPr>
              <a:defRPr sz="1800" b="0" spc="0">
                <a:solidFill>
                  <a:srgbClr val="000000"/>
                </a:solidFill>
                <a:uFillTx/>
                <a:latin typeface="+mj-lt"/>
                <a:ea typeface="+mj-ea"/>
                <a:cs typeface="+mj-cs"/>
                <a:sym typeface="Helvetica"/>
              </a:defRPr>
            </a:lvl1pPr>
          </a:lstStyle>
          <a:p>
            <a:r>
              <a:t>Title Text</a:t>
            </a:r>
          </a:p>
        </p:txBody>
      </p:sp>
      <p:sp>
        <p:nvSpPr>
          <p:cNvPr id="218" name="Body Level One…"/>
          <p:cNvSpPr txBox="1">
            <a:spLocks noGrp="1"/>
          </p:cNvSpPr>
          <p:nvPr>
            <p:ph type="body" sz="quarter" idx="1"/>
          </p:nvPr>
        </p:nvSpPr>
        <p:spPr>
          <a:xfrm>
            <a:off x="681480" y="2032919"/>
            <a:ext cx="4369321" cy="1878841"/>
          </a:xfrm>
          <a:prstGeom prst="rect">
            <a:avLst/>
          </a:prstGeom>
        </p:spPr>
        <p:txBody>
          <a:bodyPr anchor="ctr">
            <a:normAutofit/>
          </a:bodyPr>
          <a:lstStyle>
            <a:lvl1pPr marL="0" indent="0">
              <a:buClrTx/>
              <a:buSzTx/>
              <a:buNone/>
              <a:defRPr sz="1800" spc="0">
                <a:uFillTx/>
                <a:latin typeface="+mj-lt"/>
                <a:ea typeface="+mj-ea"/>
                <a:cs typeface="+mj-cs"/>
                <a:sym typeface="Helvetica"/>
              </a:defRPr>
            </a:lvl1pPr>
            <a:lvl2pPr marL="0" indent="0">
              <a:buClrTx/>
              <a:buSzTx/>
              <a:buFontTx/>
              <a:buNone/>
              <a:defRPr sz="1800" spc="0">
                <a:uFillTx/>
                <a:latin typeface="+mj-lt"/>
                <a:ea typeface="+mj-ea"/>
                <a:cs typeface="+mj-cs"/>
                <a:sym typeface="Helvetica"/>
              </a:defRPr>
            </a:lvl2pPr>
            <a:lvl3pPr marL="0" indent="0">
              <a:buClrTx/>
              <a:buSzTx/>
              <a:buFontTx/>
              <a:buNone/>
              <a:defRPr sz="1800" spc="0">
                <a:uFillTx/>
                <a:latin typeface="+mj-lt"/>
                <a:ea typeface="+mj-ea"/>
                <a:cs typeface="+mj-cs"/>
                <a:sym typeface="Helvetica"/>
              </a:defRPr>
            </a:lvl3pPr>
            <a:lvl4pPr marL="0" indent="0">
              <a:buClrTx/>
              <a:buSzTx/>
              <a:buFontTx/>
              <a:buNone/>
              <a:defRPr sz="1800" spc="0">
                <a:uFillTx/>
                <a:latin typeface="+mj-lt"/>
                <a:ea typeface="+mj-ea"/>
                <a:cs typeface="+mj-cs"/>
                <a:sym typeface="Helvetica"/>
              </a:defRPr>
            </a:lvl4pPr>
            <a:lvl5pPr marL="0" indent="0">
              <a:buClrTx/>
              <a:buSzTx/>
              <a:buFontTx/>
              <a:buNone/>
              <a:defRPr sz="1800" spc="0">
                <a:uFillTx/>
                <a:latin typeface="+mj-lt"/>
                <a:ea typeface="+mj-ea"/>
                <a:cs typeface="+mj-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219" name="PlaceHolder 3"/>
          <p:cNvSpPr/>
          <p:nvPr/>
        </p:nvSpPr>
        <p:spPr>
          <a:xfrm>
            <a:off x="5269679" y="2032919"/>
            <a:ext cx="4369322" cy="1878841"/>
          </a:xfrm>
          <a:prstGeom prst="rect">
            <a:avLst/>
          </a:prstGeom>
          <a:ln w="12700">
            <a:miter lim="400000"/>
          </a:ln>
        </p:spPr>
        <p:txBody>
          <a:bodyPr lIns="0" tIns="0" rIns="0" bIns="0" anchor="ctr">
            <a:normAutofit/>
          </a:bodyPr>
          <a:lstStyle/>
          <a:p>
            <a:endParaRPr/>
          </a:p>
        </p:txBody>
      </p:sp>
      <p:sp>
        <p:nvSpPr>
          <p:cNvPr id="220" name="PlaceHolder 4"/>
          <p:cNvSpPr>
            <a:spLocks noGrp="1"/>
          </p:cNvSpPr>
          <p:nvPr>
            <p:ph type="body" sz="half" idx="13"/>
          </p:nvPr>
        </p:nvSpPr>
        <p:spPr>
          <a:xfrm>
            <a:off x="681480" y="4090680"/>
            <a:ext cx="8953560" cy="1878841"/>
          </a:xfrm>
          <a:prstGeom prst="rect">
            <a:avLst/>
          </a:prstGeom>
        </p:spPr>
        <p:txBody>
          <a:bodyPr anchor="ctr">
            <a:normAutofit/>
          </a:bodyPr>
          <a:lstStyle/>
          <a:p>
            <a:pPr marL="0" indent="0">
              <a:buClrTx/>
              <a:buSzTx/>
              <a:buNone/>
              <a:defRPr sz="1800" spc="0">
                <a:uFillTx/>
              </a:defRPr>
            </a:pPr>
            <a:endParaRPr/>
          </a:p>
        </p:txBody>
      </p:sp>
    </p:spTree>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x">
  <p:cSld name="Title, Content over Content">
    <p:bg>
      <p:bgPr>
        <a:solidFill>
          <a:srgbClr val="FFFFFF"/>
        </a:solidFill>
        <a:effectLst/>
      </p:bgPr>
    </p:bg>
    <p:spTree>
      <p:nvGrpSpPr>
        <p:cNvPr id="1" name=""/>
        <p:cNvGrpSpPr/>
        <p:nvPr/>
      </p:nvGrpSpPr>
      <p:grpSpPr>
        <a:xfrm>
          <a:off x="0" y="0"/>
          <a:ext cx="0" cy="0"/>
          <a:chOff x="0" y="0"/>
          <a:chExt cx="0" cy="0"/>
        </a:xfrm>
      </p:grpSpPr>
      <p:sp>
        <p:nvSpPr>
          <p:cNvPr id="227" name="CustomShape 1"/>
          <p:cNvSpPr/>
          <p:nvPr/>
        </p:nvSpPr>
        <p:spPr>
          <a:xfrm>
            <a:off x="11403000" y="-1"/>
            <a:ext cx="788401" cy="6857642"/>
          </a:xfrm>
          <a:prstGeom prst="rect">
            <a:avLst/>
          </a:prstGeom>
          <a:solidFill>
            <a:srgbClr val="FFFFFF"/>
          </a:solidFill>
          <a:ln w="12700">
            <a:miter lim="400000"/>
          </a:ln>
        </p:spPr>
        <p:txBody>
          <a:bodyPr lIns="45719" rIns="45719"/>
          <a:lstStyle/>
          <a:p>
            <a:endParaRPr/>
          </a:p>
        </p:txBody>
      </p:sp>
      <p:sp>
        <p:nvSpPr>
          <p:cNvPr id="22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229" name="Title Text"/>
          <p:cNvSpPr txBox="1">
            <a:spLocks noGrp="1"/>
          </p:cNvSpPr>
          <p:nvPr>
            <p:ph type="title"/>
          </p:nvPr>
        </p:nvSpPr>
        <p:spPr>
          <a:xfrm>
            <a:off x="681480" y="979559"/>
            <a:ext cx="8953560" cy="649801"/>
          </a:xfrm>
          <a:prstGeom prst="rect">
            <a:avLst/>
          </a:prstGeom>
        </p:spPr>
        <p:txBody>
          <a:bodyPr lIns="0" tIns="0" rIns="0" bIns="0" anchor="ctr">
            <a:normAutofit/>
          </a:bodyPr>
          <a:lstStyle>
            <a:lvl1pPr>
              <a:defRPr sz="1800" b="0" spc="0">
                <a:solidFill>
                  <a:srgbClr val="000000"/>
                </a:solidFill>
                <a:uFillTx/>
                <a:latin typeface="+mj-lt"/>
                <a:ea typeface="+mj-ea"/>
                <a:cs typeface="+mj-cs"/>
                <a:sym typeface="Helvetica"/>
              </a:defRPr>
            </a:lvl1pPr>
          </a:lstStyle>
          <a:p>
            <a:r>
              <a:t>Title Text</a:t>
            </a:r>
          </a:p>
        </p:txBody>
      </p:sp>
      <p:sp>
        <p:nvSpPr>
          <p:cNvPr id="230" name="Body Level One…"/>
          <p:cNvSpPr txBox="1">
            <a:spLocks noGrp="1"/>
          </p:cNvSpPr>
          <p:nvPr>
            <p:ph type="body" sz="half" idx="1"/>
          </p:nvPr>
        </p:nvSpPr>
        <p:spPr>
          <a:xfrm>
            <a:off x="681480" y="2032919"/>
            <a:ext cx="8953560" cy="1878841"/>
          </a:xfrm>
          <a:prstGeom prst="rect">
            <a:avLst/>
          </a:prstGeom>
        </p:spPr>
        <p:txBody>
          <a:bodyPr anchor="ctr">
            <a:normAutofit/>
          </a:bodyPr>
          <a:lstStyle>
            <a:lvl1pPr marL="0" indent="0">
              <a:buClrTx/>
              <a:buSzTx/>
              <a:buNone/>
              <a:defRPr sz="1800" spc="0">
                <a:uFillTx/>
                <a:latin typeface="+mj-lt"/>
                <a:ea typeface="+mj-ea"/>
                <a:cs typeface="+mj-cs"/>
                <a:sym typeface="Helvetica"/>
              </a:defRPr>
            </a:lvl1pPr>
            <a:lvl2pPr marL="0" indent="0">
              <a:buClrTx/>
              <a:buSzTx/>
              <a:buFontTx/>
              <a:buNone/>
              <a:defRPr sz="1800" spc="0">
                <a:uFillTx/>
                <a:latin typeface="+mj-lt"/>
                <a:ea typeface="+mj-ea"/>
                <a:cs typeface="+mj-cs"/>
                <a:sym typeface="Helvetica"/>
              </a:defRPr>
            </a:lvl2pPr>
            <a:lvl3pPr marL="0" indent="0">
              <a:buClrTx/>
              <a:buSzTx/>
              <a:buFontTx/>
              <a:buNone/>
              <a:defRPr sz="1800" spc="0">
                <a:uFillTx/>
                <a:latin typeface="+mj-lt"/>
                <a:ea typeface="+mj-ea"/>
                <a:cs typeface="+mj-cs"/>
                <a:sym typeface="Helvetica"/>
              </a:defRPr>
            </a:lvl3pPr>
            <a:lvl4pPr marL="0" indent="0">
              <a:buClrTx/>
              <a:buSzTx/>
              <a:buFontTx/>
              <a:buNone/>
              <a:defRPr sz="1800" spc="0">
                <a:uFillTx/>
                <a:latin typeface="+mj-lt"/>
                <a:ea typeface="+mj-ea"/>
                <a:cs typeface="+mj-cs"/>
                <a:sym typeface="Helvetica"/>
              </a:defRPr>
            </a:lvl4pPr>
            <a:lvl5pPr marL="0" indent="0">
              <a:buClrTx/>
              <a:buSzTx/>
              <a:buFontTx/>
              <a:buNone/>
              <a:defRPr sz="1800" spc="0">
                <a:uFillTx/>
                <a:latin typeface="+mj-lt"/>
                <a:ea typeface="+mj-ea"/>
                <a:cs typeface="+mj-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231" name="PlaceHolder 3"/>
          <p:cNvSpPr>
            <a:spLocks noGrp="1"/>
          </p:cNvSpPr>
          <p:nvPr>
            <p:ph type="body" sz="half" idx="13"/>
          </p:nvPr>
        </p:nvSpPr>
        <p:spPr>
          <a:xfrm>
            <a:off x="681480" y="4090680"/>
            <a:ext cx="8953560" cy="1878841"/>
          </a:xfrm>
          <a:prstGeom prst="rect">
            <a:avLst/>
          </a:prstGeom>
        </p:spPr>
        <p:txBody>
          <a:bodyPr anchor="ctr">
            <a:normAutofit/>
          </a:bodyPr>
          <a:lstStyle/>
          <a:p>
            <a:pPr marL="0" indent="0">
              <a:buClrTx/>
              <a:buSzTx/>
              <a:buNone/>
              <a:defRPr sz="1800" spc="0">
                <a:uFillTx/>
              </a:defRPr>
            </a:pPr>
            <a:endParaRPr/>
          </a:p>
        </p:txBody>
      </p:sp>
    </p:spTree>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x">
  <p:cSld name="Title, 4 Content">
    <p:bg>
      <p:bgPr>
        <a:solidFill>
          <a:srgbClr val="FFFFFF"/>
        </a:solidFill>
        <a:effectLst/>
      </p:bgPr>
    </p:bg>
    <p:spTree>
      <p:nvGrpSpPr>
        <p:cNvPr id="1" name=""/>
        <p:cNvGrpSpPr/>
        <p:nvPr/>
      </p:nvGrpSpPr>
      <p:grpSpPr>
        <a:xfrm>
          <a:off x="0" y="0"/>
          <a:ext cx="0" cy="0"/>
          <a:chOff x="0" y="0"/>
          <a:chExt cx="0" cy="0"/>
        </a:xfrm>
      </p:grpSpPr>
      <p:sp>
        <p:nvSpPr>
          <p:cNvPr id="238" name="CustomShape 1"/>
          <p:cNvSpPr/>
          <p:nvPr/>
        </p:nvSpPr>
        <p:spPr>
          <a:xfrm>
            <a:off x="11403000" y="-1"/>
            <a:ext cx="788401" cy="6857642"/>
          </a:xfrm>
          <a:prstGeom prst="rect">
            <a:avLst/>
          </a:prstGeom>
          <a:solidFill>
            <a:srgbClr val="FFFFFF"/>
          </a:solidFill>
          <a:ln w="12700">
            <a:miter lim="400000"/>
          </a:ln>
        </p:spPr>
        <p:txBody>
          <a:bodyPr lIns="45719" rIns="45719"/>
          <a:lstStyle/>
          <a:p>
            <a:endParaRPr/>
          </a:p>
        </p:txBody>
      </p:sp>
      <p:sp>
        <p:nvSpPr>
          <p:cNvPr id="23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240" name="Title Text"/>
          <p:cNvSpPr txBox="1">
            <a:spLocks noGrp="1"/>
          </p:cNvSpPr>
          <p:nvPr>
            <p:ph type="title"/>
          </p:nvPr>
        </p:nvSpPr>
        <p:spPr>
          <a:xfrm>
            <a:off x="681480" y="979559"/>
            <a:ext cx="8953560" cy="649801"/>
          </a:xfrm>
          <a:prstGeom prst="rect">
            <a:avLst/>
          </a:prstGeom>
        </p:spPr>
        <p:txBody>
          <a:bodyPr lIns="0" tIns="0" rIns="0" bIns="0" anchor="ctr">
            <a:normAutofit/>
          </a:bodyPr>
          <a:lstStyle>
            <a:lvl1pPr>
              <a:defRPr sz="1800" b="0" spc="0">
                <a:solidFill>
                  <a:srgbClr val="000000"/>
                </a:solidFill>
                <a:uFillTx/>
                <a:latin typeface="+mj-lt"/>
                <a:ea typeface="+mj-ea"/>
                <a:cs typeface="+mj-cs"/>
                <a:sym typeface="Helvetica"/>
              </a:defRPr>
            </a:lvl1pPr>
          </a:lstStyle>
          <a:p>
            <a:r>
              <a:t>Title Text</a:t>
            </a:r>
          </a:p>
        </p:txBody>
      </p:sp>
      <p:sp>
        <p:nvSpPr>
          <p:cNvPr id="241" name="Body Level One…"/>
          <p:cNvSpPr txBox="1">
            <a:spLocks noGrp="1"/>
          </p:cNvSpPr>
          <p:nvPr>
            <p:ph type="body" sz="quarter" idx="1"/>
          </p:nvPr>
        </p:nvSpPr>
        <p:spPr>
          <a:xfrm>
            <a:off x="681480" y="2032919"/>
            <a:ext cx="4369321" cy="1878841"/>
          </a:xfrm>
          <a:prstGeom prst="rect">
            <a:avLst/>
          </a:prstGeom>
        </p:spPr>
        <p:txBody>
          <a:bodyPr anchor="ctr">
            <a:normAutofit/>
          </a:bodyPr>
          <a:lstStyle>
            <a:lvl1pPr marL="0" indent="0">
              <a:buClrTx/>
              <a:buSzTx/>
              <a:buNone/>
              <a:defRPr sz="1800" spc="0">
                <a:uFillTx/>
                <a:latin typeface="+mj-lt"/>
                <a:ea typeface="+mj-ea"/>
                <a:cs typeface="+mj-cs"/>
                <a:sym typeface="Helvetica"/>
              </a:defRPr>
            </a:lvl1pPr>
            <a:lvl2pPr marL="0" indent="0">
              <a:buClrTx/>
              <a:buSzTx/>
              <a:buFontTx/>
              <a:buNone/>
              <a:defRPr sz="1800" spc="0">
                <a:uFillTx/>
                <a:latin typeface="+mj-lt"/>
                <a:ea typeface="+mj-ea"/>
                <a:cs typeface="+mj-cs"/>
                <a:sym typeface="Helvetica"/>
              </a:defRPr>
            </a:lvl2pPr>
            <a:lvl3pPr marL="0" indent="0">
              <a:buClrTx/>
              <a:buSzTx/>
              <a:buFontTx/>
              <a:buNone/>
              <a:defRPr sz="1800" spc="0">
                <a:uFillTx/>
                <a:latin typeface="+mj-lt"/>
                <a:ea typeface="+mj-ea"/>
                <a:cs typeface="+mj-cs"/>
                <a:sym typeface="Helvetica"/>
              </a:defRPr>
            </a:lvl3pPr>
            <a:lvl4pPr marL="0" indent="0">
              <a:buClrTx/>
              <a:buSzTx/>
              <a:buFontTx/>
              <a:buNone/>
              <a:defRPr sz="1800" spc="0">
                <a:uFillTx/>
                <a:latin typeface="+mj-lt"/>
                <a:ea typeface="+mj-ea"/>
                <a:cs typeface="+mj-cs"/>
                <a:sym typeface="Helvetica"/>
              </a:defRPr>
            </a:lvl4pPr>
            <a:lvl5pPr marL="0" indent="0">
              <a:buClrTx/>
              <a:buSzTx/>
              <a:buFontTx/>
              <a:buNone/>
              <a:defRPr sz="1800" spc="0">
                <a:uFillTx/>
                <a:latin typeface="+mj-lt"/>
                <a:ea typeface="+mj-ea"/>
                <a:cs typeface="+mj-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242" name="PlaceHolder 3"/>
          <p:cNvSpPr/>
          <p:nvPr/>
        </p:nvSpPr>
        <p:spPr>
          <a:xfrm>
            <a:off x="5269679" y="2032919"/>
            <a:ext cx="4369322" cy="1878841"/>
          </a:xfrm>
          <a:prstGeom prst="rect">
            <a:avLst/>
          </a:prstGeom>
          <a:ln w="12700">
            <a:miter lim="400000"/>
          </a:ln>
        </p:spPr>
        <p:txBody>
          <a:bodyPr lIns="0" tIns="0" rIns="0" bIns="0" anchor="ctr">
            <a:normAutofit/>
          </a:bodyPr>
          <a:lstStyle/>
          <a:p>
            <a:endParaRPr/>
          </a:p>
        </p:txBody>
      </p:sp>
      <p:sp>
        <p:nvSpPr>
          <p:cNvPr id="243" name="PlaceHolder 4"/>
          <p:cNvSpPr/>
          <p:nvPr/>
        </p:nvSpPr>
        <p:spPr>
          <a:xfrm>
            <a:off x="5269679" y="4090680"/>
            <a:ext cx="4369322" cy="1878841"/>
          </a:xfrm>
          <a:prstGeom prst="rect">
            <a:avLst/>
          </a:prstGeom>
          <a:ln w="12700">
            <a:miter lim="400000"/>
          </a:ln>
        </p:spPr>
        <p:txBody>
          <a:bodyPr lIns="0" tIns="0" rIns="0" bIns="0" anchor="ctr">
            <a:normAutofit/>
          </a:bodyPr>
          <a:lstStyle/>
          <a:p>
            <a:endParaRPr/>
          </a:p>
        </p:txBody>
      </p:sp>
      <p:sp>
        <p:nvSpPr>
          <p:cNvPr id="244" name="PlaceHolder 5"/>
          <p:cNvSpPr>
            <a:spLocks noGrp="1"/>
          </p:cNvSpPr>
          <p:nvPr>
            <p:ph type="body" sz="quarter" idx="13"/>
          </p:nvPr>
        </p:nvSpPr>
        <p:spPr>
          <a:xfrm>
            <a:off x="681479" y="4090680"/>
            <a:ext cx="4369322" cy="1878841"/>
          </a:xfrm>
          <a:prstGeom prst="rect">
            <a:avLst/>
          </a:prstGeom>
        </p:spPr>
        <p:txBody>
          <a:bodyPr anchor="ctr">
            <a:normAutofit/>
          </a:bodyPr>
          <a:lstStyle/>
          <a:p>
            <a:pPr marL="0" indent="0">
              <a:buClrTx/>
              <a:buSzTx/>
              <a:buNone/>
              <a:defRPr sz="1800" spc="0">
                <a:uFillTx/>
              </a:defRPr>
            </a:pPr>
            <a:endParaRPr/>
          </a:p>
        </p:txBody>
      </p:sp>
    </p:spTree>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x">
  <p:cSld name="Title, 6 Content">
    <p:bg>
      <p:bgPr>
        <a:solidFill>
          <a:srgbClr val="FFFFFF"/>
        </a:solidFill>
        <a:effectLst/>
      </p:bgPr>
    </p:bg>
    <p:spTree>
      <p:nvGrpSpPr>
        <p:cNvPr id="1" name=""/>
        <p:cNvGrpSpPr/>
        <p:nvPr/>
      </p:nvGrpSpPr>
      <p:grpSpPr>
        <a:xfrm>
          <a:off x="0" y="0"/>
          <a:ext cx="0" cy="0"/>
          <a:chOff x="0" y="0"/>
          <a:chExt cx="0" cy="0"/>
        </a:xfrm>
      </p:grpSpPr>
      <p:sp>
        <p:nvSpPr>
          <p:cNvPr id="251" name="CustomShape 1"/>
          <p:cNvSpPr/>
          <p:nvPr/>
        </p:nvSpPr>
        <p:spPr>
          <a:xfrm>
            <a:off x="11403000" y="-1"/>
            <a:ext cx="788401" cy="6857642"/>
          </a:xfrm>
          <a:prstGeom prst="rect">
            <a:avLst/>
          </a:prstGeom>
          <a:solidFill>
            <a:srgbClr val="FFFFFF"/>
          </a:solidFill>
          <a:ln w="12700">
            <a:miter lim="400000"/>
          </a:ln>
        </p:spPr>
        <p:txBody>
          <a:bodyPr lIns="45719" rIns="45719"/>
          <a:lstStyle/>
          <a:p>
            <a:endParaRPr/>
          </a:p>
        </p:txBody>
      </p:sp>
      <p:sp>
        <p:nvSpPr>
          <p:cNvPr id="25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253" name="Title Text"/>
          <p:cNvSpPr txBox="1">
            <a:spLocks noGrp="1"/>
          </p:cNvSpPr>
          <p:nvPr>
            <p:ph type="title"/>
          </p:nvPr>
        </p:nvSpPr>
        <p:spPr>
          <a:xfrm>
            <a:off x="681480" y="979559"/>
            <a:ext cx="8953560" cy="649801"/>
          </a:xfrm>
          <a:prstGeom prst="rect">
            <a:avLst/>
          </a:prstGeom>
        </p:spPr>
        <p:txBody>
          <a:bodyPr lIns="0" tIns="0" rIns="0" bIns="0" anchor="ctr">
            <a:normAutofit/>
          </a:bodyPr>
          <a:lstStyle>
            <a:lvl1pPr>
              <a:defRPr sz="1800" b="0" spc="0">
                <a:solidFill>
                  <a:srgbClr val="000000"/>
                </a:solidFill>
                <a:uFillTx/>
                <a:latin typeface="+mj-lt"/>
                <a:ea typeface="+mj-ea"/>
                <a:cs typeface="+mj-cs"/>
                <a:sym typeface="Helvetica"/>
              </a:defRPr>
            </a:lvl1pPr>
          </a:lstStyle>
          <a:p>
            <a:r>
              <a:t>Title Text</a:t>
            </a:r>
          </a:p>
        </p:txBody>
      </p:sp>
      <p:sp>
        <p:nvSpPr>
          <p:cNvPr id="254" name="Body Level One…"/>
          <p:cNvSpPr txBox="1">
            <a:spLocks noGrp="1"/>
          </p:cNvSpPr>
          <p:nvPr>
            <p:ph type="body" idx="1"/>
          </p:nvPr>
        </p:nvSpPr>
        <p:spPr>
          <a:xfrm>
            <a:off x="681480" y="2032919"/>
            <a:ext cx="8953560" cy="3939121"/>
          </a:xfrm>
          <a:prstGeom prst="rect">
            <a:avLst/>
          </a:prstGeom>
        </p:spPr>
        <p:txBody>
          <a:bodyPr anchor="ctr">
            <a:normAutofit/>
          </a:bodyPr>
          <a:lstStyle>
            <a:lvl1pPr marL="0" indent="0">
              <a:buClrTx/>
              <a:buSzTx/>
              <a:buNone/>
              <a:defRPr sz="1800" spc="0">
                <a:uFillTx/>
                <a:latin typeface="+mj-lt"/>
                <a:ea typeface="+mj-ea"/>
                <a:cs typeface="+mj-cs"/>
                <a:sym typeface="Helvetica"/>
              </a:defRPr>
            </a:lvl1pPr>
            <a:lvl2pPr marL="0" indent="0">
              <a:buClrTx/>
              <a:buSzTx/>
              <a:buFontTx/>
              <a:buNone/>
              <a:defRPr sz="1800" spc="0">
                <a:uFillTx/>
                <a:latin typeface="+mj-lt"/>
                <a:ea typeface="+mj-ea"/>
                <a:cs typeface="+mj-cs"/>
                <a:sym typeface="Helvetica"/>
              </a:defRPr>
            </a:lvl2pPr>
            <a:lvl3pPr marL="0" indent="0">
              <a:buClrTx/>
              <a:buSzTx/>
              <a:buFontTx/>
              <a:buNone/>
              <a:defRPr sz="1800" spc="0">
                <a:uFillTx/>
                <a:latin typeface="+mj-lt"/>
                <a:ea typeface="+mj-ea"/>
                <a:cs typeface="+mj-cs"/>
                <a:sym typeface="Helvetica"/>
              </a:defRPr>
            </a:lvl3pPr>
            <a:lvl4pPr marL="0" indent="0">
              <a:buClrTx/>
              <a:buSzTx/>
              <a:buFontTx/>
              <a:buNone/>
              <a:defRPr sz="1800" spc="0">
                <a:uFillTx/>
                <a:latin typeface="+mj-lt"/>
                <a:ea typeface="+mj-ea"/>
                <a:cs typeface="+mj-cs"/>
                <a:sym typeface="Helvetica"/>
              </a:defRPr>
            </a:lvl4pPr>
            <a:lvl5pPr marL="0" indent="0">
              <a:buClrTx/>
              <a:buSzTx/>
              <a:buFontTx/>
              <a:buNone/>
              <a:defRPr sz="1800" spc="0">
                <a:uFillTx/>
                <a:latin typeface="+mj-lt"/>
                <a:ea typeface="+mj-ea"/>
                <a:cs typeface="+mj-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255" name="PlaceHolder 3"/>
          <p:cNvSpPr>
            <a:spLocks noGrp="1"/>
          </p:cNvSpPr>
          <p:nvPr>
            <p:ph type="body" idx="13"/>
          </p:nvPr>
        </p:nvSpPr>
        <p:spPr>
          <a:xfrm>
            <a:off x="681480" y="2032919"/>
            <a:ext cx="8953560" cy="3939121"/>
          </a:xfrm>
          <a:prstGeom prst="rect">
            <a:avLst/>
          </a:prstGeom>
        </p:spPr>
        <p:txBody>
          <a:bodyPr anchor="ctr">
            <a:normAutofit/>
          </a:bodyPr>
          <a:lstStyle/>
          <a:p>
            <a:pPr marL="0" indent="0">
              <a:buClrTx/>
              <a:buSzTx/>
              <a:buNone/>
              <a:defRPr sz="1800" spc="0">
                <a:uFillTx/>
              </a:defRPr>
            </a:pPr>
            <a:endParaRPr/>
          </a:p>
        </p:txBody>
      </p:sp>
      <p:pic>
        <p:nvPicPr>
          <p:cNvPr id="256" name="Grafik 77" descr="Grafik 77"/>
          <p:cNvPicPr>
            <a:picLocks noChangeAspect="1"/>
          </p:cNvPicPr>
          <p:nvPr/>
        </p:nvPicPr>
        <p:blipFill>
          <a:blip r:embed="rId2"/>
          <a:stretch>
            <a:fillRect/>
          </a:stretch>
        </p:blipFill>
        <p:spPr>
          <a:xfrm>
            <a:off x="2689560" y="2032919"/>
            <a:ext cx="4937041" cy="3939121"/>
          </a:xfrm>
          <a:prstGeom prst="rect">
            <a:avLst/>
          </a:prstGeom>
          <a:ln w="12700">
            <a:miter lim="400000"/>
          </a:ln>
        </p:spPr>
      </p:pic>
      <p:pic>
        <p:nvPicPr>
          <p:cNvPr id="257" name="Grafik 78" descr="Grafik 78"/>
          <p:cNvPicPr>
            <a:picLocks noChangeAspect="1"/>
          </p:cNvPicPr>
          <p:nvPr/>
        </p:nvPicPr>
        <p:blipFill>
          <a:blip r:embed="rId2"/>
          <a:stretch>
            <a:fillRect/>
          </a:stretch>
        </p:blipFill>
        <p:spPr>
          <a:xfrm>
            <a:off x="2689560" y="2032919"/>
            <a:ext cx="4937041" cy="3939121"/>
          </a:xfrm>
          <a:prstGeom prst="rect">
            <a:avLst/>
          </a:prstGeom>
          <a:ln w="12700">
            <a:miter lim="400000"/>
          </a:ln>
        </p:spPr>
      </p:pic>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33" name="Title Text"/>
          <p:cNvSpPr txBox="1">
            <a:spLocks noGrp="1"/>
          </p:cNvSpPr>
          <p:nvPr>
            <p:ph type="title"/>
          </p:nvPr>
        </p:nvSpPr>
        <p:spPr>
          <a:xfrm>
            <a:off x="681480" y="979559"/>
            <a:ext cx="8953560" cy="649801"/>
          </a:xfrm>
          <a:prstGeom prst="rect">
            <a:avLst/>
          </a:prstGeom>
        </p:spPr>
        <p:txBody>
          <a:bodyPr lIns="0" tIns="0" rIns="0" bIns="0" anchor="ctr">
            <a:normAutofit/>
          </a:bodyPr>
          <a:lstStyle/>
          <a:p>
            <a:r>
              <a:t>Title Text</a:t>
            </a:r>
          </a:p>
        </p:txBody>
      </p:sp>
      <p:sp>
        <p:nvSpPr>
          <p:cNvPr id="34" name="Body Level One…"/>
          <p:cNvSpPr txBox="1">
            <a:spLocks noGrp="1"/>
          </p:cNvSpPr>
          <p:nvPr>
            <p:ph type="body" idx="1"/>
          </p:nvPr>
        </p:nvSpPr>
        <p:spPr>
          <a:xfrm>
            <a:off x="681480" y="2032919"/>
            <a:ext cx="8953560" cy="3939121"/>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2 Content">
    <p:spTree>
      <p:nvGrpSpPr>
        <p:cNvPr id="1" name=""/>
        <p:cNvGrpSpPr/>
        <p:nvPr/>
      </p:nvGrpSpPr>
      <p:grpSpPr>
        <a:xfrm>
          <a:off x="0" y="0"/>
          <a:ext cx="0" cy="0"/>
          <a:chOff x="0" y="0"/>
          <a:chExt cx="0" cy="0"/>
        </a:xfrm>
      </p:grpSpPr>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42" name="Title Text"/>
          <p:cNvSpPr txBox="1">
            <a:spLocks noGrp="1"/>
          </p:cNvSpPr>
          <p:nvPr>
            <p:ph type="title"/>
          </p:nvPr>
        </p:nvSpPr>
        <p:spPr>
          <a:xfrm>
            <a:off x="681480" y="979559"/>
            <a:ext cx="8953560" cy="649801"/>
          </a:xfrm>
          <a:prstGeom prst="rect">
            <a:avLst/>
          </a:prstGeom>
        </p:spPr>
        <p:txBody>
          <a:bodyPr lIns="0" tIns="0" rIns="0" bIns="0" anchor="ctr">
            <a:normAutofit/>
          </a:bodyPr>
          <a:lstStyle/>
          <a:p>
            <a:r>
              <a:t>Title Text</a:t>
            </a:r>
          </a:p>
        </p:txBody>
      </p:sp>
      <p:sp>
        <p:nvSpPr>
          <p:cNvPr id="43" name="Body Level One…"/>
          <p:cNvSpPr txBox="1">
            <a:spLocks noGrp="1"/>
          </p:cNvSpPr>
          <p:nvPr>
            <p:ph type="body" sz="half" idx="1"/>
          </p:nvPr>
        </p:nvSpPr>
        <p:spPr>
          <a:xfrm>
            <a:off x="681480" y="2032919"/>
            <a:ext cx="4369321" cy="3939121"/>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44" name="PlaceHolder 3"/>
          <p:cNvSpPr>
            <a:spLocks noGrp="1"/>
          </p:cNvSpPr>
          <p:nvPr>
            <p:ph type="body" sz="half" idx="13"/>
          </p:nvPr>
        </p:nvSpPr>
        <p:spPr>
          <a:xfrm>
            <a:off x="5269679" y="2032919"/>
            <a:ext cx="4369322" cy="3939121"/>
          </a:xfrm>
          <a:prstGeom prst="rect">
            <a:avLst/>
          </a:prstGeom>
        </p:spPr>
        <p:txBody>
          <a:bodyPr>
            <a:normAutofit/>
          </a:bodyPr>
          <a:lstStyle/>
          <a:p>
            <a:pPr>
              <a:defRPr spc="-100"/>
            </a:pPr>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52" name="Title Text"/>
          <p:cNvSpPr txBox="1">
            <a:spLocks noGrp="1"/>
          </p:cNvSpPr>
          <p:nvPr>
            <p:ph type="title"/>
          </p:nvPr>
        </p:nvSpPr>
        <p:spPr>
          <a:xfrm>
            <a:off x="681480" y="979559"/>
            <a:ext cx="8953560" cy="649801"/>
          </a:xfrm>
          <a:prstGeom prst="rect">
            <a:avLst/>
          </a:prstGeom>
        </p:spPr>
        <p:txBody>
          <a:bodyPr lIns="0" tIns="0" rIns="0" bIns="0" anchor="ctr">
            <a:normAutofit/>
          </a:bodyPr>
          <a:lstStyle/>
          <a:p>
            <a:r>
              <a:t>Title Text</a:t>
            </a: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Centered Text">
    <p:spTree>
      <p:nvGrpSpPr>
        <p:cNvPr id="1" name=""/>
        <p:cNvGrpSpPr/>
        <p:nvPr/>
      </p:nvGrpSpPr>
      <p:grpSpPr>
        <a:xfrm>
          <a:off x="0" y="0"/>
          <a:ext cx="0" cy="0"/>
          <a:chOff x="0" y="0"/>
          <a:chExt cx="0" cy="0"/>
        </a:xfrm>
      </p:grpSpPr>
      <p:sp>
        <p:nvSpPr>
          <p:cNvPr id="5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60" name="Body Level One…"/>
          <p:cNvSpPr txBox="1">
            <a:spLocks noGrp="1"/>
          </p:cNvSpPr>
          <p:nvPr>
            <p:ph type="body" sz="half" idx="1"/>
          </p:nvPr>
        </p:nvSpPr>
        <p:spPr>
          <a:xfrm>
            <a:off x="681480" y="979559"/>
            <a:ext cx="8953560" cy="3013562"/>
          </a:xfrm>
          <a:prstGeom prst="rect">
            <a:avLst/>
          </a:prstGeom>
        </p:spPr>
        <p:txBody>
          <a:bodyPr anchor="ctr">
            <a:normAutofit/>
          </a:body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2 Content and Content">
    <p:spTree>
      <p:nvGrpSpPr>
        <p:cNvPr id="1" name=""/>
        <p:cNvGrpSpPr/>
        <p:nvPr/>
      </p:nvGrpSpPr>
      <p:grpSpPr>
        <a:xfrm>
          <a:off x="0" y="0"/>
          <a:ext cx="0" cy="0"/>
          <a:chOff x="0" y="0"/>
          <a:chExt cx="0" cy="0"/>
        </a:xfrm>
      </p:grpSpPr>
      <p:sp>
        <p:nvSpPr>
          <p:cNvPr id="6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68" name="Title Text"/>
          <p:cNvSpPr txBox="1">
            <a:spLocks noGrp="1"/>
          </p:cNvSpPr>
          <p:nvPr>
            <p:ph type="title"/>
          </p:nvPr>
        </p:nvSpPr>
        <p:spPr>
          <a:xfrm>
            <a:off x="681480" y="979559"/>
            <a:ext cx="8953560" cy="649801"/>
          </a:xfrm>
          <a:prstGeom prst="rect">
            <a:avLst/>
          </a:prstGeom>
        </p:spPr>
        <p:txBody>
          <a:bodyPr lIns="0" tIns="0" rIns="0" bIns="0" anchor="ctr">
            <a:normAutofit/>
          </a:bodyPr>
          <a:lstStyle/>
          <a:p>
            <a:r>
              <a:t>Title Text</a:t>
            </a:r>
          </a:p>
        </p:txBody>
      </p:sp>
      <p:sp>
        <p:nvSpPr>
          <p:cNvPr id="69" name="Body Level One…"/>
          <p:cNvSpPr txBox="1">
            <a:spLocks noGrp="1"/>
          </p:cNvSpPr>
          <p:nvPr>
            <p:ph type="body" sz="quarter" idx="1"/>
          </p:nvPr>
        </p:nvSpPr>
        <p:spPr>
          <a:xfrm>
            <a:off x="681480" y="2032919"/>
            <a:ext cx="4369321" cy="1878841"/>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70" name="PlaceHolder 3"/>
          <p:cNvSpPr/>
          <p:nvPr/>
        </p:nvSpPr>
        <p:spPr>
          <a:xfrm>
            <a:off x="681479" y="4090680"/>
            <a:ext cx="4369322" cy="1878841"/>
          </a:xfrm>
          <a:prstGeom prst="rect">
            <a:avLst/>
          </a:prstGeom>
          <a:ln w="12700">
            <a:miter lim="400000"/>
          </a:ln>
        </p:spPr>
        <p:txBody>
          <a:bodyPr lIns="0" tIns="0" rIns="0" bIns="0">
            <a:normAutofit/>
          </a:bodyPr>
          <a:lstStyle/>
          <a:p>
            <a:pPr marL="431999" indent="-323999">
              <a:buClr>
                <a:srgbClr val="000000"/>
              </a:buClr>
              <a:buSzPct val="45000"/>
              <a:buChar char="●"/>
              <a:defRPr sz="2800" spc="-100">
                <a:uFill>
                  <a:solidFill>
                    <a:srgbClr val="FFFFFF"/>
                  </a:solidFill>
                </a:uFill>
              </a:defRPr>
            </a:pPr>
            <a:endParaRPr/>
          </a:p>
        </p:txBody>
      </p:sp>
      <p:sp>
        <p:nvSpPr>
          <p:cNvPr id="71" name="PlaceHolder 4"/>
          <p:cNvSpPr>
            <a:spLocks noGrp="1"/>
          </p:cNvSpPr>
          <p:nvPr>
            <p:ph type="body" sz="half" idx="13"/>
          </p:nvPr>
        </p:nvSpPr>
        <p:spPr>
          <a:xfrm>
            <a:off x="5269679" y="2032919"/>
            <a:ext cx="4369322" cy="3939121"/>
          </a:xfrm>
          <a:prstGeom prst="rect">
            <a:avLst/>
          </a:prstGeom>
        </p:spPr>
        <p:txBody>
          <a:bodyPr>
            <a:normAutofit/>
          </a:bodyPr>
          <a:lstStyle/>
          <a:p>
            <a:pPr>
              <a:defRPr spc="-100"/>
            </a:pPr>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Content and 2 Content">
    <p:spTree>
      <p:nvGrpSpPr>
        <p:cNvPr id="1" name=""/>
        <p:cNvGrpSpPr/>
        <p:nvPr/>
      </p:nvGrpSpPr>
      <p:grpSpPr>
        <a:xfrm>
          <a:off x="0" y="0"/>
          <a:ext cx="0" cy="0"/>
          <a:chOff x="0" y="0"/>
          <a:chExt cx="0" cy="0"/>
        </a:xfrm>
      </p:grpSpPr>
      <p:sp>
        <p:nvSpPr>
          <p:cNvPr id="7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79" name="Title Text"/>
          <p:cNvSpPr txBox="1">
            <a:spLocks noGrp="1"/>
          </p:cNvSpPr>
          <p:nvPr>
            <p:ph type="title"/>
          </p:nvPr>
        </p:nvSpPr>
        <p:spPr>
          <a:xfrm>
            <a:off x="681480" y="979559"/>
            <a:ext cx="8953560" cy="649801"/>
          </a:xfrm>
          <a:prstGeom prst="rect">
            <a:avLst/>
          </a:prstGeom>
        </p:spPr>
        <p:txBody>
          <a:bodyPr lIns="0" tIns="0" rIns="0" bIns="0" anchor="ctr">
            <a:normAutofit/>
          </a:bodyPr>
          <a:lstStyle/>
          <a:p>
            <a:r>
              <a:t>Title Text</a:t>
            </a:r>
          </a:p>
        </p:txBody>
      </p:sp>
      <p:sp>
        <p:nvSpPr>
          <p:cNvPr id="80" name="Body Level One…"/>
          <p:cNvSpPr txBox="1">
            <a:spLocks noGrp="1"/>
          </p:cNvSpPr>
          <p:nvPr>
            <p:ph type="body" sz="half" idx="1"/>
          </p:nvPr>
        </p:nvSpPr>
        <p:spPr>
          <a:xfrm>
            <a:off x="681480" y="2032919"/>
            <a:ext cx="4369321" cy="3939121"/>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81" name="PlaceHolder 3"/>
          <p:cNvSpPr/>
          <p:nvPr/>
        </p:nvSpPr>
        <p:spPr>
          <a:xfrm>
            <a:off x="5269679" y="2032919"/>
            <a:ext cx="4369322" cy="1878841"/>
          </a:xfrm>
          <a:prstGeom prst="rect">
            <a:avLst/>
          </a:prstGeom>
          <a:ln w="12700">
            <a:miter lim="400000"/>
          </a:ln>
        </p:spPr>
        <p:txBody>
          <a:bodyPr lIns="0" tIns="0" rIns="0" bIns="0">
            <a:normAutofit/>
          </a:bodyPr>
          <a:lstStyle/>
          <a:p>
            <a:pPr marL="431999" indent="-323999">
              <a:buClr>
                <a:srgbClr val="000000"/>
              </a:buClr>
              <a:buSzPct val="45000"/>
              <a:buChar char="●"/>
              <a:defRPr sz="2800" spc="-100">
                <a:uFill>
                  <a:solidFill>
                    <a:srgbClr val="FFFFFF"/>
                  </a:solidFill>
                </a:uFill>
              </a:defRPr>
            </a:pPr>
            <a:endParaRPr/>
          </a:p>
        </p:txBody>
      </p:sp>
      <p:sp>
        <p:nvSpPr>
          <p:cNvPr id="82" name="PlaceHolder 4"/>
          <p:cNvSpPr>
            <a:spLocks noGrp="1"/>
          </p:cNvSpPr>
          <p:nvPr>
            <p:ph type="body" sz="quarter" idx="13"/>
          </p:nvPr>
        </p:nvSpPr>
        <p:spPr>
          <a:xfrm>
            <a:off x="5269679" y="4090680"/>
            <a:ext cx="4369322" cy="1878841"/>
          </a:xfrm>
          <a:prstGeom prst="rect">
            <a:avLst/>
          </a:prstGeom>
        </p:spPr>
        <p:txBody>
          <a:bodyPr>
            <a:normAutofit/>
          </a:bodyPr>
          <a:lstStyle/>
          <a:p>
            <a:pPr>
              <a:defRPr spc="-100"/>
            </a:pPr>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Title, 2 Content over Content">
    <p:spTree>
      <p:nvGrpSpPr>
        <p:cNvPr id="1" name=""/>
        <p:cNvGrpSpPr/>
        <p:nvPr/>
      </p:nvGrpSpPr>
      <p:grpSpPr>
        <a:xfrm>
          <a:off x="0" y="0"/>
          <a:ext cx="0" cy="0"/>
          <a:chOff x="0" y="0"/>
          <a:chExt cx="0" cy="0"/>
        </a:xfrm>
      </p:grpSpPr>
      <p:sp>
        <p:nvSpPr>
          <p:cNvPr id="8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90" name="Title Text"/>
          <p:cNvSpPr txBox="1">
            <a:spLocks noGrp="1"/>
          </p:cNvSpPr>
          <p:nvPr>
            <p:ph type="title"/>
          </p:nvPr>
        </p:nvSpPr>
        <p:spPr>
          <a:xfrm>
            <a:off x="681480" y="979559"/>
            <a:ext cx="8953560" cy="649801"/>
          </a:xfrm>
          <a:prstGeom prst="rect">
            <a:avLst/>
          </a:prstGeom>
        </p:spPr>
        <p:txBody>
          <a:bodyPr lIns="0" tIns="0" rIns="0" bIns="0" anchor="ctr">
            <a:normAutofit/>
          </a:bodyPr>
          <a:lstStyle/>
          <a:p>
            <a:r>
              <a:t>Title Text</a:t>
            </a:r>
          </a:p>
        </p:txBody>
      </p:sp>
      <p:sp>
        <p:nvSpPr>
          <p:cNvPr id="91" name="Body Level One…"/>
          <p:cNvSpPr txBox="1">
            <a:spLocks noGrp="1"/>
          </p:cNvSpPr>
          <p:nvPr>
            <p:ph type="body" sz="quarter" idx="1"/>
          </p:nvPr>
        </p:nvSpPr>
        <p:spPr>
          <a:xfrm>
            <a:off x="681480" y="2032919"/>
            <a:ext cx="4369321" cy="1878841"/>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92" name="PlaceHolder 3"/>
          <p:cNvSpPr/>
          <p:nvPr/>
        </p:nvSpPr>
        <p:spPr>
          <a:xfrm>
            <a:off x="5269679" y="2032919"/>
            <a:ext cx="4369322" cy="1878841"/>
          </a:xfrm>
          <a:prstGeom prst="rect">
            <a:avLst/>
          </a:prstGeom>
          <a:ln w="12700">
            <a:miter lim="400000"/>
          </a:ln>
        </p:spPr>
        <p:txBody>
          <a:bodyPr lIns="0" tIns="0" rIns="0" bIns="0">
            <a:normAutofit/>
          </a:bodyPr>
          <a:lstStyle/>
          <a:p>
            <a:pPr marL="431999" indent="-323999">
              <a:buClr>
                <a:srgbClr val="000000"/>
              </a:buClr>
              <a:buSzPct val="45000"/>
              <a:buChar char="●"/>
              <a:defRPr sz="2800" spc="-100">
                <a:uFill>
                  <a:solidFill>
                    <a:srgbClr val="FFFFFF"/>
                  </a:solidFill>
                </a:uFill>
              </a:defRPr>
            </a:pPr>
            <a:endParaRPr/>
          </a:p>
        </p:txBody>
      </p:sp>
      <p:sp>
        <p:nvSpPr>
          <p:cNvPr id="93" name="PlaceHolder 4"/>
          <p:cNvSpPr>
            <a:spLocks noGrp="1"/>
          </p:cNvSpPr>
          <p:nvPr>
            <p:ph type="body" sz="half" idx="13"/>
          </p:nvPr>
        </p:nvSpPr>
        <p:spPr>
          <a:xfrm>
            <a:off x="681480" y="4090680"/>
            <a:ext cx="8953560" cy="1878841"/>
          </a:xfrm>
          <a:prstGeom prst="rect">
            <a:avLst/>
          </a:prstGeom>
        </p:spPr>
        <p:txBody>
          <a:bodyPr>
            <a:normAutofit/>
          </a:bodyPr>
          <a:lstStyle/>
          <a:p>
            <a:pPr>
              <a:defRPr spc="-100"/>
            </a:pPr>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1.jpe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26"/>
          <a:srcRect/>
          <a:stretch>
            <a:fillRect/>
          </a:stretch>
        </a:blipFill>
        <a:effectLst/>
      </p:bgPr>
    </p:bg>
    <p:spTree>
      <p:nvGrpSpPr>
        <p:cNvPr id="1" name=""/>
        <p:cNvGrpSpPr/>
        <p:nvPr/>
      </p:nvGrpSpPr>
      <p:grpSpPr>
        <a:xfrm>
          <a:off x="0" y="0"/>
          <a:ext cx="0" cy="0"/>
          <a:chOff x="0" y="0"/>
          <a:chExt cx="0" cy="0"/>
        </a:xfrm>
      </p:grpSpPr>
      <p:sp>
        <p:nvSpPr>
          <p:cNvPr id="2" name="CustomShape 1"/>
          <p:cNvSpPr/>
          <p:nvPr/>
        </p:nvSpPr>
        <p:spPr>
          <a:xfrm>
            <a:off x="-92521" y="-16560"/>
            <a:ext cx="5957642" cy="6899400"/>
          </a:xfrm>
          <a:prstGeom prst="rect">
            <a:avLst/>
          </a:prstGeom>
          <a:solidFill>
            <a:srgbClr val="FFFFFF"/>
          </a:solidFill>
          <a:ln w="12700">
            <a:miter lim="400000"/>
          </a:ln>
        </p:spPr>
        <p:txBody>
          <a:bodyPr lIns="45719" rIns="45719"/>
          <a:lstStyle/>
          <a:p>
            <a:endParaRPr/>
          </a:p>
        </p:txBody>
      </p:sp>
      <p:sp>
        <p:nvSpPr>
          <p:cNvPr id="3" name="CustomShape 2"/>
          <p:cNvSpPr/>
          <p:nvPr/>
        </p:nvSpPr>
        <p:spPr>
          <a:xfrm>
            <a:off x="11403000" y="-1"/>
            <a:ext cx="788401" cy="6857642"/>
          </a:xfrm>
          <a:prstGeom prst="rect">
            <a:avLst/>
          </a:prstGeom>
          <a:solidFill>
            <a:srgbClr val="FFFFFF"/>
          </a:solidFill>
          <a:ln w="12700">
            <a:miter lim="400000"/>
          </a:ln>
        </p:spPr>
        <p:txBody>
          <a:bodyPr lIns="45719" rIns="45719"/>
          <a:lstStyle/>
          <a:p>
            <a:endParaRPr/>
          </a:p>
        </p:txBody>
      </p:sp>
      <p:sp>
        <p:nvSpPr>
          <p:cNvPr id="4" name="CustomShape 3"/>
          <p:cNvSpPr txBox="1"/>
          <p:nvPr/>
        </p:nvSpPr>
        <p:spPr>
          <a:xfrm>
            <a:off x="661680" y="6496920"/>
            <a:ext cx="1304641" cy="1599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8360" tIns="18360" rIns="18360" bIns="18360">
            <a:spAutoFit/>
          </a:bodyPr>
          <a:lstStyle>
            <a:lvl1pPr>
              <a:defRPr sz="900" spc="-1">
                <a:solidFill>
                  <a:srgbClr val="181717"/>
                </a:solidFill>
                <a:uFill>
                  <a:solidFill>
                    <a:srgbClr val="FFFFFF"/>
                  </a:solidFill>
                </a:uFill>
              </a:defRPr>
            </a:lvl1pPr>
          </a:lstStyle>
          <a:p>
            <a:r>
              <a:t>9/15/19</a:t>
            </a:r>
          </a:p>
        </p:txBody>
      </p:sp>
      <p:sp>
        <p:nvSpPr>
          <p:cNvPr id="5" name="Slide Number"/>
          <p:cNvSpPr txBox="1">
            <a:spLocks noGrp="1"/>
          </p:cNvSpPr>
          <p:nvPr>
            <p:ph type="sldNum" sz="quarter" idx="2"/>
          </p:nvPr>
        </p:nvSpPr>
        <p:spPr>
          <a:xfrm>
            <a:off x="11819890" y="1027347"/>
            <a:ext cx="245150" cy="226986"/>
          </a:xfrm>
          <a:prstGeom prst="rect">
            <a:avLst/>
          </a:prstGeom>
          <a:ln w="12700">
            <a:miter lim="400000"/>
          </a:ln>
        </p:spPr>
        <p:txBody>
          <a:bodyPr wrap="none" lIns="45719" rIns="45719" anchor="ctr">
            <a:spAutoFit/>
          </a:bodyPr>
          <a:lstStyle>
            <a:lvl1pPr algn="r">
              <a:defRPr sz="1000" spc="-1">
                <a:solidFill>
                  <a:srgbClr val="181717"/>
                </a:solidFill>
                <a:uFill>
                  <a:solidFill>
                    <a:srgbClr val="FFFFFF"/>
                  </a:solidFill>
                </a:uFill>
              </a:defRPr>
            </a:lvl1pPr>
          </a:lstStyle>
          <a:p>
            <a:fld id="{86CB4B4D-7CA3-9044-876B-883B54F8677D}" type="slidenum">
              <a:t>‹#›</a:t>
            </a:fld>
            <a:endParaRPr/>
          </a:p>
        </p:txBody>
      </p:sp>
      <p:sp>
        <p:nvSpPr>
          <p:cNvPr id="6" name="CustomShape 5"/>
          <p:cNvSpPr txBox="1"/>
          <p:nvPr/>
        </p:nvSpPr>
        <p:spPr>
          <a:xfrm rot="16200000">
            <a:off x="10292411" y="4897247"/>
            <a:ext cx="3514321" cy="2527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4999" tIns="44999" rIns="44999" bIns="44999">
            <a:spAutoFit/>
          </a:bodyPr>
          <a:lstStyle/>
          <a:p>
            <a:pPr>
              <a:lnSpc>
                <a:spcPts val="500"/>
              </a:lnSpc>
              <a:defRPr b="1" spc="-1">
                <a:solidFill>
                  <a:srgbClr val="00B0F0"/>
                </a:solidFill>
                <a:uFill>
                  <a:solidFill>
                    <a:srgbClr val="FFFFFF"/>
                  </a:solidFill>
                </a:uFill>
              </a:defRPr>
            </a:pPr>
            <a:r>
              <a:t>Discovery,</a:t>
            </a:r>
          </a:p>
          <a:p>
            <a:pPr>
              <a:lnSpc>
                <a:spcPts val="500"/>
              </a:lnSpc>
              <a:defRPr b="1" spc="-1">
                <a:solidFill>
                  <a:srgbClr val="00B0F0"/>
                </a:solidFill>
                <a:uFill>
                  <a:solidFill>
                    <a:srgbClr val="FFFFFF"/>
                  </a:solidFill>
                </a:uFill>
              </a:defRPr>
            </a:pPr>
            <a:r>
              <a:t>accelerated</a:t>
            </a:r>
          </a:p>
        </p:txBody>
      </p:sp>
      <p:pic>
        <p:nvPicPr>
          <p:cNvPr id="7" name="Picture 18" descr="Picture 18"/>
          <p:cNvPicPr>
            <a:picLocks noChangeAspect="1"/>
          </p:cNvPicPr>
          <p:nvPr/>
        </p:nvPicPr>
        <p:blipFill>
          <a:blip r:embed="rId27"/>
          <a:stretch>
            <a:fillRect/>
          </a:stretch>
        </p:blipFill>
        <p:spPr>
          <a:xfrm>
            <a:off x="185760" y="204120"/>
            <a:ext cx="1946881" cy="349920"/>
          </a:xfrm>
          <a:prstGeom prst="rect">
            <a:avLst/>
          </a:prstGeom>
          <a:ln w="12700">
            <a:miter lim="400000"/>
          </a:ln>
        </p:spPr>
      </p:pic>
      <p:sp>
        <p:nvSpPr>
          <p:cNvPr id="8" name="Title Text"/>
          <p:cNvSpPr txBox="1">
            <a:spLocks noGrp="1"/>
          </p:cNvSpPr>
          <p:nvPr>
            <p:ph type="title"/>
          </p:nvPr>
        </p:nvSpPr>
        <p:spPr>
          <a:xfrm>
            <a:off x="609600" y="274637"/>
            <a:ext cx="10972800" cy="13255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4999" tIns="44999" rIns="44999" bIns="44999"/>
          <a:lstStyle/>
          <a:p>
            <a:r>
              <a:t>Title Text</a:t>
            </a:r>
          </a:p>
        </p:txBody>
      </p:sp>
      <p:sp>
        <p:nvSpPr>
          <p:cNvPr id="9" name="Body Level One…"/>
          <p:cNvSpPr txBox="1">
            <a:spLocks noGrp="1"/>
          </p:cNvSpPr>
          <p:nvPr>
            <p:ph type="body" idx="1"/>
          </p:nvPr>
        </p:nvSpPr>
        <p:spPr>
          <a:xfrm>
            <a:off x="609600" y="1600200"/>
            <a:ext cx="10972800" cy="52578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lstStyle/>
          <a:p>
            <a:r>
              <a:t>Body Level One</a:t>
            </a:r>
          </a:p>
          <a:p>
            <a:pPr lvl="1"/>
            <a:r>
              <a:t>Body Level Two</a:t>
            </a:r>
          </a:p>
          <a:p>
            <a:pPr lvl="2"/>
            <a:r>
              <a:t>Body Level Three</a:t>
            </a:r>
          </a:p>
          <a:p>
            <a:pPr lvl="3"/>
            <a:r>
              <a:t>Body Level Four</a:t>
            </a:r>
          </a:p>
          <a:p>
            <a:pPr lvl="4"/>
            <a:r>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Lst>
  <p:transition spd="med"/>
  <p:txStyles>
    <p:titleStyle>
      <a:lvl1pPr marL="0" marR="0" indent="0" algn="l" defTabSz="914400" rtl="0" latinLnBrk="0">
        <a:lnSpc>
          <a:spcPct val="100000"/>
        </a:lnSpc>
        <a:spcBef>
          <a:spcPts val="0"/>
        </a:spcBef>
        <a:spcAft>
          <a:spcPts val="0"/>
        </a:spcAft>
        <a:buClrTx/>
        <a:buSzTx/>
        <a:buFontTx/>
        <a:buNone/>
        <a:tabLst/>
        <a:defRPr sz="4000" b="1" i="0" u="none" strike="noStrike" cap="none" spc="-1" baseline="0">
          <a:solidFill>
            <a:srgbClr val="00B0F0"/>
          </a:solidFill>
          <a:uFill>
            <a:solidFill>
              <a:srgbClr val="FFFFFF"/>
            </a:solidFill>
          </a:uFill>
          <a:latin typeface="+mn-lt"/>
          <a:ea typeface="+mn-ea"/>
          <a:cs typeface="+mn-cs"/>
          <a:sym typeface="Arial"/>
        </a:defRPr>
      </a:lvl1pPr>
      <a:lvl2pPr marL="0" marR="0" indent="0" algn="l" defTabSz="914400" rtl="0" latinLnBrk="0">
        <a:lnSpc>
          <a:spcPct val="100000"/>
        </a:lnSpc>
        <a:spcBef>
          <a:spcPts val="0"/>
        </a:spcBef>
        <a:spcAft>
          <a:spcPts val="0"/>
        </a:spcAft>
        <a:buClrTx/>
        <a:buSzTx/>
        <a:buFontTx/>
        <a:buNone/>
        <a:tabLst/>
        <a:defRPr sz="4000" b="1" i="0" u="none" strike="noStrike" cap="none" spc="-1" baseline="0">
          <a:solidFill>
            <a:srgbClr val="00B0F0"/>
          </a:solidFill>
          <a:uFill>
            <a:solidFill>
              <a:srgbClr val="FFFFFF"/>
            </a:solidFill>
          </a:uFill>
          <a:latin typeface="+mn-lt"/>
          <a:ea typeface="+mn-ea"/>
          <a:cs typeface="+mn-cs"/>
          <a:sym typeface="Arial"/>
        </a:defRPr>
      </a:lvl2pPr>
      <a:lvl3pPr marL="0" marR="0" indent="0" algn="l" defTabSz="914400" rtl="0" latinLnBrk="0">
        <a:lnSpc>
          <a:spcPct val="100000"/>
        </a:lnSpc>
        <a:spcBef>
          <a:spcPts val="0"/>
        </a:spcBef>
        <a:spcAft>
          <a:spcPts val="0"/>
        </a:spcAft>
        <a:buClrTx/>
        <a:buSzTx/>
        <a:buFontTx/>
        <a:buNone/>
        <a:tabLst/>
        <a:defRPr sz="4000" b="1" i="0" u="none" strike="noStrike" cap="none" spc="-1" baseline="0">
          <a:solidFill>
            <a:srgbClr val="00B0F0"/>
          </a:solidFill>
          <a:uFill>
            <a:solidFill>
              <a:srgbClr val="FFFFFF"/>
            </a:solidFill>
          </a:uFill>
          <a:latin typeface="+mn-lt"/>
          <a:ea typeface="+mn-ea"/>
          <a:cs typeface="+mn-cs"/>
          <a:sym typeface="Arial"/>
        </a:defRPr>
      </a:lvl3pPr>
      <a:lvl4pPr marL="0" marR="0" indent="0" algn="l" defTabSz="914400" rtl="0" latinLnBrk="0">
        <a:lnSpc>
          <a:spcPct val="100000"/>
        </a:lnSpc>
        <a:spcBef>
          <a:spcPts val="0"/>
        </a:spcBef>
        <a:spcAft>
          <a:spcPts val="0"/>
        </a:spcAft>
        <a:buClrTx/>
        <a:buSzTx/>
        <a:buFontTx/>
        <a:buNone/>
        <a:tabLst/>
        <a:defRPr sz="4000" b="1" i="0" u="none" strike="noStrike" cap="none" spc="-1" baseline="0">
          <a:solidFill>
            <a:srgbClr val="00B0F0"/>
          </a:solidFill>
          <a:uFill>
            <a:solidFill>
              <a:srgbClr val="FFFFFF"/>
            </a:solidFill>
          </a:uFill>
          <a:latin typeface="+mn-lt"/>
          <a:ea typeface="+mn-ea"/>
          <a:cs typeface="+mn-cs"/>
          <a:sym typeface="Arial"/>
        </a:defRPr>
      </a:lvl4pPr>
      <a:lvl5pPr marL="0" marR="0" indent="0" algn="l" defTabSz="914400" rtl="0" latinLnBrk="0">
        <a:lnSpc>
          <a:spcPct val="100000"/>
        </a:lnSpc>
        <a:spcBef>
          <a:spcPts val="0"/>
        </a:spcBef>
        <a:spcAft>
          <a:spcPts val="0"/>
        </a:spcAft>
        <a:buClrTx/>
        <a:buSzTx/>
        <a:buFontTx/>
        <a:buNone/>
        <a:tabLst/>
        <a:defRPr sz="4000" b="1" i="0" u="none" strike="noStrike" cap="none" spc="-1" baseline="0">
          <a:solidFill>
            <a:srgbClr val="00B0F0"/>
          </a:solidFill>
          <a:uFill>
            <a:solidFill>
              <a:srgbClr val="FFFFFF"/>
            </a:solidFill>
          </a:uFill>
          <a:latin typeface="+mn-lt"/>
          <a:ea typeface="+mn-ea"/>
          <a:cs typeface="+mn-cs"/>
          <a:sym typeface="Arial"/>
        </a:defRPr>
      </a:lvl5pPr>
      <a:lvl6pPr marL="0" marR="0" indent="0" algn="l" defTabSz="914400" rtl="0" latinLnBrk="0">
        <a:lnSpc>
          <a:spcPct val="100000"/>
        </a:lnSpc>
        <a:spcBef>
          <a:spcPts val="0"/>
        </a:spcBef>
        <a:spcAft>
          <a:spcPts val="0"/>
        </a:spcAft>
        <a:buClrTx/>
        <a:buSzTx/>
        <a:buFontTx/>
        <a:buNone/>
        <a:tabLst/>
        <a:defRPr sz="4000" b="1" i="0" u="none" strike="noStrike" cap="none" spc="-1" baseline="0">
          <a:solidFill>
            <a:srgbClr val="00B0F0"/>
          </a:solidFill>
          <a:uFill>
            <a:solidFill>
              <a:srgbClr val="FFFFFF"/>
            </a:solidFill>
          </a:uFill>
          <a:latin typeface="+mn-lt"/>
          <a:ea typeface="+mn-ea"/>
          <a:cs typeface="+mn-cs"/>
          <a:sym typeface="Arial"/>
        </a:defRPr>
      </a:lvl6pPr>
      <a:lvl7pPr marL="0" marR="0" indent="0" algn="l" defTabSz="914400" rtl="0" latinLnBrk="0">
        <a:lnSpc>
          <a:spcPct val="100000"/>
        </a:lnSpc>
        <a:spcBef>
          <a:spcPts val="0"/>
        </a:spcBef>
        <a:spcAft>
          <a:spcPts val="0"/>
        </a:spcAft>
        <a:buClrTx/>
        <a:buSzTx/>
        <a:buFontTx/>
        <a:buNone/>
        <a:tabLst/>
        <a:defRPr sz="4000" b="1" i="0" u="none" strike="noStrike" cap="none" spc="-1" baseline="0">
          <a:solidFill>
            <a:srgbClr val="00B0F0"/>
          </a:solidFill>
          <a:uFill>
            <a:solidFill>
              <a:srgbClr val="FFFFFF"/>
            </a:solidFill>
          </a:uFill>
          <a:latin typeface="+mn-lt"/>
          <a:ea typeface="+mn-ea"/>
          <a:cs typeface="+mn-cs"/>
          <a:sym typeface="Arial"/>
        </a:defRPr>
      </a:lvl7pPr>
      <a:lvl8pPr marL="0" marR="0" indent="0" algn="l" defTabSz="914400" rtl="0" latinLnBrk="0">
        <a:lnSpc>
          <a:spcPct val="100000"/>
        </a:lnSpc>
        <a:spcBef>
          <a:spcPts val="0"/>
        </a:spcBef>
        <a:spcAft>
          <a:spcPts val="0"/>
        </a:spcAft>
        <a:buClrTx/>
        <a:buSzTx/>
        <a:buFontTx/>
        <a:buNone/>
        <a:tabLst/>
        <a:defRPr sz="4000" b="1" i="0" u="none" strike="noStrike" cap="none" spc="-1" baseline="0">
          <a:solidFill>
            <a:srgbClr val="00B0F0"/>
          </a:solidFill>
          <a:uFill>
            <a:solidFill>
              <a:srgbClr val="FFFFFF"/>
            </a:solidFill>
          </a:uFill>
          <a:latin typeface="+mn-lt"/>
          <a:ea typeface="+mn-ea"/>
          <a:cs typeface="+mn-cs"/>
          <a:sym typeface="Arial"/>
        </a:defRPr>
      </a:lvl8pPr>
      <a:lvl9pPr marL="0" marR="0" indent="0" algn="l" defTabSz="914400" rtl="0" latinLnBrk="0">
        <a:lnSpc>
          <a:spcPct val="100000"/>
        </a:lnSpc>
        <a:spcBef>
          <a:spcPts val="0"/>
        </a:spcBef>
        <a:spcAft>
          <a:spcPts val="0"/>
        </a:spcAft>
        <a:buClrTx/>
        <a:buSzTx/>
        <a:buFontTx/>
        <a:buNone/>
        <a:tabLst/>
        <a:defRPr sz="4000" b="1" i="0" u="none" strike="noStrike" cap="none" spc="-1" baseline="0">
          <a:solidFill>
            <a:srgbClr val="00B0F0"/>
          </a:solidFill>
          <a:uFill>
            <a:solidFill>
              <a:srgbClr val="FFFFFF"/>
            </a:solidFill>
          </a:uFill>
          <a:latin typeface="+mn-lt"/>
          <a:ea typeface="+mn-ea"/>
          <a:cs typeface="+mn-cs"/>
          <a:sym typeface="Arial"/>
        </a:defRPr>
      </a:lvl9pPr>
    </p:titleStyle>
    <p:bodyStyle>
      <a:lvl1pPr marL="431999" marR="0" indent="-323999" algn="l" defTabSz="914400" rtl="0" latinLnBrk="0">
        <a:lnSpc>
          <a:spcPct val="100000"/>
        </a:lnSpc>
        <a:spcBef>
          <a:spcPts val="0"/>
        </a:spcBef>
        <a:spcAft>
          <a:spcPts val="0"/>
        </a:spcAft>
        <a:buClr>
          <a:srgbClr val="000000"/>
        </a:buClr>
        <a:buSzPct val="45000"/>
        <a:buFontTx/>
        <a:buChar char="●"/>
        <a:tabLst/>
        <a:defRPr sz="2800" b="0" i="0" u="none" strike="noStrike" cap="none" spc="-1" baseline="0">
          <a:solidFill>
            <a:srgbClr val="000000"/>
          </a:solidFill>
          <a:uFill>
            <a:solidFill>
              <a:srgbClr val="FFFFFF"/>
            </a:solidFill>
          </a:uFill>
          <a:latin typeface="+mn-lt"/>
          <a:ea typeface="+mn-ea"/>
          <a:cs typeface="+mn-cs"/>
          <a:sym typeface="Arial"/>
        </a:defRPr>
      </a:lvl1pPr>
      <a:lvl2pPr marL="993600" marR="0" indent="-453600" algn="l" defTabSz="914400" rtl="0" latinLnBrk="0">
        <a:lnSpc>
          <a:spcPct val="100000"/>
        </a:lnSpc>
        <a:spcBef>
          <a:spcPts val="0"/>
        </a:spcBef>
        <a:spcAft>
          <a:spcPts val="0"/>
        </a:spcAft>
        <a:buClr>
          <a:srgbClr val="000000"/>
        </a:buClr>
        <a:buSzPct val="75000"/>
        <a:buFont typeface="Wingdings"/>
        <a:buChar char=""/>
        <a:tabLst/>
        <a:defRPr sz="2800" b="0" i="0" u="none" strike="noStrike" cap="none" spc="-1" baseline="0">
          <a:solidFill>
            <a:srgbClr val="000000"/>
          </a:solidFill>
          <a:uFill>
            <a:solidFill>
              <a:srgbClr val="FFFFFF"/>
            </a:solidFill>
          </a:uFill>
          <a:latin typeface="+mn-lt"/>
          <a:ea typeface="+mn-ea"/>
          <a:cs typeface="+mn-cs"/>
          <a:sym typeface="Arial"/>
        </a:defRPr>
      </a:lvl2pPr>
      <a:lvl3pPr marL="1455999" marR="0" indent="-448000" algn="l" defTabSz="914400" rtl="0" latinLnBrk="0">
        <a:lnSpc>
          <a:spcPct val="100000"/>
        </a:lnSpc>
        <a:spcBef>
          <a:spcPts val="0"/>
        </a:spcBef>
        <a:spcAft>
          <a:spcPts val="0"/>
        </a:spcAft>
        <a:buClr>
          <a:srgbClr val="000000"/>
        </a:buClr>
        <a:buSzPct val="45000"/>
        <a:buFont typeface="Wingdings"/>
        <a:buChar char=""/>
        <a:tabLst/>
        <a:defRPr sz="2800" b="0" i="0" u="none" strike="noStrike" cap="none" spc="-1" baseline="0">
          <a:solidFill>
            <a:srgbClr val="000000"/>
          </a:solidFill>
          <a:uFill>
            <a:solidFill>
              <a:srgbClr val="FFFFFF"/>
            </a:solidFill>
          </a:uFill>
          <a:latin typeface="+mn-lt"/>
          <a:ea typeface="+mn-ea"/>
          <a:cs typeface="+mn-cs"/>
          <a:sym typeface="Arial"/>
        </a:defRPr>
      </a:lvl3pPr>
      <a:lvl4pPr marL="1847999" marR="0" indent="-336000" algn="l" defTabSz="914400" rtl="0" latinLnBrk="0">
        <a:lnSpc>
          <a:spcPct val="100000"/>
        </a:lnSpc>
        <a:spcBef>
          <a:spcPts val="0"/>
        </a:spcBef>
        <a:spcAft>
          <a:spcPts val="0"/>
        </a:spcAft>
        <a:buClr>
          <a:srgbClr val="000000"/>
        </a:buClr>
        <a:buSzPct val="75000"/>
        <a:buFont typeface="Wingdings"/>
        <a:buChar char=""/>
        <a:tabLst/>
        <a:defRPr sz="2800" b="0" i="0" u="none" strike="noStrike" cap="none" spc="-1" baseline="0">
          <a:solidFill>
            <a:srgbClr val="000000"/>
          </a:solidFill>
          <a:uFill>
            <a:solidFill>
              <a:srgbClr val="FFFFFF"/>
            </a:solidFill>
          </a:uFill>
          <a:latin typeface="+mn-lt"/>
          <a:ea typeface="+mn-ea"/>
          <a:cs typeface="+mn-cs"/>
          <a:sym typeface="Arial"/>
        </a:defRPr>
      </a:lvl4pPr>
      <a:lvl5pPr marL="2246399" marR="0" indent="-302399" algn="l" defTabSz="914400" rtl="0" latinLnBrk="0">
        <a:lnSpc>
          <a:spcPct val="100000"/>
        </a:lnSpc>
        <a:spcBef>
          <a:spcPts val="0"/>
        </a:spcBef>
        <a:spcAft>
          <a:spcPts val="0"/>
        </a:spcAft>
        <a:buClr>
          <a:srgbClr val="000000"/>
        </a:buClr>
        <a:buSzPct val="45000"/>
        <a:buFont typeface="Wingdings"/>
        <a:buChar char=""/>
        <a:tabLst/>
        <a:defRPr sz="2800" b="0" i="0" u="none" strike="noStrike" cap="none" spc="-1" baseline="0">
          <a:solidFill>
            <a:srgbClr val="000000"/>
          </a:solidFill>
          <a:uFill>
            <a:solidFill>
              <a:srgbClr val="FFFFFF"/>
            </a:solidFill>
          </a:uFill>
          <a:latin typeface="+mn-lt"/>
          <a:ea typeface="+mn-ea"/>
          <a:cs typeface="+mn-cs"/>
          <a:sym typeface="Arial"/>
        </a:defRPr>
      </a:lvl5pPr>
      <a:lvl6pPr marL="2678399" marR="0" indent="-302399" algn="l" defTabSz="914400" rtl="0" latinLnBrk="0">
        <a:lnSpc>
          <a:spcPct val="100000"/>
        </a:lnSpc>
        <a:spcBef>
          <a:spcPts val="0"/>
        </a:spcBef>
        <a:spcAft>
          <a:spcPts val="0"/>
        </a:spcAft>
        <a:buClr>
          <a:srgbClr val="000000"/>
        </a:buClr>
        <a:buSzPct val="45000"/>
        <a:buFont typeface="Wingdings"/>
        <a:buChar char=""/>
        <a:tabLst/>
        <a:defRPr sz="2800" b="0" i="0" u="none" strike="noStrike" cap="none" spc="-1" baseline="0">
          <a:solidFill>
            <a:srgbClr val="000000"/>
          </a:solidFill>
          <a:uFill>
            <a:solidFill>
              <a:srgbClr val="FFFFFF"/>
            </a:solidFill>
          </a:uFill>
          <a:latin typeface="+mn-lt"/>
          <a:ea typeface="+mn-ea"/>
          <a:cs typeface="+mn-cs"/>
          <a:sym typeface="Arial"/>
        </a:defRPr>
      </a:lvl6pPr>
      <a:lvl7pPr marL="3110399" marR="0" indent="-302399" algn="l" defTabSz="914400" rtl="0" latinLnBrk="0">
        <a:lnSpc>
          <a:spcPct val="100000"/>
        </a:lnSpc>
        <a:spcBef>
          <a:spcPts val="0"/>
        </a:spcBef>
        <a:spcAft>
          <a:spcPts val="0"/>
        </a:spcAft>
        <a:buClr>
          <a:srgbClr val="000000"/>
        </a:buClr>
        <a:buSzPct val="45000"/>
        <a:buFont typeface="Wingdings"/>
        <a:buChar char=""/>
        <a:tabLst/>
        <a:defRPr sz="2800" b="0" i="0" u="none" strike="noStrike" cap="none" spc="-1" baseline="0">
          <a:solidFill>
            <a:srgbClr val="000000"/>
          </a:solidFill>
          <a:uFill>
            <a:solidFill>
              <a:srgbClr val="FFFFFF"/>
            </a:solidFill>
          </a:uFill>
          <a:latin typeface="+mn-lt"/>
          <a:ea typeface="+mn-ea"/>
          <a:cs typeface="+mn-cs"/>
          <a:sym typeface="Arial"/>
        </a:defRPr>
      </a:lvl7pPr>
      <a:lvl8pPr marL="0" marR="0" indent="0" algn="l" defTabSz="914400" rtl="0" latinLnBrk="0">
        <a:lnSpc>
          <a:spcPct val="100000"/>
        </a:lnSpc>
        <a:spcBef>
          <a:spcPts val="0"/>
        </a:spcBef>
        <a:spcAft>
          <a:spcPts val="0"/>
        </a:spcAft>
        <a:buClr>
          <a:srgbClr val="000000"/>
        </a:buClr>
        <a:buSzTx/>
        <a:buFont typeface="Wingdings"/>
        <a:buNone/>
        <a:tabLst/>
        <a:defRPr sz="2800" b="0" i="0" u="none" strike="noStrike" cap="none" spc="-1" baseline="0">
          <a:solidFill>
            <a:srgbClr val="000000"/>
          </a:solidFill>
          <a:uFill>
            <a:solidFill>
              <a:srgbClr val="FFFFFF"/>
            </a:solidFill>
          </a:uFill>
          <a:latin typeface="+mn-lt"/>
          <a:ea typeface="+mn-ea"/>
          <a:cs typeface="+mn-cs"/>
          <a:sym typeface="Arial"/>
        </a:defRPr>
      </a:lvl8pPr>
      <a:lvl9pPr marL="0" marR="0" indent="0" algn="l" defTabSz="914400" rtl="0" latinLnBrk="0">
        <a:lnSpc>
          <a:spcPct val="100000"/>
        </a:lnSpc>
        <a:spcBef>
          <a:spcPts val="0"/>
        </a:spcBef>
        <a:spcAft>
          <a:spcPts val="0"/>
        </a:spcAft>
        <a:buClr>
          <a:srgbClr val="000000"/>
        </a:buClr>
        <a:buSzTx/>
        <a:buFont typeface="Wingdings"/>
        <a:buNone/>
        <a:tabLst/>
        <a:defRPr sz="2800" b="0" i="0" u="none" strike="noStrike" cap="none" spc="-1" baseline="0">
          <a:solidFill>
            <a:srgbClr val="000000"/>
          </a:solidFill>
          <a:uFill>
            <a:solidFill>
              <a:srgbClr val="FFFFFF"/>
            </a:solidFill>
          </a:uFill>
          <a:latin typeface="+mn-lt"/>
          <a:ea typeface="+mn-ea"/>
          <a:cs typeface="+mn-cs"/>
          <a:sym typeface="Arial"/>
        </a:defRPr>
      </a:lvl9pPr>
    </p:bodyStyle>
    <p:otherStyle>
      <a:lvl1pPr marL="0" marR="0" indent="0" algn="r" defTabSz="914400" rtl="0" latinLnBrk="0">
        <a:lnSpc>
          <a:spcPct val="100000"/>
        </a:lnSpc>
        <a:spcBef>
          <a:spcPts val="0"/>
        </a:spcBef>
        <a:spcAft>
          <a:spcPts val="0"/>
        </a:spcAft>
        <a:buClrTx/>
        <a:buSzTx/>
        <a:buFontTx/>
        <a:buNone/>
        <a:tabLst/>
        <a:defRPr sz="1000" b="0" i="0" u="none" strike="noStrike" cap="none" spc="-1" baseline="0">
          <a:solidFill>
            <a:schemeClr val="tx1"/>
          </a:solidFill>
          <a:uFill>
            <a:solidFill>
              <a:srgbClr val="FFFFFF"/>
            </a:solidFill>
          </a:uFill>
          <a:latin typeface="+mn-lt"/>
          <a:ea typeface="+mn-ea"/>
          <a:cs typeface="+mn-cs"/>
          <a:sym typeface="Arial"/>
        </a:defRPr>
      </a:lvl1pPr>
      <a:lvl2pPr marL="0" marR="0" indent="457200" algn="r" defTabSz="914400" rtl="0" latinLnBrk="0">
        <a:lnSpc>
          <a:spcPct val="100000"/>
        </a:lnSpc>
        <a:spcBef>
          <a:spcPts val="0"/>
        </a:spcBef>
        <a:spcAft>
          <a:spcPts val="0"/>
        </a:spcAft>
        <a:buClrTx/>
        <a:buSzTx/>
        <a:buFontTx/>
        <a:buNone/>
        <a:tabLst/>
        <a:defRPr sz="1000" b="0" i="0" u="none" strike="noStrike" cap="none" spc="-1" baseline="0">
          <a:solidFill>
            <a:schemeClr val="tx1"/>
          </a:solidFill>
          <a:uFill>
            <a:solidFill>
              <a:srgbClr val="FFFFFF"/>
            </a:solidFill>
          </a:uFill>
          <a:latin typeface="+mn-lt"/>
          <a:ea typeface="+mn-ea"/>
          <a:cs typeface="+mn-cs"/>
          <a:sym typeface="Arial"/>
        </a:defRPr>
      </a:lvl2pPr>
      <a:lvl3pPr marL="0" marR="0" indent="914400" algn="r" defTabSz="914400" rtl="0" latinLnBrk="0">
        <a:lnSpc>
          <a:spcPct val="100000"/>
        </a:lnSpc>
        <a:spcBef>
          <a:spcPts val="0"/>
        </a:spcBef>
        <a:spcAft>
          <a:spcPts val="0"/>
        </a:spcAft>
        <a:buClrTx/>
        <a:buSzTx/>
        <a:buFontTx/>
        <a:buNone/>
        <a:tabLst/>
        <a:defRPr sz="1000" b="0" i="0" u="none" strike="noStrike" cap="none" spc="-1" baseline="0">
          <a:solidFill>
            <a:schemeClr val="tx1"/>
          </a:solidFill>
          <a:uFill>
            <a:solidFill>
              <a:srgbClr val="FFFFFF"/>
            </a:solidFill>
          </a:uFill>
          <a:latin typeface="+mn-lt"/>
          <a:ea typeface="+mn-ea"/>
          <a:cs typeface="+mn-cs"/>
          <a:sym typeface="Arial"/>
        </a:defRPr>
      </a:lvl3pPr>
      <a:lvl4pPr marL="0" marR="0" indent="1371600" algn="r" defTabSz="914400" rtl="0" latinLnBrk="0">
        <a:lnSpc>
          <a:spcPct val="100000"/>
        </a:lnSpc>
        <a:spcBef>
          <a:spcPts val="0"/>
        </a:spcBef>
        <a:spcAft>
          <a:spcPts val="0"/>
        </a:spcAft>
        <a:buClrTx/>
        <a:buSzTx/>
        <a:buFontTx/>
        <a:buNone/>
        <a:tabLst/>
        <a:defRPr sz="1000" b="0" i="0" u="none" strike="noStrike" cap="none" spc="-1" baseline="0">
          <a:solidFill>
            <a:schemeClr val="tx1"/>
          </a:solidFill>
          <a:uFill>
            <a:solidFill>
              <a:srgbClr val="FFFFFF"/>
            </a:solidFill>
          </a:uFill>
          <a:latin typeface="+mn-lt"/>
          <a:ea typeface="+mn-ea"/>
          <a:cs typeface="+mn-cs"/>
          <a:sym typeface="Arial"/>
        </a:defRPr>
      </a:lvl4pPr>
      <a:lvl5pPr marL="0" marR="0" indent="1828800" algn="r" defTabSz="914400" rtl="0" latinLnBrk="0">
        <a:lnSpc>
          <a:spcPct val="100000"/>
        </a:lnSpc>
        <a:spcBef>
          <a:spcPts val="0"/>
        </a:spcBef>
        <a:spcAft>
          <a:spcPts val="0"/>
        </a:spcAft>
        <a:buClrTx/>
        <a:buSzTx/>
        <a:buFontTx/>
        <a:buNone/>
        <a:tabLst/>
        <a:defRPr sz="1000" b="0" i="0" u="none" strike="noStrike" cap="none" spc="-1" baseline="0">
          <a:solidFill>
            <a:schemeClr val="tx1"/>
          </a:solidFill>
          <a:uFill>
            <a:solidFill>
              <a:srgbClr val="FFFFFF"/>
            </a:solidFill>
          </a:uFill>
          <a:latin typeface="+mn-lt"/>
          <a:ea typeface="+mn-ea"/>
          <a:cs typeface="+mn-cs"/>
          <a:sym typeface="Arial"/>
        </a:defRPr>
      </a:lvl5pPr>
      <a:lvl6pPr marL="0" marR="0" indent="2286000" algn="r" defTabSz="914400" rtl="0" latinLnBrk="0">
        <a:lnSpc>
          <a:spcPct val="100000"/>
        </a:lnSpc>
        <a:spcBef>
          <a:spcPts val="0"/>
        </a:spcBef>
        <a:spcAft>
          <a:spcPts val="0"/>
        </a:spcAft>
        <a:buClrTx/>
        <a:buSzTx/>
        <a:buFontTx/>
        <a:buNone/>
        <a:tabLst/>
        <a:defRPr sz="1000" b="0" i="0" u="none" strike="noStrike" cap="none" spc="-1" baseline="0">
          <a:solidFill>
            <a:schemeClr val="tx1"/>
          </a:solidFill>
          <a:uFill>
            <a:solidFill>
              <a:srgbClr val="FFFFFF"/>
            </a:solidFill>
          </a:uFill>
          <a:latin typeface="+mn-lt"/>
          <a:ea typeface="+mn-ea"/>
          <a:cs typeface="+mn-cs"/>
          <a:sym typeface="Arial"/>
        </a:defRPr>
      </a:lvl6pPr>
      <a:lvl7pPr marL="0" marR="0" indent="2743200" algn="r" defTabSz="914400" rtl="0" latinLnBrk="0">
        <a:lnSpc>
          <a:spcPct val="100000"/>
        </a:lnSpc>
        <a:spcBef>
          <a:spcPts val="0"/>
        </a:spcBef>
        <a:spcAft>
          <a:spcPts val="0"/>
        </a:spcAft>
        <a:buClrTx/>
        <a:buSzTx/>
        <a:buFontTx/>
        <a:buNone/>
        <a:tabLst/>
        <a:defRPr sz="1000" b="0" i="0" u="none" strike="noStrike" cap="none" spc="-1" baseline="0">
          <a:solidFill>
            <a:schemeClr val="tx1"/>
          </a:solidFill>
          <a:uFill>
            <a:solidFill>
              <a:srgbClr val="FFFFFF"/>
            </a:solidFill>
          </a:uFill>
          <a:latin typeface="+mn-lt"/>
          <a:ea typeface="+mn-ea"/>
          <a:cs typeface="+mn-cs"/>
          <a:sym typeface="Arial"/>
        </a:defRPr>
      </a:lvl7pPr>
      <a:lvl8pPr marL="0" marR="0" indent="3200400" algn="r" defTabSz="914400" rtl="0" latinLnBrk="0">
        <a:lnSpc>
          <a:spcPct val="100000"/>
        </a:lnSpc>
        <a:spcBef>
          <a:spcPts val="0"/>
        </a:spcBef>
        <a:spcAft>
          <a:spcPts val="0"/>
        </a:spcAft>
        <a:buClrTx/>
        <a:buSzTx/>
        <a:buFontTx/>
        <a:buNone/>
        <a:tabLst/>
        <a:defRPr sz="1000" b="0" i="0" u="none" strike="noStrike" cap="none" spc="-1" baseline="0">
          <a:solidFill>
            <a:schemeClr val="tx1"/>
          </a:solidFill>
          <a:uFill>
            <a:solidFill>
              <a:srgbClr val="FFFFFF"/>
            </a:solidFill>
          </a:uFill>
          <a:latin typeface="+mn-lt"/>
          <a:ea typeface="+mn-ea"/>
          <a:cs typeface="+mn-cs"/>
          <a:sym typeface="Arial"/>
        </a:defRPr>
      </a:lvl8pPr>
      <a:lvl9pPr marL="0" marR="0" indent="3657600" algn="r" defTabSz="914400" rtl="0" latinLnBrk="0">
        <a:lnSpc>
          <a:spcPct val="100000"/>
        </a:lnSpc>
        <a:spcBef>
          <a:spcPts val="0"/>
        </a:spcBef>
        <a:spcAft>
          <a:spcPts val="0"/>
        </a:spcAft>
        <a:buClrTx/>
        <a:buSzTx/>
        <a:buFontTx/>
        <a:buNone/>
        <a:tabLst/>
        <a:defRPr sz="1000" b="0" i="0" u="none" strike="noStrike" cap="none" spc="-1" baseline="0">
          <a:solidFill>
            <a:schemeClr val="tx1"/>
          </a:solidFill>
          <a:uFill>
            <a:solidFill>
              <a:srgbClr val="FFFFFF"/>
            </a:solidFill>
          </a:uFill>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 name="CustomShape 4"/>
          <p:cNvSpPr txBox="1">
            <a:spLocks noGrp="1"/>
          </p:cNvSpPr>
          <p:nvPr>
            <p:ph type="sldNum" sz="quarter" idx="2"/>
          </p:nvPr>
        </p:nvSpPr>
        <p:spPr>
          <a:xfrm>
            <a:off x="11890395" y="1027347"/>
            <a:ext cx="174645" cy="22698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a:t>
            </a:fld>
            <a:endParaRPr/>
          </a:p>
        </p:txBody>
      </p:sp>
      <p:sp>
        <p:nvSpPr>
          <p:cNvPr id="267" name="TextShape 1"/>
          <p:cNvSpPr txBox="1"/>
          <p:nvPr/>
        </p:nvSpPr>
        <p:spPr>
          <a:xfrm>
            <a:off x="150120" y="2032919"/>
            <a:ext cx="5483881" cy="12163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4999" tIns="44999" rIns="44999" bIns="44999">
            <a:spAutoFit/>
          </a:bodyPr>
          <a:lstStyle>
            <a:lvl1pPr>
              <a:defRPr sz="4000" b="1" spc="-1">
                <a:solidFill>
                  <a:srgbClr val="00B0F0"/>
                </a:solidFill>
                <a:uFill>
                  <a:solidFill>
                    <a:srgbClr val="FFFFFF"/>
                  </a:solidFill>
                </a:uFill>
              </a:defRPr>
            </a:lvl1pPr>
          </a:lstStyle>
          <a:p>
            <a:r>
              <a:t>Big Data Session Intro</a:t>
            </a:r>
          </a:p>
        </p:txBody>
      </p:sp>
      <p:sp>
        <p:nvSpPr>
          <p:cNvPr id="268" name="TextShape 2"/>
          <p:cNvSpPr txBox="1"/>
          <p:nvPr/>
        </p:nvSpPr>
        <p:spPr>
          <a:xfrm>
            <a:off x="661680" y="4755578"/>
            <a:ext cx="3938400" cy="2592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b">
            <a:spAutoFit/>
          </a:bodyPr>
          <a:lstStyle>
            <a:lvl1pPr>
              <a:defRPr spc="-1">
                <a:uFill>
                  <a:solidFill>
                    <a:srgbClr val="FFFFFF"/>
                  </a:solidFill>
                </a:uFill>
              </a:defRPr>
            </a:lvl1pPr>
          </a:lstStyle>
          <a:p>
            <a:r>
              <a:t>Wojtek Fedorko, Frank Schluenzen</a:t>
            </a:r>
          </a:p>
        </p:txBody>
      </p:sp>
      <p:pic>
        <p:nvPicPr>
          <p:cNvPr id="269" name="Picture 2" descr="Picture 2"/>
          <p:cNvPicPr>
            <a:picLocks noChangeAspect="1"/>
          </p:cNvPicPr>
          <p:nvPr/>
        </p:nvPicPr>
        <p:blipFill>
          <a:blip r:embed="rId2"/>
          <a:stretch>
            <a:fillRect/>
          </a:stretch>
        </p:blipFill>
        <p:spPr>
          <a:xfrm>
            <a:off x="2609346" y="-5167"/>
            <a:ext cx="3096345" cy="937837"/>
          </a:xfrm>
          <a:prstGeom prst="rect">
            <a:avLst/>
          </a:prstGeom>
          <a:ln w="12700">
            <a:miter lim="400000"/>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 name="CustomShape 2"/>
          <p:cNvSpPr txBox="1">
            <a:spLocks noGrp="1"/>
          </p:cNvSpPr>
          <p:nvPr>
            <p:ph type="sldNum" sz="quarter" idx="2"/>
          </p:nvPr>
        </p:nvSpPr>
        <p:spPr>
          <a:xfrm>
            <a:off x="11890395" y="1027347"/>
            <a:ext cx="174645" cy="22698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a:t>
            </a:fld>
            <a:endParaRPr/>
          </a:p>
        </p:txBody>
      </p:sp>
      <p:sp>
        <p:nvSpPr>
          <p:cNvPr id="272" name="TextShape 1"/>
          <p:cNvSpPr txBox="1"/>
          <p:nvPr/>
        </p:nvSpPr>
        <p:spPr>
          <a:xfrm>
            <a:off x="551384" y="764704"/>
            <a:ext cx="8953560" cy="37379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4999" tIns="44999" rIns="44999" bIns="44999">
            <a:spAutoFit/>
          </a:bodyPr>
          <a:lstStyle>
            <a:lvl1pPr>
              <a:defRPr sz="2000" b="1" spc="-1">
                <a:solidFill>
                  <a:srgbClr val="00B0F0"/>
                </a:solidFill>
                <a:uFill>
                  <a:solidFill>
                    <a:srgbClr val="FFFFFF"/>
                  </a:solidFill>
                </a:uFill>
              </a:defRPr>
            </a:lvl1pPr>
          </a:lstStyle>
          <a:p>
            <a:r>
              <a:t>Goals of this session</a:t>
            </a:r>
          </a:p>
        </p:txBody>
      </p:sp>
      <p:sp>
        <p:nvSpPr>
          <p:cNvPr id="273" name="TextShape 2"/>
          <p:cNvSpPr txBox="1"/>
          <p:nvPr/>
        </p:nvSpPr>
        <p:spPr>
          <a:xfrm>
            <a:off x="681479" y="1915372"/>
            <a:ext cx="10599098" cy="202087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4999" tIns="44999" rIns="44999" bIns="44999" anchor="ctr">
            <a:spAutoFit/>
          </a:bodyPr>
          <a:lstStyle/>
          <a:p>
            <a:pPr marL="457200" indent="-457200">
              <a:lnSpc>
                <a:spcPct val="150000"/>
              </a:lnSpc>
              <a:buSzPct val="100000"/>
              <a:buFont typeface="Arial"/>
              <a:buChar char="•"/>
              <a:defRPr sz="2400" spc="-1">
                <a:uFill>
                  <a:solidFill>
                    <a:srgbClr val="FFFFFF"/>
                  </a:solidFill>
                </a:uFill>
              </a:defRPr>
            </a:pPr>
            <a:r>
              <a:t>Listen, learn and speak up!</a:t>
            </a:r>
          </a:p>
          <a:p>
            <a:pPr marL="457200" indent="-457200">
              <a:lnSpc>
                <a:spcPct val="150000"/>
              </a:lnSpc>
              <a:buSzPct val="100000"/>
              <a:buFont typeface="Arial"/>
              <a:buChar char="•"/>
              <a:defRPr sz="2400" spc="-1">
                <a:uFill>
                  <a:solidFill>
                    <a:srgbClr val="FFFFFF"/>
                  </a:solidFill>
                </a:uFill>
              </a:defRPr>
            </a:pPr>
            <a:r>
              <a:t>Can your science problem be attacked in similar way?</a:t>
            </a:r>
          </a:p>
          <a:p>
            <a:pPr marL="457200" indent="-457200">
              <a:lnSpc>
                <a:spcPct val="150000"/>
              </a:lnSpc>
              <a:buSzPct val="100000"/>
              <a:buFont typeface="Arial"/>
              <a:buChar char="•"/>
              <a:defRPr sz="2400" spc="-1">
                <a:uFill>
                  <a:solidFill>
                    <a:srgbClr val="FFFFFF"/>
                  </a:solidFill>
                </a:uFill>
              </a:defRPr>
            </a:pPr>
            <a:r>
              <a:t>Or maybe you attacked similar problem completely differently – do share!</a:t>
            </a:r>
          </a:p>
          <a:p>
            <a:pPr marL="457200" indent="-457200">
              <a:lnSpc>
                <a:spcPct val="150000"/>
              </a:lnSpc>
              <a:buSzPct val="100000"/>
              <a:buFont typeface="Arial"/>
              <a:buChar char="•"/>
              <a:defRPr sz="2400" spc="-1">
                <a:uFill>
                  <a:solidFill>
                    <a:srgbClr val="FFFFFF"/>
                  </a:solidFill>
                </a:uFill>
              </a:defRPr>
            </a:pPr>
            <a:r>
              <a:t>Can we work together on these problems?</a:t>
            </a:r>
          </a:p>
        </p:txBody>
      </p:sp>
      <p:pic>
        <p:nvPicPr>
          <p:cNvPr id="274" name="Picture 4" descr="Picture 4"/>
          <p:cNvPicPr>
            <a:picLocks noChangeAspect="1"/>
          </p:cNvPicPr>
          <p:nvPr/>
        </p:nvPicPr>
        <p:blipFill>
          <a:blip r:embed="rId2"/>
          <a:stretch>
            <a:fillRect/>
          </a:stretch>
        </p:blipFill>
        <p:spPr>
          <a:xfrm rot="16200000">
            <a:off x="10554127" y="4928358"/>
            <a:ext cx="2459707" cy="443458"/>
          </a:xfrm>
          <a:prstGeom prst="rect">
            <a:avLst/>
          </a:prstGeom>
          <a:ln w="12700">
            <a:miter lim="400000"/>
          </a:ln>
        </p:spPr>
      </p:pic>
      <p:pic>
        <p:nvPicPr>
          <p:cNvPr id="275" name="Picture 2" descr="Picture 2"/>
          <p:cNvPicPr>
            <a:picLocks noChangeAspect="1"/>
          </p:cNvPicPr>
          <p:nvPr/>
        </p:nvPicPr>
        <p:blipFill>
          <a:blip r:embed="rId3"/>
          <a:stretch>
            <a:fillRect/>
          </a:stretch>
        </p:blipFill>
        <p:spPr>
          <a:xfrm rot="16200000">
            <a:off x="10436872" y="2279857"/>
            <a:ext cx="2694219" cy="816039"/>
          </a:xfrm>
          <a:prstGeom prst="rect">
            <a:avLst/>
          </a:prstGeom>
          <a:ln w="12700">
            <a:miter lim="400000"/>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 name="CustomShape 2"/>
          <p:cNvSpPr txBox="1">
            <a:spLocks noGrp="1"/>
          </p:cNvSpPr>
          <p:nvPr>
            <p:ph type="sldNum" sz="quarter" idx="2"/>
          </p:nvPr>
        </p:nvSpPr>
        <p:spPr>
          <a:xfrm>
            <a:off x="11890395" y="1027347"/>
            <a:ext cx="174645" cy="22698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3</a:t>
            </a:fld>
            <a:endParaRPr/>
          </a:p>
        </p:txBody>
      </p:sp>
      <p:sp>
        <p:nvSpPr>
          <p:cNvPr id="278" name="TextShape 1"/>
          <p:cNvSpPr txBox="1"/>
          <p:nvPr/>
        </p:nvSpPr>
        <p:spPr>
          <a:xfrm>
            <a:off x="551384" y="764704"/>
            <a:ext cx="8953560" cy="3492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4999" tIns="44999" rIns="44999" bIns="44999">
            <a:spAutoFit/>
          </a:bodyPr>
          <a:lstStyle>
            <a:lvl1pPr>
              <a:defRPr b="1" spc="-1">
                <a:solidFill>
                  <a:srgbClr val="00B0F0"/>
                </a:solidFill>
                <a:uFill>
                  <a:solidFill>
                    <a:srgbClr val="FFFFFF"/>
                  </a:solidFill>
                </a:uFill>
              </a:defRPr>
            </a:lvl1pPr>
          </a:lstStyle>
          <a:p>
            <a:r>
              <a:t>Big Data Working group - Agenda</a:t>
            </a:r>
          </a:p>
        </p:txBody>
      </p:sp>
      <p:graphicFrame>
        <p:nvGraphicFramePr>
          <p:cNvPr id="279" name="Tabelle 1"/>
          <p:cNvGraphicFramePr/>
          <p:nvPr>
            <p:extLst>
              <p:ext uri="{D42A27DB-BD31-4B8C-83A1-F6EECF244321}">
                <p14:modId xmlns:p14="http://schemas.microsoft.com/office/powerpoint/2010/main" val="3823039751"/>
              </p:ext>
            </p:extLst>
          </p:nvPr>
        </p:nvGraphicFramePr>
        <p:xfrm>
          <a:off x="191344" y="1628799"/>
          <a:ext cx="11805440" cy="3337560"/>
        </p:xfrm>
        <a:graphic>
          <a:graphicData uri="http://schemas.openxmlformats.org/drawingml/2006/table">
            <a:tbl>
              <a:tblPr firstRow="1" bandRow="1">
                <a:tableStyleId>{4C3C2611-4C71-4FC5-86AE-919BDF0F9419}</a:tableStyleId>
              </a:tblPr>
              <a:tblGrid>
                <a:gridCol w="1782003">
                  <a:extLst>
                    <a:ext uri="{9D8B030D-6E8A-4147-A177-3AD203B41FA5}">
                      <a16:colId xmlns:a16="http://schemas.microsoft.com/office/drawing/2014/main" val="20000"/>
                    </a:ext>
                  </a:extLst>
                </a:gridCol>
                <a:gridCol w="2445574">
                  <a:extLst>
                    <a:ext uri="{9D8B030D-6E8A-4147-A177-3AD203B41FA5}">
                      <a16:colId xmlns:a16="http://schemas.microsoft.com/office/drawing/2014/main" val="20001"/>
                    </a:ext>
                  </a:extLst>
                </a:gridCol>
                <a:gridCol w="7577863">
                  <a:extLst>
                    <a:ext uri="{9D8B030D-6E8A-4147-A177-3AD203B41FA5}">
                      <a16:colId xmlns:a16="http://schemas.microsoft.com/office/drawing/2014/main" val="20002"/>
                    </a:ext>
                  </a:extLst>
                </a:gridCol>
              </a:tblGrid>
              <a:tr h="370840">
                <a:tc gridSpan="3">
                  <a:txBody>
                    <a:bodyPr/>
                    <a:lstStyle/>
                    <a:p>
                      <a:pPr algn="ctr">
                        <a:defRPr sz="1800" b="0" spc="0">
                          <a:solidFill>
                            <a:srgbClr val="000000"/>
                          </a:solidFill>
                          <a:uFillTx/>
                        </a:defRPr>
                      </a:pPr>
                      <a:r>
                        <a:rPr b="1">
                          <a:solidFill>
                            <a:srgbClr val="FFFFFF"/>
                          </a:solidFill>
                        </a:rPr>
                        <a:t>Agenda</a:t>
                      </a:r>
                    </a:p>
                  </a:txBody>
                  <a:tcPr marL="45720" marR="45720" horzOverflow="overflow"/>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0"/>
                  </a:ext>
                </a:extLst>
              </a:tr>
              <a:tr h="370840">
                <a:tc>
                  <a:txBody>
                    <a:bodyPr/>
                    <a:lstStyle/>
                    <a:p>
                      <a:pPr algn="l">
                        <a:defRPr sz="1800" spc="0">
                          <a:uFillTx/>
                        </a:defRPr>
                      </a:pPr>
                      <a:r>
                        <a:rPr sz="1600"/>
                        <a:t>14:30 - 14:40</a:t>
                      </a:r>
                    </a:p>
                  </a:txBody>
                  <a:tcPr marL="45720" marR="45720" horzOverflow="overflow"/>
                </a:tc>
                <a:tc>
                  <a:txBody>
                    <a:bodyPr/>
                    <a:lstStyle/>
                    <a:p>
                      <a:pPr algn="l">
                        <a:defRPr sz="1800" spc="0">
                          <a:uFillTx/>
                        </a:defRPr>
                      </a:pPr>
                      <a:r>
                        <a:rPr sz="1600"/>
                        <a:t>Introduction</a:t>
                      </a:r>
                    </a:p>
                  </a:txBody>
                  <a:tcPr marL="45720" marR="45720" horzOverflow="overflow"/>
                </a:tc>
                <a:tc>
                  <a:txBody>
                    <a:bodyPr/>
                    <a:lstStyle/>
                    <a:p>
                      <a:pPr algn="l">
                        <a:defRPr sz="1600" spc="0">
                          <a:uFillTx/>
                        </a:defRPr>
                      </a:pPr>
                      <a:endParaRPr/>
                    </a:p>
                  </a:txBody>
                  <a:tcPr marL="45720" marR="45720" horzOverflow="overflow"/>
                </a:tc>
                <a:extLst>
                  <a:ext uri="{0D108BD9-81ED-4DB2-BD59-A6C34878D82A}">
                    <a16:rowId xmlns:a16="http://schemas.microsoft.com/office/drawing/2014/main" val="10001"/>
                  </a:ext>
                </a:extLst>
              </a:tr>
              <a:tr h="370840">
                <a:tc>
                  <a:txBody>
                    <a:bodyPr/>
                    <a:lstStyle/>
                    <a:p>
                      <a:pPr algn="l">
                        <a:defRPr sz="1800" spc="0">
                          <a:uFillTx/>
                        </a:defRPr>
                      </a:pPr>
                      <a:r>
                        <a:rPr sz="1600"/>
                        <a:t>14:40 - 15:10</a:t>
                      </a:r>
                    </a:p>
                  </a:txBody>
                  <a:tcPr marL="45720" marR="45720" horzOverflow="overflow"/>
                </a:tc>
                <a:tc>
                  <a:txBody>
                    <a:bodyPr/>
                    <a:lstStyle/>
                    <a:p>
                      <a:pPr algn="l">
                        <a:defRPr sz="1600" spc="0">
                          <a:uFillTx/>
                        </a:defRPr>
                      </a:pPr>
                      <a:r>
                        <a:t>Daniel COQUELIN</a:t>
                      </a:r>
                    </a:p>
                  </a:txBody>
                  <a:tcPr marL="45720" marR="45720" horzOverflow="overflow"/>
                </a:tc>
                <a:tc>
                  <a:txBody>
                    <a:bodyPr/>
                    <a:lstStyle/>
                    <a:p>
                      <a:pPr algn="l">
                        <a:defRPr sz="1800" spc="0">
                          <a:uFillTx/>
                        </a:defRPr>
                      </a:pPr>
                      <a:r>
                        <a:rPr sz="1600"/>
                        <a:t>The Helmholtz Analytics Toolkit (HeAT), a Distributed Data Analysis Framework</a:t>
                      </a:r>
                    </a:p>
                  </a:txBody>
                  <a:tcPr marL="45720" marR="45720" horzOverflow="overflow"/>
                </a:tc>
                <a:extLst>
                  <a:ext uri="{0D108BD9-81ED-4DB2-BD59-A6C34878D82A}">
                    <a16:rowId xmlns:a16="http://schemas.microsoft.com/office/drawing/2014/main" val="10002"/>
                  </a:ext>
                </a:extLst>
              </a:tr>
              <a:tr h="370840">
                <a:tc>
                  <a:txBody>
                    <a:bodyPr/>
                    <a:lstStyle/>
                    <a:p>
                      <a:pPr algn="l">
                        <a:defRPr sz="1800" spc="0">
                          <a:uFillTx/>
                        </a:defRPr>
                      </a:pPr>
                      <a:r>
                        <a:rPr sz="1600"/>
                        <a:t>15:10 - 15:40</a:t>
                      </a:r>
                    </a:p>
                  </a:txBody>
                  <a:tcPr marL="45720" marR="45720" horzOverflow="overflow"/>
                </a:tc>
                <a:tc>
                  <a:txBody>
                    <a:bodyPr/>
                    <a:lstStyle/>
                    <a:p>
                      <a:pPr algn="l">
                        <a:defRPr sz="1800" spc="0">
                          <a:uFillTx/>
                        </a:defRPr>
                      </a:pPr>
                      <a:r>
                        <a:rPr sz="1600"/>
                        <a:t>Nicholas PROUSE</a:t>
                      </a:r>
                    </a:p>
                  </a:txBody>
                  <a:tcPr marL="45720" marR="45720" horzOverflow="overflow"/>
                </a:tc>
                <a:tc>
                  <a:txBody>
                    <a:bodyPr/>
                    <a:lstStyle/>
                    <a:p>
                      <a:pPr algn="l">
                        <a:defRPr sz="1800" spc="0">
                          <a:uFillTx/>
                        </a:defRPr>
                      </a:pPr>
                      <a:r>
                        <a:rPr sz="1600"/>
                        <a:t>Deep Learning Applications in Water Cherenkov Neutrino Detectors</a:t>
                      </a:r>
                    </a:p>
                  </a:txBody>
                  <a:tcPr marL="45720" marR="45720" horzOverflow="overflow"/>
                </a:tc>
                <a:extLst>
                  <a:ext uri="{0D108BD9-81ED-4DB2-BD59-A6C34878D82A}">
                    <a16:rowId xmlns:a16="http://schemas.microsoft.com/office/drawing/2014/main" val="10003"/>
                  </a:ext>
                </a:extLst>
              </a:tr>
              <a:tr h="370840">
                <a:tc>
                  <a:txBody>
                    <a:bodyPr/>
                    <a:lstStyle/>
                    <a:p>
                      <a:pPr algn="l">
                        <a:defRPr sz="1800" spc="0">
                          <a:uFillTx/>
                        </a:defRPr>
                      </a:pPr>
                      <a:r>
                        <a:rPr sz="1600"/>
                        <a:t>15:40 - 16:10</a:t>
                      </a:r>
                    </a:p>
                  </a:txBody>
                  <a:tcPr marL="45720" marR="45720" horzOverflow="overflow"/>
                </a:tc>
                <a:tc>
                  <a:txBody>
                    <a:bodyPr/>
                    <a:lstStyle/>
                    <a:p>
                      <a:pPr algn="l">
                        <a:defRPr sz="1800" spc="0">
                          <a:uFillTx/>
                        </a:defRPr>
                      </a:pPr>
                      <a:r>
                        <a:rPr sz="1600"/>
                        <a:t>Philipp HEUSER</a:t>
                      </a:r>
                    </a:p>
                  </a:txBody>
                  <a:tcPr marL="45720" marR="45720" horzOverflow="overflow"/>
                </a:tc>
                <a:tc>
                  <a:txBody>
                    <a:bodyPr/>
                    <a:lstStyle/>
                    <a:p>
                      <a:pPr algn="l">
                        <a:defRPr sz="1800" spc="0">
                          <a:uFillTx/>
                        </a:defRPr>
                      </a:pPr>
                      <a:r>
                        <a:rPr sz="1600"/>
                        <a:t>Deep Learning Applications in Photon Science imaging applications</a:t>
                      </a:r>
                    </a:p>
                  </a:txBody>
                  <a:tcPr marL="45720" marR="45720" horzOverflow="overflow"/>
                </a:tc>
                <a:extLst>
                  <a:ext uri="{0D108BD9-81ED-4DB2-BD59-A6C34878D82A}">
                    <a16:rowId xmlns:a16="http://schemas.microsoft.com/office/drawing/2014/main" val="10004"/>
                  </a:ext>
                </a:extLst>
              </a:tr>
              <a:tr h="370840">
                <a:tc>
                  <a:txBody>
                    <a:bodyPr/>
                    <a:lstStyle/>
                    <a:p>
                      <a:pPr algn="l">
                        <a:defRPr sz="1800" spc="0">
                          <a:uFillTx/>
                        </a:defRPr>
                      </a:pPr>
                      <a:r>
                        <a:rPr sz="1600"/>
                        <a:t>16:10 - 16:30</a:t>
                      </a:r>
                    </a:p>
                  </a:txBody>
                  <a:tcPr marL="45720" marR="45720" horzOverflow="overflow">
                    <a:solidFill>
                      <a:srgbClr val="B3A2C7"/>
                    </a:solidFill>
                  </a:tcPr>
                </a:tc>
                <a:tc gridSpan="2">
                  <a:txBody>
                    <a:bodyPr/>
                    <a:lstStyle/>
                    <a:p>
                      <a:pPr algn="ctr">
                        <a:defRPr sz="1800" spc="0">
                          <a:uFillTx/>
                        </a:defRPr>
                      </a:pPr>
                      <a:r>
                        <a:rPr sz="1600"/>
                        <a:t>BREAK</a:t>
                      </a:r>
                    </a:p>
                  </a:txBody>
                  <a:tcPr marL="45720" marR="45720" horzOverflow="overflow">
                    <a:solidFill>
                      <a:srgbClr val="B3A2C7"/>
                    </a:solidFill>
                  </a:tcPr>
                </a:tc>
                <a:tc hMerge="1">
                  <a:txBody>
                    <a:bodyPr/>
                    <a:lstStyle/>
                    <a:p>
                      <a:endParaRPr lang="pl-PL"/>
                    </a:p>
                  </a:txBody>
                  <a:tcPr/>
                </a:tc>
                <a:extLst>
                  <a:ext uri="{0D108BD9-81ED-4DB2-BD59-A6C34878D82A}">
                    <a16:rowId xmlns:a16="http://schemas.microsoft.com/office/drawing/2014/main" val="10005"/>
                  </a:ext>
                </a:extLst>
              </a:tr>
              <a:tr h="370840">
                <a:tc>
                  <a:txBody>
                    <a:bodyPr/>
                    <a:lstStyle/>
                    <a:p>
                      <a:pPr algn="l">
                        <a:defRPr sz="1800" spc="0">
                          <a:uFillTx/>
                        </a:defRPr>
                      </a:pPr>
                      <a:r>
                        <a:rPr sz="1600"/>
                        <a:t>16:30 - 17:00</a:t>
                      </a:r>
                    </a:p>
                  </a:txBody>
                  <a:tcPr marL="45720" marR="45720" horzOverflow="overflow"/>
                </a:tc>
                <a:tc>
                  <a:txBody>
                    <a:bodyPr/>
                    <a:lstStyle/>
                    <a:p>
                      <a:pPr algn="l">
                        <a:defRPr sz="1800" spc="0">
                          <a:uFillTx/>
                        </a:defRPr>
                      </a:pPr>
                      <a:r>
                        <a:rPr lang="en-CA" sz="1600" dirty="0"/>
                        <a:t>Michael</a:t>
                      </a:r>
                      <a:r>
                        <a:rPr sz="1600" dirty="0"/>
                        <a:t> G</a:t>
                      </a:r>
                      <a:r>
                        <a:rPr lang="en-CA" sz="1600" dirty="0"/>
                        <a:t>ENNARI</a:t>
                      </a:r>
                      <a:endParaRPr sz="1600" dirty="0"/>
                    </a:p>
                  </a:txBody>
                  <a:tcPr marL="45720" marR="45720" horzOverflow="overflow"/>
                </a:tc>
                <a:tc>
                  <a:txBody>
                    <a:bodyPr/>
                    <a:lstStyle/>
                    <a:p>
                      <a:pPr algn="l">
                        <a:defRPr sz="1800" spc="0">
                          <a:uFillTx/>
                        </a:defRPr>
                      </a:pPr>
                      <a:r>
                        <a:rPr sz="1600"/>
                        <a:t>Gaussian Process extrapolation of No-Core Shell Model Calculations</a:t>
                      </a:r>
                    </a:p>
                  </a:txBody>
                  <a:tcPr marL="45720" marR="45720" horzOverflow="overflow"/>
                </a:tc>
                <a:extLst>
                  <a:ext uri="{0D108BD9-81ED-4DB2-BD59-A6C34878D82A}">
                    <a16:rowId xmlns:a16="http://schemas.microsoft.com/office/drawing/2014/main" val="10006"/>
                  </a:ext>
                </a:extLst>
              </a:tr>
              <a:tr h="370840">
                <a:tc>
                  <a:txBody>
                    <a:bodyPr/>
                    <a:lstStyle/>
                    <a:p>
                      <a:pPr algn="l">
                        <a:defRPr sz="1800" spc="0">
                          <a:uFillTx/>
                        </a:defRPr>
                      </a:pPr>
                      <a:r>
                        <a:rPr sz="1600"/>
                        <a:t>17:00 - 17:30</a:t>
                      </a:r>
                    </a:p>
                  </a:txBody>
                  <a:tcPr marL="45720" marR="45720" horzOverflow="overflow"/>
                </a:tc>
                <a:tc>
                  <a:txBody>
                    <a:bodyPr/>
                    <a:lstStyle/>
                    <a:p>
                      <a:pPr algn="l">
                        <a:defRPr sz="1800" spc="0">
                          <a:uFillTx/>
                        </a:defRPr>
                      </a:pPr>
                      <a:r>
                        <a:rPr sz="1600"/>
                        <a:t>Dirk KRUECKER</a:t>
                      </a:r>
                    </a:p>
                  </a:txBody>
                  <a:tcPr marL="45720" marR="45720" horzOverflow="overflow"/>
                </a:tc>
                <a:tc>
                  <a:txBody>
                    <a:bodyPr/>
                    <a:lstStyle/>
                    <a:p>
                      <a:pPr algn="l">
                        <a:defRPr sz="1800" spc="0">
                          <a:uFillTx/>
                        </a:defRPr>
                      </a:pPr>
                      <a:r>
                        <a:rPr sz="1600"/>
                        <a:t>Application of Machine Learning in CMS</a:t>
                      </a:r>
                    </a:p>
                  </a:txBody>
                  <a:tcPr marL="45720" marR="45720" horzOverflow="overflow"/>
                </a:tc>
                <a:extLst>
                  <a:ext uri="{0D108BD9-81ED-4DB2-BD59-A6C34878D82A}">
                    <a16:rowId xmlns:a16="http://schemas.microsoft.com/office/drawing/2014/main" val="10007"/>
                  </a:ext>
                </a:extLst>
              </a:tr>
              <a:tr h="370840">
                <a:tc>
                  <a:txBody>
                    <a:bodyPr/>
                    <a:lstStyle/>
                    <a:p>
                      <a:pPr algn="l">
                        <a:defRPr sz="1800" spc="0">
                          <a:uFillTx/>
                        </a:defRPr>
                      </a:pPr>
                      <a:r>
                        <a:rPr sz="1600"/>
                        <a:t>17:30 - 18:00</a:t>
                      </a:r>
                    </a:p>
                  </a:txBody>
                  <a:tcPr marL="45720" marR="45720" horzOverflow="overflow"/>
                </a:tc>
                <a:tc>
                  <a:txBody>
                    <a:bodyPr/>
                    <a:lstStyle/>
                    <a:p>
                      <a:pPr algn="l">
                        <a:defRPr sz="1800" spc="0">
                          <a:uFillTx/>
                        </a:defRPr>
                      </a:pPr>
                      <a:r>
                        <a:rPr sz="1600"/>
                        <a:t>Sergey TOMIN</a:t>
                      </a:r>
                    </a:p>
                  </a:txBody>
                  <a:tcPr marL="45720" marR="45720" horzOverflow="overflow"/>
                </a:tc>
                <a:tc>
                  <a:txBody>
                    <a:bodyPr/>
                    <a:lstStyle/>
                    <a:p>
                      <a:pPr algn="l">
                        <a:defRPr sz="1800" spc="0">
                          <a:uFillTx/>
                        </a:defRPr>
                      </a:pPr>
                      <a:r>
                        <a:rPr sz="1600" dirty="0"/>
                        <a:t>Applications of Machine Learning in Accelerator Operation</a:t>
                      </a:r>
                    </a:p>
                  </a:txBody>
                  <a:tcPr marL="45720" marR="45720" horzOverflow="overflow"/>
                </a:tc>
                <a:extLst>
                  <a:ext uri="{0D108BD9-81ED-4DB2-BD59-A6C34878D82A}">
                    <a16:rowId xmlns:a16="http://schemas.microsoft.com/office/drawing/2014/main" val="10008"/>
                  </a:ext>
                </a:extLst>
              </a:tr>
            </a:tbl>
          </a:graphicData>
        </a:graphic>
      </p:graphicFrame>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 name="CustomShape 2"/>
          <p:cNvSpPr txBox="1">
            <a:spLocks noGrp="1"/>
          </p:cNvSpPr>
          <p:nvPr>
            <p:ph type="sldNum" sz="quarter" idx="2"/>
          </p:nvPr>
        </p:nvSpPr>
        <p:spPr>
          <a:xfrm>
            <a:off x="11890395" y="1027347"/>
            <a:ext cx="174645" cy="22698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4</a:t>
            </a:fld>
            <a:endParaRPr/>
          </a:p>
        </p:txBody>
      </p:sp>
      <p:sp>
        <p:nvSpPr>
          <p:cNvPr id="282" name="TextShape 1"/>
          <p:cNvSpPr txBox="1"/>
          <p:nvPr/>
        </p:nvSpPr>
        <p:spPr>
          <a:xfrm>
            <a:off x="551384" y="764704"/>
            <a:ext cx="8953560" cy="3492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4999" tIns="44999" rIns="44999" bIns="44999">
            <a:spAutoFit/>
          </a:bodyPr>
          <a:lstStyle>
            <a:lvl1pPr>
              <a:defRPr b="1" spc="-1">
                <a:solidFill>
                  <a:srgbClr val="00B0F0"/>
                </a:solidFill>
                <a:uFill>
                  <a:solidFill>
                    <a:srgbClr val="FFFFFF"/>
                  </a:solidFill>
                </a:uFill>
              </a:defRPr>
            </a:lvl1pPr>
          </a:lstStyle>
          <a:p>
            <a:r>
              <a:t>Big Data Working group</a:t>
            </a:r>
          </a:p>
        </p:txBody>
      </p:sp>
      <p:sp>
        <p:nvSpPr>
          <p:cNvPr id="283" name="TextShape 2"/>
          <p:cNvSpPr txBox="1"/>
          <p:nvPr/>
        </p:nvSpPr>
        <p:spPr>
          <a:xfrm>
            <a:off x="681480" y="2222315"/>
            <a:ext cx="8953560" cy="289610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4999" tIns="44999" rIns="44999" bIns="44999" anchor="ctr">
            <a:spAutoFit/>
          </a:bodyPr>
          <a:lstStyle>
            <a:lvl1pPr>
              <a:defRPr sz="3200" i="1" spc="-1">
                <a:uFill>
                  <a:solidFill>
                    <a:srgbClr val="FFFFFF"/>
                  </a:solidFill>
                </a:uFill>
              </a:defRPr>
            </a:lvl1pPr>
          </a:lstStyle>
          <a:p>
            <a:r>
              <a:t>“This working group will focus on the development of methods for machine learning, or more generally artificial intelligence, on the application of these methods in our field of research, and on the mutual benefit between basic development and the application world.”</a:t>
            </a:r>
          </a:p>
        </p:txBody>
      </p:sp>
      <p:pic>
        <p:nvPicPr>
          <p:cNvPr id="284" name="Picture 4" descr="Picture 4"/>
          <p:cNvPicPr>
            <a:picLocks noChangeAspect="1"/>
          </p:cNvPicPr>
          <p:nvPr/>
        </p:nvPicPr>
        <p:blipFill>
          <a:blip r:embed="rId2"/>
          <a:stretch>
            <a:fillRect/>
          </a:stretch>
        </p:blipFill>
        <p:spPr>
          <a:xfrm rot="16200000">
            <a:off x="10554127" y="4928358"/>
            <a:ext cx="2459707" cy="443458"/>
          </a:xfrm>
          <a:prstGeom prst="rect">
            <a:avLst/>
          </a:prstGeom>
          <a:ln w="12700">
            <a:miter lim="400000"/>
          </a:ln>
        </p:spPr>
      </p:pic>
      <p:pic>
        <p:nvPicPr>
          <p:cNvPr id="285" name="Picture 2" descr="Picture 2"/>
          <p:cNvPicPr>
            <a:picLocks noChangeAspect="1"/>
          </p:cNvPicPr>
          <p:nvPr/>
        </p:nvPicPr>
        <p:blipFill>
          <a:blip r:embed="rId3"/>
          <a:stretch>
            <a:fillRect/>
          </a:stretch>
        </p:blipFill>
        <p:spPr>
          <a:xfrm rot="16200000">
            <a:off x="10436872" y="2279857"/>
            <a:ext cx="2694219" cy="816039"/>
          </a:xfrm>
          <a:prstGeom prst="rect">
            <a:avLst/>
          </a:prstGeom>
          <a:ln w="12700">
            <a:miter lim="400000"/>
          </a:ln>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 name="CustomShape 2"/>
          <p:cNvSpPr txBox="1">
            <a:spLocks noGrp="1"/>
          </p:cNvSpPr>
          <p:nvPr>
            <p:ph type="sldNum" sz="quarter" idx="2"/>
          </p:nvPr>
        </p:nvSpPr>
        <p:spPr>
          <a:xfrm>
            <a:off x="11890395" y="1027347"/>
            <a:ext cx="174645" cy="22698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5</a:t>
            </a:fld>
            <a:endParaRPr/>
          </a:p>
        </p:txBody>
      </p:sp>
      <p:sp>
        <p:nvSpPr>
          <p:cNvPr id="288" name="TextShape 1"/>
          <p:cNvSpPr txBox="1"/>
          <p:nvPr/>
        </p:nvSpPr>
        <p:spPr>
          <a:xfrm>
            <a:off x="839416" y="188639"/>
            <a:ext cx="8953560" cy="3492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4999" tIns="44999" rIns="44999" bIns="44999">
            <a:spAutoFit/>
          </a:bodyPr>
          <a:lstStyle>
            <a:lvl1pPr>
              <a:defRPr b="1" spc="-1">
                <a:solidFill>
                  <a:srgbClr val="00B0F0"/>
                </a:solidFill>
                <a:uFill>
                  <a:solidFill>
                    <a:srgbClr val="FFFFFF"/>
                  </a:solidFill>
                </a:uFill>
              </a:defRPr>
            </a:lvl1pPr>
          </a:lstStyle>
          <a:p>
            <a:r>
              <a:t>Commonalities of applied methodologies &amp; future developments </a:t>
            </a:r>
          </a:p>
        </p:txBody>
      </p:sp>
      <p:graphicFrame>
        <p:nvGraphicFramePr>
          <p:cNvPr id="289" name="Table 2"/>
          <p:cNvGraphicFramePr/>
          <p:nvPr/>
        </p:nvGraphicFramePr>
        <p:xfrm>
          <a:off x="47328" y="588466"/>
          <a:ext cx="11593287" cy="6276999"/>
        </p:xfrm>
        <a:graphic>
          <a:graphicData uri="http://schemas.openxmlformats.org/drawingml/2006/table">
            <a:tbl>
              <a:tblPr>
                <a:tableStyleId>{4C3C2611-4C71-4FC5-86AE-919BDF0F9419}</a:tableStyleId>
              </a:tblPr>
              <a:tblGrid>
                <a:gridCol w="1279948">
                  <a:extLst>
                    <a:ext uri="{9D8B030D-6E8A-4147-A177-3AD203B41FA5}">
                      <a16:colId xmlns:a16="http://schemas.microsoft.com/office/drawing/2014/main" val="20000"/>
                    </a:ext>
                  </a:extLst>
                </a:gridCol>
                <a:gridCol w="1279948">
                  <a:extLst>
                    <a:ext uri="{9D8B030D-6E8A-4147-A177-3AD203B41FA5}">
                      <a16:colId xmlns:a16="http://schemas.microsoft.com/office/drawing/2014/main" val="20001"/>
                    </a:ext>
                  </a:extLst>
                </a:gridCol>
                <a:gridCol w="1279948">
                  <a:extLst>
                    <a:ext uri="{9D8B030D-6E8A-4147-A177-3AD203B41FA5}">
                      <a16:colId xmlns:a16="http://schemas.microsoft.com/office/drawing/2014/main" val="20002"/>
                    </a:ext>
                  </a:extLst>
                </a:gridCol>
                <a:gridCol w="1279948">
                  <a:extLst>
                    <a:ext uri="{9D8B030D-6E8A-4147-A177-3AD203B41FA5}">
                      <a16:colId xmlns:a16="http://schemas.microsoft.com/office/drawing/2014/main" val="20003"/>
                    </a:ext>
                  </a:extLst>
                </a:gridCol>
                <a:gridCol w="1294699">
                  <a:extLst>
                    <a:ext uri="{9D8B030D-6E8A-4147-A177-3AD203B41FA5}">
                      <a16:colId xmlns:a16="http://schemas.microsoft.com/office/drawing/2014/main" val="20004"/>
                    </a:ext>
                  </a:extLst>
                </a:gridCol>
                <a:gridCol w="1294699">
                  <a:extLst>
                    <a:ext uri="{9D8B030D-6E8A-4147-A177-3AD203B41FA5}">
                      <a16:colId xmlns:a16="http://schemas.microsoft.com/office/drawing/2014/main" val="20005"/>
                    </a:ext>
                  </a:extLst>
                </a:gridCol>
                <a:gridCol w="1294699">
                  <a:extLst>
                    <a:ext uri="{9D8B030D-6E8A-4147-A177-3AD203B41FA5}">
                      <a16:colId xmlns:a16="http://schemas.microsoft.com/office/drawing/2014/main" val="20006"/>
                    </a:ext>
                  </a:extLst>
                </a:gridCol>
                <a:gridCol w="1294699">
                  <a:extLst>
                    <a:ext uri="{9D8B030D-6E8A-4147-A177-3AD203B41FA5}">
                      <a16:colId xmlns:a16="http://schemas.microsoft.com/office/drawing/2014/main" val="20007"/>
                    </a:ext>
                  </a:extLst>
                </a:gridCol>
                <a:gridCol w="1294699">
                  <a:extLst>
                    <a:ext uri="{9D8B030D-6E8A-4147-A177-3AD203B41FA5}">
                      <a16:colId xmlns:a16="http://schemas.microsoft.com/office/drawing/2014/main" val="20008"/>
                    </a:ext>
                  </a:extLst>
                </a:gridCol>
              </a:tblGrid>
              <a:tr h="504056">
                <a:tc>
                  <a:txBody>
                    <a:bodyPr/>
                    <a:lstStyle/>
                    <a:p>
                      <a:pPr algn="l">
                        <a:defRPr sz="1800" spc="0">
                          <a:uFillTx/>
                        </a:defRPr>
                      </a:pPr>
                      <a:endParaRP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B3B3B3"/>
                    </a:solidFill>
                  </a:tcPr>
                </a:tc>
                <a:tc>
                  <a:txBody>
                    <a:bodyPr/>
                    <a:lstStyle/>
                    <a:p>
                      <a:pPr algn="ctr">
                        <a:defRPr sz="1800" spc="0">
                          <a:uFillTx/>
                        </a:defRPr>
                      </a:pPr>
                      <a:r>
                        <a:rPr sz="1400" b="1" spc="-1">
                          <a:uFill>
                            <a:solidFill>
                              <a:srgbClr val="FFFFFF"/>
                            </a:solidFill>
                          </a:uFill>
                        </a:rPr>
                        <a:t>ML</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B3B3B3"/>
                    </a:solidFill>
                  </a:tcPr>
                </a:tc>
                <a:tc>
                  <a:txBody>
                    <a:bodyPr/>
                    <a:lstStyle/>
                    <a:p>
                      <a:pPr algn="ctr">
                        <a:defRPr sz="1800" spc="0">
                          <a:uFillTx/>
                        </a:defRPr>
                      </a:pPr>
                      <a:r>
                        <a:rPr sz="1400" b="1" spc="-1">
                          <a:uFill>
                            <a:solidFill>
                              <a:srgbClr val="FFFFFF"/>
                            </a:solidFill>
                          </a:uFill>
                        </a:rPr>
                        <a:t>DL</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B3B3B3"/>
                    </a:solidFill>
                  </a:tcPr>
                </a:tc>
                <a:tc>
                  <a:txBody>
                    <a:bodyPr/>
                    <a:lstStyle/>
                    <a:p>
                      <a:pPr algn="ctr">
                        <a:defRPr sz="1800" spc="0">
                          <a:uFillTx/>
                        </a:defRPr>
                      </a:pPr>
                      <a:r>
                        <a:rPr sz="1400" b="1" spc="-1">
                          <a:uFill>
                            <a:solidFill>
                              <a:srgbClr val="FFFFFF"/>
                            </a:solidFill>
                          </a:uFill>
                        </a:rPr>
                        <a:t>GAN</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B3B3B3"/>
                    </a:solidFill>
                  </a:tcPr>
                </a:tc>
                <a:tc>
                  <a:txBody>
                    <a:bodyPr/>
                    <a:lstStyle/>
                    <a:p>
                      <a:pPr algn="ctr">
                        <a:defRPr sz="1800" spc="0">
                          <a:uFillTx/>
                        </a:defRPr>
                      </a:pPr>
                      <a:r>
                        <a:rPr sz="1400" b="1" spc="-1">
                          <a:uFill>
                            <a:solidFill>
                              <a:srgbClr val="FFFFFF"/>
                            </a:solidFill>
                          </a:uFill>
                        </a:rPr>
                        <a:t>VAE</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B3B3B3"/>
                    </a:solidFill>
                  </a:tcPr>
                </a:tc>
                <a:tc>
                  <a:txBody>
                    <a:bodyPr/>
                    <a:lstStyle/>
                    <a:p>
                      <a:pPr algn="ctr">
                        <a:defRPr sz="1800" spc="0">
                          <a:uFillTx/>
                        </a:defRPr>
                      </a:pPr>
                      <a:r>
                        <a:rPr sz="1400" b="1" spc="-1">
                          <a:uFill>
                            <a:solidFill>
                              <a:srgbClr val="FFFFFF"/>
                            </a:solidFill>
                          </a:uFill>
                        </a:rPr>
                        <a:t>MCMC/SMC</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B3B3B3"/>
                    </a:solidFill>
                  </a:tcPr>
                </a:tc>
                <a:tc>
                  <a:txBody>
                    <a:bodyPr/>
                    <a:lstStyle/>
                    <a:p>
                      <a:pPr algn="ctr">
                        <a:defRPr sz="1800" spc="0">
                          <a:uFillTx/>
                        </a:defRPr>
                      </a:pPr>
                      <a:r>
                        <a:rPr sz="1400" b="1" spc="-1">
                          <a:uFill>
                            <a:solidFill>
                              <a:srgbClr val="FFFFFF"/>
                            </a:solidFill>
                          </a:uFill>
                        </a:rPr>
                        <a:t>RL</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B3B3B3"/>
                    </a:solidFill>
                  </a:tcPr>
                </a:tc>
                <a:tc>
                  <a:txBody>
                    <a:bodyPr/>
                    <a:lstStyle/>
                    <a:p>
                      <a:pPr algn="ctr">
                        <a:defRPr sz="1800" spc="0">
                          <a:uFillTx/>
                        </a:defRPr>
                      </a:pPr>
                      <a:r>
                        <a:rPr sz="1400" b="1" spc="-1">
                          <a:uFill>
                            <a:solidFill>
                              <a:srgbClr val="FFFFFF"/>
                            </a:solidFill>
                          </a:uFill>
                        </a:rPr>
                        <a:t>Predictive Maintanence</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B3B3B3"/>
                    </a:solidFill>
                  </a:tcPr>
                </a:tc>
                <a:tc>
                  <a:txBody>
                    <a:bodyPr/>
                    <a:lstStyle/>
                    <a:p>
                      <a:pPr algn="ctr">
                        <a:defRPr sz="1800" spc="0">
                          <a:uFillTx/>
                        </a:defRPr>
                      </a:pPr>
                      <a:r>
                        <a:rPr sz="1400" b="1" spc="-1">
                          <a:uFill>
                            <a:solidFill>
                              <a:srgbClr val="FFFFFF"/>
                            </a:solidFill>
                          </a:uFill>
                        </a:rPr>
                        <a:t>QUBO/ discrete optimization</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B3B3B3"/>
                    </a:solidFill>
                  </a:tcPr>
                </a:tc>
                <a:extLst>
                  <a:ext uri="{0D108BD9-81ED-4DB2-BD59-A6C34878D82A}">
                    <a16:rowId xmlns:a16="http://schemas.microsoft.com/office/drawing/2014/main" val="10000"/>
                  </a:ext>
                </a:extLst>
              </a:tr>
              <a:tr h="306287">
                <a:tc gridSpan="8">
                  <a:txBody>
                    <a:bodyPr/>
                    <a:lstStyle/>
                    <a:p>
                      <a:pPr algn="ctr">
                        <a:defRPr sz="1800" spc="0">
                          <a:uFillTx/>
                        </a:defRPr>
                      </a:pPr>
                      <a:r>
                        <a:rPr sz="1400" spc="-1">
                          <a:uFill>
                            <a:solidFill>
                              <a:srgbClr val="FFFFFF"/>
                            </a:solidFill>
                          </a:uFill>
                        </a:rPr>
                        <a:t>TRIUMF Pilot Projects</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CCCCCC"/>
                    </a:solidFill>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a:txBody>
                    <a:bodyPr/>
                    <a:lstStyle/>
                    <a:p>
                      <a:pPr algn="ctr">
                        <a:defRPr sz="1400"/>
                      </a:pPr>
                      <a:endParaRP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CCCCCC"/>
                    </a:solidFill>
                  </a:tcPr>
                </a:tc>
                <a:extLst>
                  <a:ext uri="{0D108BD9-81ED-4DB2-BD59-A6C34878D82A}">
                    <a16:rowId xmlns:a16="http://schemas.microsoft.com/office/drawing/2014/main" val="10001"/>
                  </a:ext>
                </a:extLst>
              </a:tr>
              <a:tr h="367544">
                <a:tc>
                  <a:txBody>
                    <a:bodyPr/>
                    <a:lstStyle/>
                    <a:p>
                      <a:pPr algn="l">
                        <a:defRPr sz="1800" spc="0">
                          <a:uFillTx/>
                        </a:defRPr>
                      </a:pPr>
                      <a:r>
                        <a:rPr sz="1400" b="1" spc="-1">
                          <a:uFill>
                            <a:solidFill>
                              <a:srgbClr val="FFFFFF"/>
                            </a:solidFill>
                          </a:uFill>
                        </a:rPr>
                        <a:t>NuPRISM</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ctr">
                        <a:defRPr sz="1800" spc="0">
                          <a:uFillTx/>
                        </a:defRPr>
                      </a:pPr>
                      <a:r>
                        <a:rPr sz="1400"/>
                        <a:t>X</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ctr">
                        <a:defRPr sz="1800" spc="0">
                          <a:uFillTx/>
                        </a:defRPr>
                      </a:pPr>
                      <a:r>
                        <a:rPr sz="1400" spc="-1">
                          <a:uFill>
                            <a:solidFill>
                              <a:srgbClr val="FFFFFF"/>
                            </a:solidFill>
                          </a:uFill>
                        </a:rPr>
                        <a:t>X</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ctr">
                        <a:defRPr sz="1800" spc="0">
                          <a:uFillTx/>
                        </a:defRPr>
                      </a:pPr>
                      <a:r>
                        <a:rPr sz="1400"/>
                        <a:t>X</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ctr">
                        <a:defRPr sz="1800" spc="0">
                          <a:uFillTx/>
                        </a:defRPr>
                      </a:pPr>
                      <a:r>
                        <a:rPr sz="1400" spc="-1">
                          <a:uFill>
                            <a:solidFill>
                              <a:srgbClr val="FFFFFF"/>
                            </a:solidFill>
                          </a:uFill>
                        </a:rPr>
                        <a:t>X</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ctr">
                        <a:defRPr sz="1400"/>
                      </a:pPr>
                      <a:endParaRP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ctr">
                        <a:defRPr sz="1400"/>
                      </a:pPr>
                      <a:endParaRP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ctr">
                        <a:defRPr sz="1400"/>
                      </a:pPr>
                      <a:endParaRP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ctr">
                        <a:defRPr sz="1400"/>
                      </a:pPr>
                      <a:endParaRP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extLst>
                  <a:ext uri="{0D108BD9-81ED-4DB2-BD59-A6C34878D82A}">
                    <a16:rowId xmlns:a16="http://schemas.microsoft.com/office/drawing/2014/main" val="10002"/>
                  </a:ext>
                </a:extLst>
              </a:tr>
              <a:tr h="367544">
                <a:tc>
                  <a:txBody>
                    <a:bodyPr/>
                    <a:lstStyle/>
                    <a:p>
                      <a:pPr algn="l">
                        <a:defRPr sz="1800" spc="0">
                          <a:uFillTx/>
                        </a:defRPr>
                      </a:pPr>
                      <a:r>
                        <a:rPr sz="1400" b="1" spc="-1">
                          <a:uFill>
                            <a:solidFill>
                              <a:srgbClr val="FFFFFF"/>
                            </a:solidFill>
                          </a:uFill>
                        </a:rPr>
                        <a:t>NCSM</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CCCCCC"/>
                    </a:solidFill>
                  </a:tcPr>
                </a:tc>
                <a:tc>
                  <a:txBody>
                    <a:bodyPr/>
                    <a:lstStyle/>
                    <a:p>
                      <a:pPr algn="ctr">
                        <a:defRPr sz="1800" spc="0">
                          <a:uFillTx/>
                        </a:defRPr>
                      </a:pPr>
                      <a:r>
                        <a:rPr sz="1400"/>
                        <a:t>X</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CCCCCC"/>
                    </a:solidFill>
                  </a:tcPr>
                </a:tc>
                <a:tc>
                  <a:txBody>
                    <a:bodyPr/>
                    <a:lstStyle/>
                    <a:p>
                      <a:pPr algn="l">
                        <a:defRPr sz="1400" spc="0">
                          <a:uFillTx/>
                        </a:defRPr>
                      </a:pPr>
                      <a:endParaRP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CCCCCC"/>
                    </a:solidFill>
                  </a:tcPr>
                </a:tc>
                <a:tc>
                  <a:txBody>
                    <a:bodyPr/>
                    <a:lstStyle/>
                    <a:p>
                      <a:pPr algn="ctr">
                        <a:defRPr sz="1400"/>
                      </a:pPr>
                      <a:endParaRP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CCCCCC"/>
                    </a:solidFill>
                  </a:tcPr>
                </a:tc>
                <a:tc>
                  <a:txBody>
                    <a:bodyPr/>
                    <a:lstStyle/>
                    <a:p>
                      <a:pPr algn="ctr">
                        <a:defRPr sz="1400"/>
                      </a:pPr>
                      <a:endParaRP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CCCCCC"/>
                    </a:solidFill>
                  </a:tcPr>
                </a:tc>
                <a:tc>
                  <a:txBody>
                    <a:bodyPr/>
                    <a:lstStyle/>
                    <a:p>
                      <a:pPr algn="ctr">
                        <a:defRPr sz="1800" spc="0">
                          <a:uFillTx/>
                        </a:defRPr>
                      </a:pPr>
                      <a:r>
                        <a:rPr sz="1400" spc="-1">
                          <a:uFill>
                            <a:solidFill>
                              <a:srgbClr val="FFFFFF"/>
                            </a:solidFill>
                          </a:uFill>
                        </a:rPr>
                        <a:t>X</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CCCCCC"/>
                    </a:solidFill>
                  </a:tcPr>
                </a:tc>
                <a:tc>
                  <a:txBody>
                    <a:bodyPr/>
                    <a:lstStyle/>
                    <a:p>
                      <a:pPr algn="ctr">
                        <a:defRPr sz="1400"/>
                      </a:pPr>
                      <a:endParaRP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CCCCCC"/>
                    </a:solidFill>
                  </a:tcPr>
                </a:tc>
                <a:tc>
                  <a:txBody>
                    <a:bodyPr/>
                    <a:lstStyle/>
                    <a:p>
                      <a:pPr algn="ctr">
                        <a:defRPr sz="1400"/>
                      </a:pPr>
                      <a:endParaRP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CCCCCC"/>
                    </a:solidFill>
                  </a:tcPr>
                </a:tc>
                <a:tc>
                  <a:txBody>
                    <a:bodyPr/>
                    <a:lstStyle/>
                    <a:p>
                      <a:pPr algn="ctr">
                        <a:defRPr sz="1400"/>
                      </a:pPr>
                      <a:endParaRP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CCCCCC"/>
                    </a:solidFill>
                  </a:tcPr>
                </a:tc>
                <a:extLst>
                  <a:ext uri="{0D108BD9-81ED-4DB2-BD59-A6C34878D82A}">
                    <a16:rowId xmlns:a16="http://schemas.microsoft.com/office/drawing/2014/main" val="10003"/>
                  </a:ext>
                </a:extLst>
              </a:tr>
              <a:tr h="367544">
                <a:tc>
                  <a:txBody>
                    <a:bodyPr/>
                    <a:lstStyle/>
                    <a:p>
                      <a:pPr algn="l">
                        <a:defRPr sz="1800" spc="0">
                          <a:uFillTx/>
                        </a:defRPr>
                      </a:pPr>
                      <a:r>
                        <a:rPr sz="1400" b="1" spc="-1">
                          <a:uFill>
                            <a:solidFill>
                              <a:srgbClr val="FFFFFF"/>
                            </a:solidFill>
                          </a:uFill>
                        </a:rPr>
                        <a:t>NA62</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ctr">
                        <a:defRPr sz="1800" spc="0">
                          <a:uFillTx/>
                        </a:defRPr>
                      </a:pPr>
                      <a:r>
                        <a:rPr sz="1400" spc="-1">
                          <a:uFill>
                            <a:solidFill>
                              <a:srgbClr val="FFFFFF"/>
                            </a:solidFill>
                          </a:uFill>
                        </a:rPr>
                        <a:t>X</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ctr">
                        <a:defRPr sz="1800" spc="0">
                          <a:uFillTx/>
                        </a:defRPr>
                      </a:pPr>
                      <a:r>
                        <a:rPr sz="1400" spc="-1">
                          <a:uFill>
                            <a:solidFill>
                              <a:srgbClr val="FFFFFF"/>
                            </a:solidFill>
                          </a:uFill>
                        </a:rPr>
                        <a:t>X</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l">
                        <a:defRPr sz="1400" spc="0">
                          <a:uFillTx/>
                        </a:defRPr>
                      </a:pPr>
                      <a:endParaRP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l">
                        <a:defRPr sz="1400" spc="0">
                          <a:uFillTx/>
                        </a:defRPr>
                      </a:pPr>
                      <a:endParaRP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l">
                        <a:defRPr sz="1400" spc="0">
                          <a:uFillTx/>
                        </a:defRPr>
                      </a:pPr>
                      <a:endParaRP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ctr">
                        <a:defRPr sz="1400" spc="0">
                          <a:uFillTx/>
                        </a:defRPr>
                      </a:pPr>
                      <a:endParaRP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ctr">
                        <a:defRPr sz="1400" spc="0">
                          <a:uFillTx/>
                        </a:defRPr>
                      </a:pPr>
                      <a:endParaRP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ctr">
                        <a:defRPr sz="1400" spc="0">
                          <a:uFillTx/>
                        </a:defRPr>
                      </a:pPr>
                      <a:endParaRP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extLst>
                  <a:ext uri="{0D108BD9-81ED-4DB2-BD59-A6C34878D82A}">
                    <a16:rowId xmlns:a16="http://schemas.microsoft.com/office/drawing/2014/main" val="10004"/>
                  </a:ext>
                </a:extLst>
              </a:tr>
              <a:tr h="367544">
                <a:tc>
                  <a:txBody>
                    <a:bodyPr/>
                    <a:lstStyle/>
                    <a:p>
                      <a:pPr algn="l">
                        <a:defRPr sz="1800" spc="0">
                          <a:uFillTx/>
                        </a:defRPr>
                      </a:pPr>
                      <a:r>
                        <a:rPr sz="1400" b="1" spc="-1">
                          <a:uFill>
                            <a:solidFill>
                              <a:srgbClr val="FFFFFF"/>
                            </a:solidFill>
                          </a:uFill>
                        </a:rPr>
                        <a:t>muSR</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CCCCCC"/>
                    </a:solidFill>
                  </a:tcPr>
                </a:tc>
                <a:tc>
                  <a:txBody>
                    <a:bodyPr/>
                    <a:lstStyle/>
                    <a:p>
                      <a:pPr algn="ctr">
                        <a:defRPr sz="1800" spc="0">
                          <a:uFillTx/>
                        </a:defRPr>
                      </a:pPr>
                      <a:r>
                        <a:rPr sz="1400"/>
                        <a:t>X</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CCCCCC"/>
                    </a:solidFill>
                  </a:tcPr>
                </a:tc>
                <a:tc>
                  <a:txBody>
                    <a:bodyPr/>
                    <a:lstStyle/>
                    <a:p>
                      <a:pPr algn="ctr">
                        <a:defRPr sz="1800" spc="0">
                          <a:uFillTx/>
                        </a:defRPr>
                      </a:pPr>
                      <a:r>
                        <a:rPr sz="1400"/>
                        <a:t>X</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CCCCCC"/>
                    </a:solidFill>
                  </a:tcPr>
                </a:tc>
                <a:tc>
                  <a:txBody>
                    <a:bodyPr/>
                    <a:lstStyle/>
                    <a:p>
                      <a:pPr algn="ctr">
                        <a:defRPr sz="1800" spc="0">
                          <a:uFillTx/>
                        </a:defRPr>
                      </a:pPr>
                      <a:r>
                        <a:rPr sz="1400" spc="-1">
                          <a:uFill>
                            <a:solidFill>
                              <a:srgbClr val="FFFFFF"/>
                            </a:solidFill>
                          </a:uFill>
                        </a:rPr>
                        <a:t>X</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CCCCCC"/>
                    </a:solidFill>
                  </a:tcPr>
                </a:tc>
                <a:tc>
                  <a:txBody>
                    <a:bodyPr/>
                    <a:lstStyle/>
                    <a:p>
                      <a:pPr algn="ctr">
                        <a:defRPr sz="1800" spc="0">
                          <a:uFillTx/>
                        </a:defRPr>
                      </a:pPr>
                      <a:r>
                        <a:rPr sz="1400" spc="-1">
                          <a:uFill>
                            <a:solidFill>
                              <a:srgbClr val="FFFFFF"/>
                            </a:solidFill>
                          </a:uFill>
                        </a:rPr>
                        <a:t>X</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CCCCCC"/>
                    </a:solidFill>
                  </a:tcPr>
                </a:tc>
                <a:tc>
                  <a:txBody>
                    <a:bodyPr/>
                    <a:lstStyle/>
                    <a:p>
                      <a:pPr algn="ctr">
                        <a:defRPr sz="1400"/>
                      </a:pPr>
                      <a:endParaRP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CCCCCC"/>
                    </a:solidFill>
                  </a:tcPr>
                </a:tc>
                <a:tc>
                  <a:txBody>
                    <a:bodyPr/>
                    <a:lstStyle/>
                    <a:p>
                      <a:pPr algn="ctr">
                        <a:defRPr sz="1400"/>
                      </a:pPr>
                      <a:endParaRP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CCCCCC"/>
                    </a:solidFill>
                  </a:tcPr>
                </a:tc>
                <a:tc>
                  <a:txBody>
                    <a:bodyPr/>
                    <a:lstStyle/>
                    <a:p>
                      <a:pPr algn="ctr">
                        <a:defRPr sz="1400"/>
                      </a:pPr>
                      <a:endParaRP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CCCCCC"/>
                    </a:solidFill>
                  </a:tcPr>
                </a:tc>
                <a:tc>
                  <a:txBody>
                    <a:bodyPr/>
                    <a:lstStyle/>
                    <a:p>
                      <a:pPr algn="ctr">
                        <a:defRPr sz="1400"/>
                      </a:pPr>
                      <a:endParaRP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CCCCCC"/>
                    </a:solidFill>
                  </a:tcPr>
                </a:tc>
                <a:extLst>
                  <a:ext uri="{0D108BD9-81ED-4DB2-BD59-A6C34878D82A}">
                    <a16:rowId xmlns:a16="http://schemas.microsoft.com/office/drawing/2014/main" val="10005"/>
                  </a:ext>
                </a:extLst>
              </a:tr>
              <a:tr h="367544">
                <a:tc>
                  <a:txBody>
                    <a:bodyPr/>
                    <a:lstStyle/>
                    <a:p>
                      <a:pPr algn="l">
                        <a:defRPr sz="1800" spc="0">
                          <a:uFillTx/>
                        </a:defRPr>
                      </a:pPr>
                      <a:r>
                        <a:rPr sz="1400" b="1" spc="-1">
                          <a:uFill>
                            <a:solidFill>
                              <a:srgbClr val="FFFFFF"/>
                            </a:solidFill>
                          </a:uFill>
                        </a:rPr>
                        <a:t>OLIS ISAC</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ctr">
                        <a:defRPr sz="1800" spc="0">
                          <a:uFillTx/>
                        </a:defRPr>
                      </a:pPr>
                      <a:r>
                        <a:rPr sz="1400" spc="-1">
                          <a:uFill>
                            <a:solidFill>
                              <a:srgbClr val="FFFFFF"/>
                            </a:solidFill>
                          </a:uFill>
                        </a:rPr>
                        <a:t>X</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ctr">
                        <a:defRPr sz="1800" spc="0">
                          <a:uFillTx/>
                        </a:defRPr>
                      </a:pPr>
                      <a:r>
                        <a:rPr sz="1400" spc="-1">
                          <a:uFill>
                            <a:solidFill>
                              <a:srgbClr val="FFFFFF"/>
                            </a:solidFill>
                          </a:uFill>
                        </a:rPr>
                        <a:t>X</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l">
                        <a:defRPr sz="1400" spc="0">
                          <a:uFillTx/>
                        </a:defRPr>
                      </a:pPr>
                      <a:endParaRP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l">
                        <a:defRPr sz="1400" spc="0">
                          <a:uFillTx/>
                        </a:defRPr>
                      </a:pPr>
                      <a:endParaRP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l">
                        <a:defRPr sz="1400" spc="0">
                          <a:uFillTx/>
                        </a:defRPr>
                      </a:pPr>
                      <a:endParaRP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ctr">
                        <a:defRPr sz="1800" spc="0">
                          <a:uFillTx/>
                        </a:defRPr>
                      </a:pPr>
                      <a:r>
                        <a:rPr sz="1400"/>
                        <a:t>X</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ctr">
                        <a:defRPr sz="1800" spc="0">
                          <a:uFillTx/>
                        </a:defRPr>
                      </a:pPr>
                      <a:r>
                        <a:rPr sz="1400"/>
                        <a:t>X</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ctr">
                        <a:defRPr sz="1800" spc="0">
                          <a:uFillTx/>
                        </a:defRPr>
                      </a:pPr>
                      <a:r>
                        <a:rPr sz="1400"/>
                        <a:t>?</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extLst>
                  <a:ext uri="{0D108BD9-81ED-4DB2-BD59-A6C34878D82A}">
                    <a16:rowId xmlns:a16="http://schemas.microsoft.com/office/drawing/2014/main" val="10006"/>
                  </a:ext>
                </a:extLst>
              </a:tr>
              <a:tr h="332092">
                <a:tc gridSpan="8">
                  <a:txBody>
                    <a:bodyPr/>
                    <a:lstStyle/>
                    <a:p>
                      <a:pPr algn="ctr">
                        <a:defRPr sz="1800" spc="0">
                          <a:uFillTx/>
                        </a:defRPr>
                      </a:pPr>
                      <a:r>
                        <a:rPr sz="1400" b="1" spc="-1">
                          <a:uFill>
                            <a:solidFill>
                              <a:srgbClr val="FFFFFF"/>
                            </a:solidFill>
                          </a:uFill>
                        </a:rPr>
                        <a:t>Some HGF ongoing projects (DESY centric)</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CCCCCC"/>
                    </a:solidFill>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a:txBody>
                    <a:bodyPr/>
                    <a:lstStyle/>
                    <a:p>
                      <a:pPr algn="ctr">
                        <a:defRPr sz="1400" b="1"/>
                      </a:pPr>
                      <a:endParaRP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CCCCCC"/>
                    </a:solidFill>
                  </a:tcPr>
                </a:tc>
                <a:extLst>
                  <a:ext uri="{0D108BD9-81ED-4DB2-BD59-A6C34878D82A}">
                    <a16:rowId xmlns:a16="http://schemas.microsoft.com/office/drawing/2014/main" val="10007"/>
                  </a:ext>
                </a:extLst>
              </a:tr>
              <a:tr h="520688">
                <a:tc>
                  <a:txBody>
                    <a:bodyPr/>
                    <a:lstStyle/>
                    <a:p>
                      <a:pPr algn="l">
                        <a:defRPr sz="1800" spc="0">
                          <a:uFillTx/>
                        </a:defRPr>
                      </a:pPr>
                      <a:r>
                        <a:rPr sz="1400" b="1" spc="-1">
                          <a:uFill>
                            <a:solidFill>
                              <a:srgbClr val="FFFFFF"/>
                            </a:solidFill>
                          </a:uFill>
                        </a:rPr>
                        <a:t>Accelerators</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ctr">
                        <a:defRPr sz="1800" spc="0">
                          <a:uFillTx/>
                        </a:defRPr>
                      </a:pPr>
                      <a:r>
                        <a:rPr sz="1400" spc="-1">
                          <a:uFill>
                            <a:solidFill>
                              <a:srgbClr val="FFFFFF"/>
                            </a:solidFill>
                          </a:uFill>
                        </a:rPr>
                        <a:t>X</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l">
                        <a:defRPr sz="1400" spc="0">
                          <a:uFillTx/>
                        </a:defRPr>
                      </a:pPr>
                      <a:endParaRP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ctr">
                        <a:defRPr sz="1800" spc="0">
                          <a:uFillTx/>
                        </a:defRPr>
                      </a:pPr>
                      <a:r>
                        <a:rPr sz="1400" spc="-1">
                          <a:uFill>
                            <a:solidFill>
                              <a:srgbClr val="FFFFFF"/>
                            </a:solidFill>
                          </a:uFill>
                        </a:rPr>
                        <a:t>X</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ctr">
                        <a:defRPr sz="1800" spc="0">
                          <a:uFillTx/>
                        </a:defRPr>
                      </a:pPr>
                      <a:r>
                        <a:rPr sz="1400" spc="-1">
                          <a:uFill>
                            <a:solidFill>
                              <a:srgbClr val="FFFFFF"/>
                            </a:solidFill>
                          </a:uFill>
                        </a:rPr>
                        <a:t>X</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ctr">
                        <a:defRPr sz="1400"/>
                      </a:pPr>
                      <a:endParaRP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ctr">
                        <a:defRPr sz="1400"/>
                      </a:pPr>
                      <a:endParaRP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ctr">
                        <a:defRPr sz="1800" spc="0">
                          <a:uFillTx/>
                        </a:defRPr>
                      </a:pPr>
                      <a:r>
                        <a:rPr sz="1400" spc="-1">
                          <a:uFill>
                            <a:solidFill>
                              <a:srgbClr val="FFFFFF"/>
                            </a:solidFill>
                          </a:uFill>
                        </a:rPr>
                        <a:t>X</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ctr">
                        <a:defRPr sz="1400"/>
                      </a:pPr>
                      <a:endParaRP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extLst>
                  <a:ext uri="{0D108BD9-81ED-4DB2-BD59-A6C34878D82A}">
                    <a16:rowId xmlns:a16="http://schemas.microsoft.com/office/drawing/2014/main" val="10008"/>
                  </a:ext>
                </a:extLst>
              </a:tr>
              <a:tr h="332092">
                <a:tc>
                  <a:txBody>
                    <a:bodyPr/>
                    <a:lstStyle/>
                    <a:p>
                      <a:pPr algn="l">
                        <a:defRPr sz="1800" spc="0">
                          <a:uFillTx/>
                        </a:defRPr>
                      </a:pPr>
                      <a:r>
                        <a:rPr sz="1400" b="1" spc="-1">
                          <a:uFill>
                            <a:solidFill>
                              <a:srgbClr val="FFFFFF"/>
                            </a:solidFill>
                          </a:uFill>
                        </a:rPr>
                        <a:t>HEP</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CCCCCC"/>
                    </a:solidFill>
                  </a:tcPr>
                </a:tc>
                <a:tc>
                  <a:txBody>
                    <a:bodyPr/>
                    <a:lstStyle/>
                    <a:p>
                      <a:pPr algn="ctr">
                        <a:defRPr sz="1800" spc="0">
                          <a:uFillTx/>
                        </a:defRPr>
                      </a:pPr>
                      <a:r>
                        <a:rPr sz="1400" spc="-1">
                          <a:uFill>
                            <a:solidFill>
                              <a:srgbClr val="FFFFFF"/>
                            </a:solidFill>
                          </a:uFill>
                        </a:rPr>
                        <a:t>X</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CCCCCC"/>
                    </a:solidFill>
                  </a:tcPr>
                </a:tc>
                <a:tc>
                  <a:txBody>
                    <a:bodyPr/>
                    <a:lstStyle/>
                    <a:p>
                      <a:pPr algn="ctr">
                        <a:defRPr sz="1800" spc="0">
                          <a:uFillTx/>
                        </a:defRPr>
                      </a:pPr>
                      <a:r>
                        <a:rPr sz="1400" spc="-1">
                          <a:uFill>
                            <a:solidFill>
                              <a:srgbClr val="FFFFFF"/>
                            </a:solidFill>
                          </a:uFill>
                        </a:rPr>
                        <a:t>X</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CCCCCC"/>
                    </a:solidFill>
                  </a:tcPr>
                </a:tc>
                <a:tc>
                  <a:txBody>
                    <a:bodyPr/>
                    <a:lstStyle/>
                    <a:p>
                      <a:pPr algn="ctr">
                        <a:defRPr sz="1800" spc="0">
                          <a:uFillTx/>
                        </a:defRPr>
                      </a:pPr>
                      <a:r>
                        <a:rPr sz="1400" spc="-1">
                          <a:uFill>
                            <a:solidFill>
                              <a:srgbClr val="FFFFFF"/>
                            </a:solidFill>
                          </a:uFill>
                        </a:rPr>
                        <a:t>X</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CCCCCC"/>
                    </a:solidFill>
                  </a:tcPr>
                </a:tc>
                <a:tc>
                  <a:txBody>
                    <a:bodyPr/>
                    <a:lstStyle/>
                    <a:p>
                      <a:pPr algn="ctr">
                        <a:defRPr sz="1800" spc="0">
                          <a:uFillTx/>
                        </a:defRPr>
                      </a:pPr>
                      <a:r>
                        <a:rPr sz="1400" spc="-1">
                          <a:uFill>
                            <a:solidFill>
                              <a:srgbClr val="FFFFFF"/>
                            </a:solidFill>
                          </a:uFill>
                        </a:rPr>
                        <a:t>X</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CCCCCC"/>
                    </a:solidFill>
                  </a:tcPr>
                </a:tc>
                <a:tc>
                  <a:txBody>
                    <a:bodyPr/>
                    <a:lstStyle/>
                    <a:p>
                      <a:pPr algn="ctr">
                        <a:defRPr sz="1800" spc="0">
                          <a:uFillTx/>
                        </a:defRPr>
                      </a:pPr>
                      <a:r>
                        <a:rPr sz="1400" spc="-1">
                          <a:uFill>
                            <a:solidFill>
                              <a:srgbClr val="FFFFFF"/>
                            </a:solidFill>
                          </a:uFill>
                        </a:rPr>
                        <a:t>?</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CCCCCC"/>
                    </a:solidFill>
                  </a:tcPr>
                </a:tc>
                <a:tc>
                  <a:txBody>
                    <a:bodyPr/>
                    <a:lstStyle/>
                    <a:p>
                      <a:pPr algn="ctr">
                        <a:defRPr sz="1800" spc="0">
                          <a:uFillTx/>
                        </a:defRPr>
                      </a:pPr>
                      <a:r>
                        <a:rPr sz="1400" spc="-1">
                          <a:uFill>
                            <a:solidFill>
                              <a:srgbClr val="FFFFFF"/>
                            </a:solidFill>
                          </a:uFill>
                        </a:rPr>
                        <a:t>?</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CCCCCC"/>
                    </a:solidFill>
                  </a:tcPr>
                </a:tc>
                <a:tc>
                  <a:txBody>
                    <a:bodyPr/>
                    <a:lstStyle/>
                    <a:p>
                      <a:pPr algn="ctr">
                        <a:defRPr sz="1400"/>
                      </a:pPr>
                      <a:endParaRP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CCCCCC"/>
                    </a:solidFill>
                  </a:tcPr>
                </a:tc>
                <a:tc>
                  <a:txBody>
                    <a:bodyPr/>
                    <a:lstStyle/>
                    <a:p>
                      <a:pPr algn="ctr">
                        <a:defRPr sz="1400"/>
                      </a:pPr>
                      <a:endParaRP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CCCCCC"/>
                    </a:solidFill>
                  </a:tcPr>
                </a:tc>
                <a:extLst>
                  <a:ext uri="{0D108BD9-81ED-4DB2-BD59-A6C34878D82A}">
                    <a16:rowId xmlns:a16="http://schemas.microsoft.com/office/drawing/2014/main" val="10009"/>
                  </a:ext>
                </a:extLst>
              </a:tr>
              <a:tr h="520688">
                <a:tc>
                  <a:txBody>
                    <a:bodyPr/>
                    <a:lstStyle/>
                    <a:p>
                      <a:pPr algn="l">
                        <a:defRPr sz="1800" spc="0">
                          <a:uFillTx/>
                        </a:defRPr>
                      </a:pPr>
                      <a:r>
                        <a:rPr sz="1400" b="1" spc="-1">
                          <a:uFill>
                            <a:solidFill>
                              <a:srgbClr val="FFFFFF"/>
                            </a:solidFill>
                          </a:uFill>
                        </a:rPr>
                        <a:t>Photon Science</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ctr">
                        <a:defRPr sz="1800" spc="0">
                          <a:uFillTx/>
                        </a:defRPr>
                      </a:pPr>
                      <a:r>
                        <a:rPr sz="1400" spc="-1">
                          <a:uFill>
                            <a:solidFill>
                              <a:srgbClr val="FFFFFF"/>
                            </a:solidFill>
                          </a:uFill>
                        </a:rPr>
                        <a:t>X</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ctr">
                        <a:defRPr sz="1800" spc="0">
                          <a:uFillTx/>
                        </a:defRPr>
                      </a:pPr>
                      <a:r>
                        <a:rPr sz="1400" spc="-1">
                          <a:uFill>
                            <a:solidFill>
                              <a:srgbClr val="FFFFFF"/>
                            </a:solidFill>
                          </a:uFill>
                        </a:rPr>
                        <a:t>X</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l">
                        <a:defRPr sz="1400" spc="0">
                          <a:uFillTx/>
                        </a:defRPr>
                      </a:pPr>
                      <a:endParaRP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l">
                        <a:defRPr sz="1400" spc="0">
                          <a:uFillTx/>
                        </a:defRPr>
                      </a:pPr>
                      <a:endParaRP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l">
                        <a:defRPr sz="1400" spc="0">
                          <a:uFillTx/>
                        </a:defRPr>
                      </a:pPr>
                      <a:endParaRP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ctr">
                        <a:defRPr sz="1400" spc="0">
                          <a:uFillTx/>
                        </a:defRPr>
                      </a:pPr>
                      <a:endParaRP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ctr">
                        <a:defRPr sz="1400" spc="0">
                          <a:uFillTx/>
                        </a:defRPr>
                      </a:pPr>
                      <a:endParaRP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ctr">
                        <a:defRPr sz="1400" spc="0">
                          <a:uFillTx/>
                        </a:defRPr>
                      </a:pPr>
                      <a:endParaRP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extLst>
                  <a:ext uri="{0D108BD9-81ED-4DB2-BD59-A6C34878D82A}">
                    <a16:rowId xmlns:a16="http://schemas.microsoft.com/office/drawing/2014/main" val="10010"/>
                  </a:ext>
                </a:extLst>
              </a:tr>
              <a:tr h="332092">
                <a:tc gridSpan="8">
                  <a:txBody>
                    <a:bodyPr/>
                    <a:lstStyle/>
                    <a:p>
                      <a:pPr algn="ctr">
                        <a:defRPr sz="1800" spc="0">
                          <a:uFillTx/>
                        </a:defRPr>
                      </a:pPr>
                      <a:r>
                        <a:rPr sz="1400" b="1" spc="-1">
                          <a:uFill>
                            <a:solidFill>
                              <a:srgbClr val="FFFFFF"/>
                            </a:solidFill>
                          </a:uFill>
                        </a:rPr>
                        <a:t>Some HGF funded projects (DESY centric)</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CCCCCC"/>
                    </a:solidFill>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a:txBody>
                    <a:bodyPr/>
                    <a:lstStyle/>
                    <a:p>
                      <a:pPr algn="ctr">
                        <a:defRPr sz="1400" b="1"/>
                      </a:pPr>
                      <a:endParaRP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CCCCCC"/>
                    </a:solidFill>
                  </a:tcPr>
                </a:tc>
                <a:extLst>
                  <a:ext uri="{0D108BD9-81ED-4DB2-BD59-A6C34878D82A}">
                    <a16:rowId xmlns:a16="http://schemas.microsoft.com/office/drawing/2014/main" val="10011"/>
                  </a:ext>
                </a:extLst>
              </a:tr>
              <a:tr h="332092">
                <a:tc>
                  <a:txBody>
                    <a:bodyPr/>
                    <a:lstStyle/>
                    <a:p>
                      <a:pPr algn="l">
                        <a:defRPr sz="1800" spc="0">
                          <a:uFillTx/>
                        </a:defRPr>
                      </a:pPr>
                      <a:r>
                        <a:rPr sz="1400" b="1" spc="-1">
                          <a:uFill>
                            <a:solidFill>
                              <a:srgbClr val="FFFFFF"/>
                            </a:solidFill>
                          </a:uFill>
                        </a:rPr>
                        <a:t>AMALEA</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ctr">
                        <a:defRPr sz="1800" spc="0">
                          <a:uFillTx/>
                        </a:defRPr>
                      </a:pPr>
                      <a:r>
                        <a:rPr sz="1400" spc="-1">
                          <a:uFill>
                            <a:solidFill>
                              <a:srgbClr val="FFFFFF"/>
                            </a:solidFill>
                          </a:uFill>
                        </a:rPr>
                        <a:t>X</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ctr">
                        <a:defRPr sz="1800" spc="0">
                          <a:uFillTx/>
                        </a:defRPr>
                      </a:pPr>
                      <a:r>
                        <a:rPr sz="1400" spc="-1">
                          <a:uFill>
                            <a:solidFill>
                              <a:srgbClr val="FFFFFF"/>
                            </a:solidFill>
                          </a:uFill>
                        </a:rPr>
                        <a:t>X</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ctr">
                        <a:defRPr sz="1800" spc="0">
                          <a:uFillTx/>
                        </a:defRPr>
                      </a:pPr>
                      <a:r>
                        <a:rPr sz="1400" spc="-1">
                          <a:uFill>
                            <a:solidFill>
                              <a:srgbClr val="FFFFFF"/>
                            </a:solidFill>
                          </a:uFill>
                        </a:rPr>
                        <a:t>X</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ctr">
                        <a:defRPr sz="1800" spc="0">
                          <a:uFillTx/>
                        </a:defRPr>
                      </a:pPr>
                      <a:r>
                        <a:rPr sz="1400" spc="-1">
                          <a:uFill>
                            <a:solidFill>
                              <a:srgbClr val="FFFFFF"/>
                            </a:solidFill>
                          </a:uFill>
                        </a:rPr>
                        <a:t>X</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ctr">
                        <a:defRPr sz="1800" spc="0">
                          <a:uFillTx/>
                        </a:defRPr>
                      </a:pPr>
                      <a:r>
                        <a:rPr sz="1400" spc="-1">
                          <a:uFill>
                            <a:solidFill>
                              <a:srgbClr val="FFFFFF"/>
                            </a:solidFill>
                          </a:uFill>
                        </a:rPr>
                        <a:t>?</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ctr">
                        <a:defRPr sz="1400"/>
                      </a:pPr>
                      <a:endParaRP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ctr">
                        <a:defRPr sz="1800" spc="0">
                          <a:uFillTx/>
                        </a:defRPr>
                      </a:pPr>
                      <a:r>
                        <a:rPr sz="1400" spc="-1">
                          <a:uFill>
                            <a:solidFill>
                              <a:srgbClr val="FFFFFF"/>
                            </a:solidFill>
                          </a:uFill>
                        </a:rPr>
                        <a:t>X</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ctr">
                        <a:defRPr sz="1400"/>
                      </a:pPr>
                      <a:endParaRP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extLst>
                  <a:ext uri="{0D108BD9-81ED-4DB2-BD59-A6C34878D82A}">
                    <a16:rowId xmlns:a16="http://schemas.microsoft.com/office/drawing/2014/main" val="10012"/>
                  </a:ext>
                </a:extLst>
              </a:tr>
              <a:tr h="332092">
                <a:tc>
                  <a:txBody>
                    <a:bodyPr/>
                    <a:lstStyle/>
                    <a:p>
                      <a:pPr algn="l">
                        <a:defRPr sz="1800" spc="0">
                          <a:uFillTx/>
                        </a:defRPr>
                      </a:pPr>
                      <a:r>
                        <a:rPr sz="1400" b="1" spc="-1">
                          <a:uFill>
                            <a:solidFill>
                              <a:srgbClr val="FFFFFF"/>
                            </a:solidFill>
                          </a:uFill>
                        </a:rPr>
                        <a:t>HAF</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CCCCCC"/>
                    </a:solidFill>
                  </a:tcPr>
                </a:tc>
                <a:tc>
                  <a:txBody>
                    <a:bodyPr/>
                    <a:lstStyle/>
                    <a:p>
                      <a:pPr algn="ctr">
                        <a:defRPr sz="1800" spc="0">
                          <a:uFillTx/>
                        </a:defRPr>
                      </a:pPr>
                      <a:r>
                        <a:rPr sz="1400" spc="-1">
                          <a:uFill>
                            <a:solidFill>
                              <a:srgbClr val="FFFFFF"/>
                            </a:solidFill>
                          </a:uFill>
                        </a:rPr>
                        <a:t>X</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CCCCCC"/>
                    </a:solidFill>
                  </a:tcPr>
                </a:tc>
                <a:tc>
                  <a:txBody>
                    <a:bodyPr/>
                    <a:lstStyle/>
                    <a:p>
                      <a:pPr algn="ctr">
                        <a:defRPr sz="1800" spc="0">
                          <a:uFillTx/>
                        </a:defRPr>
                      </a:pPr>
                      <a:r>
                        <a:rPr sz="1400" spc="-1">
                          <a:uFill>
                            <a:solidFill>
                              <a:srgbClr val="FFFFFF"/>
                            </a:solidFill>
                          </a:uFill>
                        </a:rPr>
                        <a:t>X</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CCCCCC"/>
                    </a:solidFill>
                  </a:tcPr>
                </a:tc>
                <a:tc>
                  <a:txBody>
                    <a:bodyPr/>
                    <a:lstStyle/>
                    <a:p>
                      <a:pPr algn="ctr">
                        <a:defRPr sz="1800" spc="0">
                          <a:uFillTx/>
                        </a:defRPr>
                      </a:pPr>
                      <a:r>
                        <a:rPr sz="1400" spc="-1">
                          <a:uFill>
                            <a:solidFill>
                              <a:srgbClr val="FFFFFF"/>
                            </a:solidFill>
                          </a:uFill>
                        </a:rPr>
                        <a:t>X</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CCCCCC"/>
                    </a:solidFill>
                  </a:tcPr>
                </a:tc>
                <a:tc>
                  <a:txBody>
                    <a:bodyPr/>
                    <a:lstStyle/>
                    <a:p>
                      <a:pPr algn="ctr">
                        <a:defRPr sz="1800" spc="0">
                          <a:uFillTx/>
                        </a:defRPr>
                      </a:pPr>
                      <a:r>
                        <a:rPr sz="1400" spc="-1">
                          <a:uFill>
                            <a:solidFill>
                              <a:srgbClr val="FFFFFF"/>
                            </a:solidFill>
                          </a:uFill>
                        </a:rPr>
                        <a:t>X</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CCCCCC"/>
                    </a:solidFill>
                  </a:tcPr>
                </a:tc>
                <a:tc>
                  <a:txBody>
                    <a:bodyPr/>
                    <a:lstStyle/>
                    <a:p>
                      <a:pPr algn="ctr">
                        <a:defRPr sz="1400"/>
                      </a:pPr>
                      <a:endParaRP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CCCCCC"/>
                    </a:solidFill>
                  </a:tcPr>
                </a:tc>
                <a:tc>
                  <a:txBody>
                    <a:bodyPr/>
                    <a:lstStyle/>
                    <a:p>
                      <a:pPr algn="ctr">
                        <a:defRPr sz="1800" spc="0">
                          <a:uFillTx/>
                        </a:defRPr>
                      </a:pPr>
                      <a:r>
                        <a:rPr sz="1400" spc="-1">
                          <a:uFill>
                            <a:solidFill>
                              <a:srgbClr val="FFFFFF"/>
                            </a:solidFill>
                          </a:uFill>
                        </a:rPr>
                        <a:t>?</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CCCCCC"/>
                    </a:solidFill>
                  </a:tcPr>
                </a:tc>
                <a:tc>
                  <a:txBody>
                    <a:bodyPr/>
                    <a:lstStyle/>
                    <a:p>
                      <a:pPr algn="ctr">
                        <a:defRPr sz="1400"/>
                      </a:pPr>
                      <a:endParaRP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CCCCCC"/>
                    </a:solidFill>
                  </a:tcPr>
                </a:tc>
                <a:tc>
                  <a:txBody>
                    <a:bodyPr/>
                    <a:lstStyle/>
                    <a:p>
                      <a:pPr algn="ctr">
                        <a:defRPr sz="1800" spc="0">
                          <a:uFillTx/>
                        </a:defRPr>
                      </a:pPr>
                      <a:r>
                        <a:rPr sz="1400" spc="-1">
                          <a:uFill>
                            <a:solidFill>
                              <a:srgbClr val="FFFFFF"/>
                            </a:solidFill>
                          </a:uFill>
                        </a:rPr>
                        <a:t>?</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CCCCCC"/>
                    </a:solidFill>
                  </a:tcPr>
                </a:tc>
                <a:extLst>
                  <a:ext uri="{0D108BD9-81ED-4DB2-BD59-A6C34878D82A}">
                    <a16:rowId xmlns:a16="http://schemas.microsoft.com/office/drawing/2014/main" val="10013"/>
                  </a:ext>
                </a:extLst>
              </a:tr>
              <a:tr h="332092">
                <a:tc>
                  <a:txBody>
                    <a:bodyPr/>
                    <a:lstStyle/>
                    <a:p>
                      <a:pPr algn="l">
                        <a:defRPr sz="1800" spc="0">
                          <a:uFillTx/>
                        </a:defRPr>
                      </a:pPr>
                      <a:r>
                        <a:rPr sz="1400" b="1" spc="-1">
                          <a:uFill>
                            <a:solidFill>
                              <a:srgbClr val="FFFFFF"/>
                            </a:solidFill>
                          </a:uFill>
                        </a:rPr>
                        <a:t>HAICU</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ctr">
                        <a:defRPr sz="1800" spc="0">
                          <a:uFillTx/>
                        </a:defRPr>
                      </a:pPr>
                      <a:r>
                        <a:rPr sz="1400" spc="-1">
                          <a:uFill>
                            <a:solidFill>
                              <a:srgbClr val="FFFFFF"/>
                            </a:solidFill>
                          </a:uFill>
                        </a:rPr>
                        <a:t>X</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ctr">
                        <a:defRPr sz="1800" spc="0">
                          <a:uFillTx/>
                        </a:defRPr>
                      </a:pPr>
                      <a:r>
                        <a:rPr sz="1400" spc="-1">
                          <a:uFill>
                            <a:solidFill>
                              <a:srgbClr val="FFFFFF"/>
                            </a:solidFill>
                          </a:uFill>
                        </a:rPr>
                        <a:t>X</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ctr">
                        <a:defRPr sz="1800" spc="0">
                          <a:uFillTx/>
                        </a:defRPr>
                      </a:pPr>
                      <a:r>
                        <a:rPr sz="1400" spc="-1">
                          <a:uFill>
                            <a:solidFill>
                              <a:srgbClr val="FFFFFF"/>
                            </a:solidFill>
                          </a:uFill>
                        </a:rPr>
                        <a:t>X</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ctr">
                        <a:defRPr sz="1800" spc="0">
                          <a:uFillTx/>
                        </a:defRPr>
                      </a:pPr>
                      <a:r>
                        <a:rPr sz="1400" spc="-1">
                          <a:uFill>
                            <a:solidFill>
                              <a:srgbClr val="FFFFFF"/>
                            </a:solidFill>
                          </a:uFill>
                        </a:rPr>
                        <a:t>X</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ctr">
                        <a:defRPr sz="1400"/>
                      </a:pPr>
                      <a:endParaRP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ctr">
                        <a:defRPr sz="1800" spc="0">
                          <a:uFillTx/>
                        </a:defRPr>
                      </a:pPr>
                      <a:r>
                        <a:rPr sz="1400" spc="-1">
                          <a:uFill>
                            <a:solidFill>
                              <a:srgbClr val="FFFFFF"/>
                            </a:solidFill>
                          </a:uFill>
                        </a:rPr>
                        <a:t>X</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ctr">
                        <a:defRPr sz="1400"/>
                      </a:pPr>
                      <a:endParaRP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tc>
                  <a:txBody>
                    <a:bodyPr/>
                    <a:lstStyle/>
                    <a:p>
                      <a:pPr algn="ctr">
                        <a:defRPr sz="1400"/>
                      </a:pPr>
                      <a:endParaRP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E6E6E6"/>
                    </a:solidFill>
                  </a:tcPr>
                </a:tc>
                <a:extLst>
                  <a:ext uri="{0D108BD9-81ED-4DB2-BD59-A6C34878D82A}">
                    <a16:rowId xmlns:a16="http://schemas.microsoft.com/office/drawing/2014/main" val="10014"/>
                  </a:ext>
                </a:extLst>
              </a:tr>
              <a:tr h="367544">
                <a:tc>
                  <a:txBody>
                    <a:bodyPr/>
                    <a:lstStyle/>
                    <a:p>
                      <a:pPr algn="l">
                        <a:defRPr sz="1800" spc="0">
                          <a:uFillTx/>
                        </a:defRPr>
                      </a:pPr>
                      <a:r>
                        <a:rPr sz="1400" b="1" spc="-1">
                          <a:uFill>
                            <a:solidFill>
                              <a:srgbClr val="FFFFFF"/>
                            </a:solidFill>
                          </a:uFill>
                        </a:rPr>
                        <a:t>HIP</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CCCCCC"/>
                    </a:solidFill>
                  </a:tcPr>
                </a:tc>
                <a:tc>
                  <a:txBody>
                    <a:bodyPr/>
                    <a:lstStyle/>
                    <a:p>
                      <a:pPr algn="ctr">
                        <a:defRPr sz="1800" spc="0">
                          <a:uFillTx/>
                        </a:defRPr>
                      </a:pPr>
                      <a:r>
                        <a:rPr sz="1400" spc="-1">
                          <a:uFill>
                            <a:solidFill>
                              <a:srgbClr val="FFFFFF"/>
                            </a:solidFill>
                          </a:uFill>
                        </a:rPr>
                        <a:t>X</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CCCCCC"/>
                    </a:solidFill>
                  </a:tcPr>
                </a:tc>
                <a:tc>
                  <a:txBody>
                    <a:bodyPr/>
                    <a:lstStyle/>
                    <a:p>
                      <a:pPr algn="ctr">
                        <a:defRPr sz="1800" spc="0">
                          <a:uFillTx/>
                        </a:defRPr>
                      </a:pPr>
                      <a:r>
                        <a:rPr sz="1400" spc="-1">
                          <a:uFill>
                            <a:solidFill>
                              <a:srgbClr val="FFFFFF"/>
                            </a:solidFill>
                          </a:uFill>
                        </a:rPr>
                        <a:t>X</a:t>
                      </a: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CCCCCC"/>
                    </a:solidFill>
                  </a:tcPr>
                </a:tc>
                <a:tc>
                  <a:txBody>
                    <a:bodyPr/>
                    <a:lstStyle/>
                    <a:p>
                      <a:pPr algn="l">
                        <a:defRPr sz="1400" spc="0">
                          <a:uFillTx/>
                        </a:defRPr>
                      </a:pPr>
                      <a:endParaRP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CCCCCC"/>
                    </a:solidFill>
                  </a:tcPr>
                </a:tc>
                <a:tc>
                  <a:txBody>
                    <a:bodyPr/>
                    <a:lstStyle/>
                    <a:p>
                      <a:pPr algn="l">
                        <a:defRPr sz="1400" spc="0">
                          <a:uFillTx/>
                        </a:defRPr>
                      </a:pPr>
                      <a:endParaRP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CCCCCC"/>
                    </a:solidFill>
                  </a:tcPr>
                </a:tc>
                <a:tc>
                  <a:txBody>
                    <a:bodyPr/>
                    <a:lstStyle/>
                    <a:p>
                      <a:pPr algn="l">
                        <a:defRPr sz="1400" spc="0">
                          <a:uFillTx/>
                        </a:defRPr>
                      </a:pPr>
                      <a:endParaRP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CCCCCC"/>
                    </a:solidFill>
                  </a:tcPr>
                </a:tc>
                <a:tc>
                  <a:txBody>
                    <a:bodyPr/>
                    <a:lstStyle/>
                    <a:p>
                      <a:pPr algn="ctr">
                        <a:defRPr sz="1400" spc="0">
                          <a:uFillTx/>
                        </a:defRPr>
                      </a:pPr>
                      <a:endParaRP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CCCCCC"/>
                    </a:solidFill>
                  </a:tcPr>
                </a:tc>
                <a:tc>
                  <a:txBody>
                    <a:bodyPr/>
                    <a:lstStyle/>
                    <a:p>
                      <a:pPr algn="ctr">
                        <a:defRPr sz="1400" spc="0">
                          <a:uFillTx/>
                        </a:defRPr>
                      </a:pPr>
                      <a:endParaRP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CCCCCC"/>
                    </a:solidFill>
                  </a:tcPr>
                </a:tc>
                <a:tc>
                  <a:txBody>
                    <a:bodyPr/>
                    <a:lstStyle/>
                    <a:p>
                      <a:pPr algn="ctr">
                        <a:defRPr sz="1400" spc="0">
                          <a:uFillTx/>
                        </a:defRPr>
                      </a:pPr>
                      <a:endParaRPr/>
                    </a:p>
                  </a:txBody>
                  <a:tcPr marL="45720" marR="45720" horzOverflow="overflow">
                    <a:lnL w="3175">
                      <a:solidFill>
                        <a:srgbClr val="FFFFFF"/>
                      </a:solidFill>
                    </a:lnL>
                    <a:lnR w="3175">
                      <a:solidFill>
                        <a:srgbClr val="FFFFFF"/>
                      </a:solidFill>
                    </a:lnR>
                    <a:lnT w="3175">
                      <a:solidFill>
                        <a:srgbClr val="FFFFFF"/>
                      </a:solidFill>
                    </a:lnT>
                    <a:lnB w="3175">
                      <a:solidFill>
                        <a:srgbClr val="FFFFFF"/>
                      </a:solidFill>
                    </a:lnB>
                    <a:solidFill>
                      <a:srgbClr val="CCCCCC"/>
                    </a:solidFill>
                  </a:tcPr>
                </a:tc>
                <a:extLst>
                  <a:ext uri="{0D108BD9-81ED-4DB2-BD59-A6C34878D82A}">
                    <a16:rowId xmlns:a16="http://schemas.microsoft.com/office/drawing/2014/main" val="10015"/>
                  </a:ext>
                </a:extLst>
              </a:tr>
            </a:tbl>
          </a:graphicData>
        </a:graphic>
      </p:graphicFrame>
      <p:pic>
        <p:nvPicPr>
          <p:cNvPr id="290" name="Picture 4" descr="Picture 4"/>
          <p:cNvPicPr>
            <a:picLocks noChangeAspect="1"/>
          </p:cNvPicPr>
          <p:nvPr/>
        </p:nvPicPr>
        <p:blipFill>
          <a:blip r:embed="rId2"/>
          <a:stretch>
            <a:fillRect/>
          </a:stretch>
        </p:blipFill>
        <p:spPr>
          <a:xfrm rot="16200000">
            <a:off x="10909645" y="5100944"/>
            <a:ext cx="2059659" cy="371333"/>
          </a:xfrm>
          <a:prstGeom prst="rect">
            <a:avLst/>
          </a:prstGeom>
          <a:ln w="12700">
            <a:miter lim="400000"/>
          </a:ln>
        </p:spPr>
      </p:pic>
      <p:pic>
        <p:nvPicPr>
          <p:cNvPr id="291" name="Picture 2" descr="Picture 2"/>
          <p:cNvPicPr>
            <a:picLocks noChangeAspect="1"/>
          </p:cNvPicPr>
          <p:nvPr/>
        </p:nvPicPr>
        <p:blipFill>
          <a:blip r:embed="rId3"/>
          <a:stretch>
            <a:fillRect/>
          </a:stretch>
        </p:blipFill>
        <p:spPr>
          <a:xfrm rot="16200000">
            <a:off x="11105740" y="2948726"/>
            <a:ext cx="1667470" cy="505052"/>
          </a:xfrm>
          <a:prstGeom prst="rect">
            <a:avLst/>
          </a:prstGeom>
          <a:ln w="12700">
            <a:miter lim="400000"/>
          </a:ln>
        </p:spPr>
      </p:pic>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 name="CustomShape 2"/>
          <p:cNvSpPr txBox="1">
            <a:spLocks noGrp="1"/>
          </p:cNvSpPr>
          <p:nvPr>
            <p:ph type="sldNum" sz="quarter" idx="2"/>
          </p:nvPr>
        </p:nvSpPr>
        <p:spPr>
          <a:xfrm>
            <a:off x="11890395" y="1027347"/>
            <a:ext cx="174645" cy="22698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6</a:t>
            </a:fld>
            <a:endParaRPr/>
          </a:p>
        </p:txBody>
      </p:sp>
      <p:sp>
        <p:nvSpPr>
          <p:cNvPr id="294" name="TextShape 1"/>
          <p:cNvSpPr txBox="1"/>
          <p:nvPr/>
        </p:nvSpPr>
        <p:spPr>
          <a:xfrm>
            <a:off x="551384" y="764704"/>
            <a:ext cx="8953560" cy="3492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4999" tIns="44999" rIns="44999" bIns="44999">
            <a:spAutoFit/>
          </a:bodyPr>
          <a:lstStyle>
            <a:lvl1pPr>
              <a:defRPr b="1" spc="-1">
                <a:solidFill>
                  <a:srgbClr val="00B0F0"/>
                </a:solidFill>
                <a:uFill>
                  <a:solidFill>
                    <a:srgbClr val="FFFFFF"/>
                  </a:solidFill>
                </a:uFill>
              </a:defRPr>
            </a:lvl1pPr>
          </a:lstStyle>
          <a:p>
            <a:r>
              <a:t>Close-out discussion tomorrow</a:t>
            </a:r>
          </a:p>
        </p:txBody>
      </p:sp>
      <p:sp>
        <p:nvSpPr>
          <p:cNvPr id="295" name="TextShape 2"/>
          <p:cNvSpPr txBox="1"/>
          <p:nvPr/>
        </p:nvSpPr>
        <p:spPr>
          <a:xfrm>
            <a:off x="681480" y="1414503"/>
            <a:ext cx="8953560" cy="233077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4999" tIns="44999" rIns="44999" bIns="44999">
            <a:spAutoFit/>
          </a:bodyPr>
          <a:lstStyle/>
          <a:p>
            <a:pPr marL="457200" indent="-457200">
              <a:lnSpc>
                <a:spcPct val="150000"/>
              </a:lnSpc>
              <a:buSzPct val="100000"/>
              <a:buFont typeface="Arial"/>
              <a:buChar char="•"/>
              <a:defRPr spc="-1">
                <a:uFill>
                  <a:solidFill>
                    <a:srgbClr val="FFFFFF"/>
                  </a:solidFill>
                </a:uFill>
              </a:defRPr>
            </a:pPr>
            <a:r>
              <a:t>Ideas? Concerns? </a:t>
            </a:r>
            <a:r>
              <a:rPr>
                <a:latin typeface="Wingdings"/>
                <a:ea typeface="Wingdings"/>
                <a:cs typeface="Wingdings"/>
                <a:sym typeface="Wingdings"/>
              </a:rPr>
              <a:t> </a:t>
            </a:r>
            <a:r>
              <a:t>Discuss here and at the plenary in the afternoon tomorrow</a:t>
            </a:r>
          </a:p>
          <a:p>
            <a:pPr marL="457200" indent="-457200">
              <a:lnSpc>
                <a:spcPct val="150000"/>
              </a:lnSpc>
              <a:buSzPct val="100000"/>
              <a:buFont typeface="Arial"/>
              <a:buChar char="•"/>
              <a:defRPr spc="-1">
                <a:uFill>
                  <a:solidFill>
                    <a:srgbClr val="FFFFFF"/>
                  </a:solidFill>
                </a:uFill>
              </a:defRPr>
            </a:pPr>
            <a:r>
              <a:t>Topics small and big:</a:t>
            </a:r>
          </a:p>
          <a:p>
            <a:pPr marL="914400" lvl="1" indent="-457200">
              <a:lnSpc>
                <a:spcPct val="150000"/>
              </a:lnSpc>
              <a:buSzPct val="100000"/>
              <a:buFont typeface="Arial"/>
              <a:buChar char="•"/>
              <a:defRPr spc="-1">
                <a:uFill>
                  <a:solidFill>
                    <a:srgbClr val="FFFFFF"/>
                  </a:solidFill>
                </a:uFill>
              </a:defRPr>
            </a:pPr>
            <a:r>
              <a:t>Projects to collaborate on</a:t>
            </a:r>
          </a:p>
          <a:p>
            <a:pPr marL="914400" lvl="1" indent="-457200">
              <a:lnSpc>
                <a:spcPct val="150000"/>
              </a:lnSpc>
              <a:buSzPct val="100000"/>
              <a:buFont typeface="Arial"/>
              <a:buChar char="•"/>
              <a:defRPr spc="-1">
                <a:uFill>
                  <a:solidFill>
                    <a:srgbClr val="FFFFFF"/>
                  </a:solidFill>
                </a:uFill>
              </a:defRPr>
            </a:pPr>
            <a:r>
              <a:t>Group organization</a:t>
            </a:r>
          </a:p>
          <a:p>
            <a:pPr marL="914400" lvl="1" indent="-457200">
              <a:lnSpc>
                <a:spcPct val="150000"/>
              </a:lnSpc>
              <a:buSzPct val="100000"/>
              <a:buFont typeface="Arial"/>
              <a:buChar char="•"/>
              <a:defRPr spc="-1">
                <a:uFill>
                  <a:solidFill>
                    <a:srgbClr val="FFFFFF"/>
                  </a:solidFill>
                </a:uFill>
              </a:defRPr>
            </a:pPr>
            <a:r>
              <a:t>Role of Helmholtz-TRIUMF collaboration</a:t>
            </a:r>
          </a:p>
          <a:p>
            <a:pPr marL="914400" lvl="1" indent="-457200">
              <a:lnSpc>
                <a:spcPct val="150000"/>
              </a:lnSpc>
              <a:buSzPct val="100000"/>
              <a:buFont typeface="Arial"/>
              <a:buChar char="•"/>
              <a:defRPr spc="-1">
                <a:uFill>
                  <a:solidFill>
                    <a:srgbClr val="FFFFFF"/>
                  </a:solidFill>
                </a:uFill>
              </a:defRPr>
            </a:pPr>
            <a:r>
              <a:t>…</a:t>
            </a:r>
          </a:p>
        </p:txBody>
      </p:sp>
      <p:pic>
        <p:nvPicPr>
          <p:cNvPr id="296" name="Picture 4" descr="Picture 4"/>
          <p:cNvPicPr>
            <a:picLocks noChangeAspect="1"/>
          </p:cNvPicPr>
          <p:nvPr/>
        </p:nvPicPr>
        <p:blipFill>
          <a:blip r:embed="rId2"/>
          <a:stretch>
            <a:fillRect/>
          </a:stretch>
        </p:blipFill>
        <p:spPr>
          <a:xfrm rot="16200000">
            <a:off x="10554127" y="4928358"/>
            <a:ext cx="2459707" cy="443458"/>
          </a:xfrm>
          <a:prstGeom prst="rect">
            <a:avLst/>
          </a:prstGeom>
          <a:ln w="12700">
            <a:miter lim="400000"/>
          </a:ln>
        </p:spPr>
      </p:pic>
      <p:pic>
        <p:nvPicPr>
          <p:cNvPr id="297" name="Picture 2" descr="Picture 2"/>
          <p:cNvPicPr>
            <a:picLocks noChangeAspect="1"/>
          </p:cNvPicPr>
          <p:nvPr/>
        </p:nvPicPr>
        <p:blipFill>
          <a:blip r:embed="rId3"/>
          <a:stretch>
            <a:fillRect/>
          </a:stretch>
        </p:blipFill>
        <p:spPr>
          <a:xfrm rot="16200000">
            <a:off x="10436872" y="2279857"/>
            <a:ext cx="2694219" cy="816039"/>
          </a:xfrm>
          <a:prstGeom prst="rect">
            <a:avLst/>
          </a:prstGeom>
          <a:ln w="12700">
            <a:miter lim="400000"/>
          </a:ln>
        </p:spPr>
      </p:pic>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Arial"/>
        <a:ea typeface="Arial"/>
        <a:cs typeface="Arial"/>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Arial"/>
        <a:ea typeface="Arial"/>
        <a:cs typeface="Arial"/>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4</TotalTime>
  <Words>337</Words>
  <Application>Microsoft Office PowerPoint</Application>
  <PresentationFormat>Widescreen</PresentationFormat>
  <Paragraphs>118</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Helvetica</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Wojciech Fedorko</cp:lastModifiedBy>
  <cp:revision>1</cp:revision>
  <dcterms:modified xsi:type="dcterms:W3CDTF">2019-09-16T11:44:53Z</dcterms:modified>
</cp:coreProperties>
</file>