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624"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3" name="Shape 263"/>
          <p:cNvSpPr>
            <a:spLocks noGrp="1" noRot="1" noChangeAspect="1"/>
          </p:cNvSpPr>
          <p:nvPr>
            <p:ph type="sldImg"/>
          </p:nvPr>
        </p:nvSpPr>
        <p:spPr>
          <a:xfrm>
            <a:off x="1143000" y="685800"/>
            <a:ext cx="4572000" cy="3429000"/>
          </a:xfrm>
          <a:prstGeom prst="rect">
            <a:avLst/>
          </a:prstGeom>
        </p:spPr>
        <p:txBody>
          <a:bodyPr/>
          <a:lstStyle/>
          <a:p>
            <a:endParaRPr/>
          </a:p>
        </p:txBody>
      </p:sp>
      <p:sp>
        <p:nvSpPr>
          <p:cNvPr id="264" name="Shape 2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a:defRPr>
    </a:lvl1pPr>
    <a:lvl2pPr indent="228600" latinLnBrk="0">
      <a:defRPr sz="1200">
        <a:latin typeface="+mn-lt"/>
        <a:ea typeface="+mn-ea"/>
        <a:cs typeface="+mn-cs"/>
        <a:sym typeface="Arial"/>
      </a:defRPr>
    </a:lvl2pPr>
    <a:lvl3pPr indent="457200" latinLnBrk="0">
      <a:defRPr sz="1200">
        <a:latin typeface="+mn-lt"/>
        <a:ea typeface="+mn-ea"/>
        <a:cs typeface="+mn-cs"/>
        <a:sym typeface="Arial"/>
      </a:defRPr>
    </a:lvl3pPr>
    <a:lvl4pPr indent="685800" latinLnBrk="0">
      <a:defRPr sz="1200">
        <a:latin typeface="+mn-lt"/>
        <a:ea typeface="+mn-ea"/>
        <a:cs typeface="+mn-cs"/>
        <a:sym typeface="Arial"/>
      </a:defRPr>
    </a:lvl4pPr>
    <a:lvl5pPr indent="914400" latinLnBrk="0">
      <a:defRPr sz="1200">
        <a:latin typeface="+mn-lt"/>
        <a:ea typeface="+mn-ea"/>
        <a:cs typeface="+mn-cs"/>
        <a:sym typeface="Arial"/>
      </a:defRPr>
    </a:lvl5pPr>
    <a:lvl6pPr indent="1143000" latinLnBrk="0">
      <a:defRPr sz="1200">
        <a:latin typeface="+mn-lt"/>
        <a:ea typeface="+mn-ea"/>
        <a:cs typeface="+mn-cs"/>
        <a:sym typeface="Arial"/>
      </a:defRPr>
    </a:lvl6pPr>
    <a:lvl7pPr indent="1371600" latinLnBrk="0">
      <a:defRPr sz="1200">
        <a:latin typeface="+mn-lt"/>
        <a:ea typeface="+mn-ea"/>
        <a:cs typeface="+mn-cs"/>
        <a:sym typeface="Arial"/>
      </a:defRPr>
    </a:lvl7pPr>
    <a:lvl8pPr indent="1600200" latinLnBrk="0">
      <a:defRPr sz="1200">
        <a:latin typeface="+mn-lt"/>
        <a:ea typeface="+mn-ea"/>
        <a:cs typeface="+mn-cs"/>
        <a:sym typeface="Arial"/>
      </a:defRPr>
    </a:lvl8pPr>
    <a:lvl9pPr indent="1828800" latinLnBrk="0">
      <a:defRPr sz="12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Content over Content">
    <p:spTree>
      <p:nvGrpSpPr>
        <p:cNvPr id="1" name=""/>
        <p:cNvGrpSpPr/>
        <p:nvPr/>
      </p:nvGrpSpPr>
      <p:grpSpPr>
        <a:xfrm>
          <a:off x="0" y="0"/>
          <a:ext cx="0" cy="0"/>
          <a:chOff x="0" y="0"/>
          <a:chExt cx="0" cy="0"/>
        </a:xfrm>
      </p:grpSpPr>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01"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102" name="Body Level One…"/>
          <p:cNvSpPr txBox="1">
            <a:spLocks noGrp="1"/>
          </p:cNvSpPr>
          <p:nvPr>
            <p:ph type="body" sz="half" idx="1"/>
          </p:nvPr>
        </p:nvSpPr>
        <p:spPr>
          <a:xfrm>
            <a:off x="681480" y="2032919"/>
            <a:ext cx="8953560" cy="18788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3" name="PlaceHolder 3"/>
          <p:cNvSpPr>
            <a:spLocks noGrp="1"/>
          </p:cNvSpPr>
          <p:nvPr>
            <p:ph type="body" sz="half" idx="13"/>
          </p:nvPr>
        </p:nvSpPr>
        <p:spPr>
          <a:xfrm>
            <a:off x="681480" y="4090680"/>
            <a:ext cx="8953560" cy="1878841"/>
          </a:xfrm>
          <a:prstGeom prst="rect">
            <a:avLst/>
          </a:prstGeom>
        </p:spPr>
        <p:txBody>
          <a:bodyPr>
            <a:normAutofit/>
          </a:bodyPr>
          <a:lstStyle/>
          <a:p>
            <a:pPr>
              <a:defRPr spc="-100"/>
            </a:pPr>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4 Content">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11"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112" name="Body Level One…"/>
          <p:cNvSpPr txBox="1">
            <a:spLocks noGrp="1"/>
          </p:cNvSpPr>
          <p:nvPr>
            <p:ph type="body" sz="quarter" idx="1"/>
          </p:nvPr>
        </p:nvSpPr>
        <p:spPr>
          <a:xfrm>
            <a:off x="681480" y="2032919"/>
            <a:ext cx="4369321" cy="18788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13" name="PlaceHolder 3"/>
          <p:cNvSpPr/>
          <p:nvPr/>
        </p:nvSpPr>
        <p:spPr>
          <a:xfrm>
            <a:off x="5269679" y="2032919"/>
            <a:ext cx="4369322" cy="1878841"/>
          </a:xfrm>
          <a:prstGeom prst="rect">
            <a:avLst/>
          </a:prstGeom>
          <a:ln w="12700">
            <a:miter lim="400000"/>
          </a:ln>
        </p:spPr>
        <p:txBody>
          <a:bodyPr lIns="0" tIns="0" rIns="0" bIns="0">
            <a:normAutofit/>
          </a:bodyPr>
          <a:lstStyle/>
          <a:p>
            <a:pPr marL="431999" indent="-323999">
              <a:buClr>
                <a:srgbClr val="000000"/>
              </a:buClr>
              <a:buSzPct val="45000"/>
              <a:buChar char="●"/>
              <a:defRPr sz="2800" spc="-100">
                <a:uFill>
                  <a:solidFill>
                    <a:srgbClr val="FFFFFF"/>
                  </a:solidFill>
                </a:uFill>
              </a:defRPr>
            </a:pPr>
            <a:endParaRPr/>
          </a:p>
        </p:txBody>
      </p:sp>
      <p:sp>
        <p:nvSpPr>
          <p:cNvPr id="114" name="PlaceHolder 4"/>
          <p:cNvSpPr/>
          <p:nvPr/>
        </p:nvSpPr>
        <p:spPr>
          <a:xfrm>
            <a:off x="5269679" y="4090680"/>
            <a:ext cx="4369322" cy="1878841"/>
          </a:xfrm>
          <a:prstGeom prst="rect">
            <a:avLst/>
          </a:prstGeom>
          <a:ln w="12700">
            <a:miter lim="400000"/>
          </a:ln>
        </p:spPr>
        <p:txBody>
          <a:bodyPr lIns="0" tIns="0" rIns="0" bIns="0">
            <a:normAutofit/>
          </a:bodyPr>
          <a:lstStyle/>
          <a:p>
            <a:pPr marL="431999" indent="-323999">
              <a:buClr>
                <a:srgbClr val="000000"/>
              </a:buClr>
              <a:buSzPct val="45000"/>
              <a:buChar char="●"/>
              <a:defRPr sz="2800" spc="-100">
                <a:uFill>
                  <a:solidFill>
                    <a:srgbClr val="FFFFFF"/>
                  </a:solidFill>
                </a:uFill>
              </a:defRPr>
            </a:pPr>
            <a:endParaRPr/>
          </a:p>
        </p:txBody>
      </p:sp>
      <p:sp>
        <p:nvSpPr>
          <p:cNvPr id="115" name="PlaceHolder 5"/>
          <p:cNvSpPr>
            <a:spLocks noGrp="1"/>
          </p:cNvSpPr>
          <p:nvPr>
            <p:ph type="body" sz="quarter" idx="13"/>
          </p:nvPr>
        </p:nvSpPr>
        <p:spPr>
          <a:xfrm>
            <a:off x="681479" y="4090680"/>
            <a:ext cx="4369322" cy="1878841"/>
          </a:xfrm>
          <a:prstGeom prst="rect">
            <a:avLst/>
          </a:prstGeom>
        </p:spPr>
        <p:txBody>
          <a:bodyPr>
            <a:normAutofit/>
          </a:bodyPr>
          <a:lstStyle/>
          <a:p>
            <a:pPr>
              <a:defRPr spc="-100"/>
            </a:pPr>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6 Content">
    <p:spTree>
      <p:nvGrpSpPr>
        <p:cNvPr id="1" name=""/>
        <p:cNvGrpSpPr/>
        <p:nvPr/>
      </p:nvGrpSpPr>
      <p:grpSpPr>
        <a:xfrm>
          <a:off x="0" y="0"/>
          <a:ext cx="0" cy="0"/>
          <a:chOff x="0" y="0"/>
          <a:chExt cx="0" cy="0"/>
        </a:xfrm>
      </p:grpSpPr>
      <p:sp>
        <p:nvSpPr>
          <p:cNvPr id="1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23"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124" name="Body Level One…"/>
          <p:cNvSpPr txBox="1">
            <a:spLocks noGrp="1"/>
          </p:cNvSpPr>
          <p:nvPr>
            <p:ph type="body" idx="1"/>
          </p:nvPr>
        </p:nvSpPr>
        <p:spPr>
          <a:xfrm>
            <a:off x="681480" y="2032919"/>
            <a:ext cx="8953560" cy="393912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25" name="PlaceHolder 3"/>
          <p:cNvSpPr>
            <a:spLocks noGrp="1"/>
          </p:cNvSpPr>
          <p:nvPr>
            <p:ph type="body" idx="13"/>
          </p:nvPr>
        </p:nvSpPr>
        <p:spPr>
          <a:xfrm>
            <a:off x="681480" y="2032919"/>
            <a:ext cx="8953560" cy="3939121"/>
          </a:xfrm>
          <a:prstGeom prst="rect">
            <a:avLst/>
          </a:prstGeom>
        </p:spPr>
        <p:txBody>
          <a:bodyPr>
            <a:normAutofit/>
          </a:bodyPr>
          <a:lstStyle/>
          <a:p>
            <a:pPr>
              <a:defRPr spc="-100"/>
            </a:pPr>
            <a:endParaRPr/>
          </a:p>
        </p:txBody>
      </p:sp>
      <p:pic>
        <p:nvPicPr>
          <p:cNvPr id="126" name="Grafik 39" descr="Grafik 39"/>
          <p:cNvPicPr>
            <a:picLocks noChangeAspect="1"/>
          </p:cNvPicPr>
          <p:nvPr/>
        </p:nvPicPr>
        <p:blipFill>
          <a:blip r:embed="rId2"/>
          <a:stretch>
            <a:fillRect/>
          </a:stretch>
        </p:blipFill>
        <p:spPr>
          <a:xfrm>
            <a:off x="2689560" y="2032919"/>
            <a:ext cx="4937041" cy="3939121"/>
          </a:xfrm>
          <a:prstGeom prst="rect">
            <a:avLst/>
          </a:prstGeom>
          <a:ln w="12700">
            <a:miter lim="400000"/>
          </a:ln>
        </p:spPr>
      </p:pic>
      <p:pic>
        <p:nvPicPr>
          <p:cNvPr id="127" name="Grafik 40" descr="Grafik 40"/>
          <p:cNvPicPr>
            <a:picLocks noChangeAspect="1"/>
          </p:cNvPicPr>
          <p:nvPr/>
        </p:nvPicPr>
        <p:blipFill>
          <a:blip r:embed="rId2"/>
          <a:stretch>
            <a:fillRect/>
          </a:stretch>
        </p:blipFill>
        <p:spPr>
          <a:xfrm>
            <a:off x="2689560" y="2032919"/>
            <a:ext cx="4937041" cy="3939121"/>
          </a:xfrm>
          <a:prstGeom prst="rect">
            <a:avLst/>
          </a:prstGeom>
          <a:ln w="12700">
            <a:miter lim="400000"/>
          </a:ln>
        </p:spPr>
      </p:pic>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Blank Slide">
    <p:bg>
      <p:bgPr>
        <a:solidFill>
          <a:srgbClr val="FFFFFF"/>
        </a:solidFill>
        <a:effectLst/>
      </p:bgPr>
    </p:bg>
    <p:spTree>
      <p:nvGrpSpPr>
        <p:cNvPr id="1" name=""/>
        <p:cNvGrpSpPr/>
        <p:nvPr/>
      </p:nvGrpSpPr>
      <p:grpSpPr>
        <a:xfrm>
          <a:off x="0" y="0"/>
          <a:ext cx="0" cy="0"/>
          <a:chOff x="0" y="0"/>
          <a:chExt cx="0" cy="0"/>
        </a:xfrm>
      </p:grpSpPr>
      <p:sp>
        <p:nvSpPr>
          <p:cNvPr id="134"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itle Slide">
    <p:bg>
      <p:bgPr>
        <a:solidFill>
          <a:srgbClr val="FFFFFF"/>
        </a:solidFill>
        <a:effectLst/>
      </p:bgPr>
    </p:bg>
    <p:spTree>
      <p:nvGrpSpPr>
        <p:cNvPr id="1" name=""/>
        <p:cNvGrpSpPr/>
        <p:nvPr/>
      </p:nvGrpSpPr>
      <p:grpSpPr>
        <a:xfrm>
          <a:off x="0" y="0"/>
          <a:ext cx="0" cy="0"/>
          <a:chOff x="0" y="0"/>
          <a:chExt cx="0" cy="0"/>
        </a:xfrm>
      </p:grpSpPr>
      <p:sp>
        <p:nvSpPr>
          <p:cNvPr id="142"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44"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145" name="Body Level One…"/>
          <p:cNvSpPr txBox="1">
            <a:spLocks noGrp="1"/>
          </p:cNvSpPr>
          <p:nvPr>
            <p:ph type="body" idx="1"/>
          </p:nvPr>
        </p:nvSpPr>
        <p:spPr>
          <a:xfrm>
            <a:off x="681480" y="2032919"/>
            <a:ext cx="8953560" cy="393912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Content">
    <p:bg>
      <p:bgPr>
        <a:solidFill>
          <a:srgbClr val="FFFFFF"/>
        </a:solidFill>
        <a:effectLst/>
      </p:bgPr>
    </p:bg>
    <p:spTree>
      <p:nvGrpSpPr>
        <p:cNvPr id="1" name=""/>
        <p:cNvGrpSpPr/>
        <p:nvPr/>
      </p:nvGrpSpPr>
      <p:grpSpPr>
        <a:xfrm>
          <a:off x="0" y="0"/>
          <a:ext cx="0" cy="0"/>
          <a:chOff x="0" y="0"/>
          <a:chExt cx="0" cy="0"/>
        </a:xfrm>
      </p:grpSpPr>
      <p:sp>
        <p:nvSpPr>
          <p:cNvPr id="152"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1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54"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155" name="Body Level One…"/>
          <p:cNvSpPr txBox="1">
            <a:spLocks noGrp="1"/>
          </p:cNvSpPr>
          <p:nvPr>
            <p:ph type="body" idx="1"/>
          </p:nvPr>
        </p:nvSpPr>
        <p:spPr>
          <a:xfrm>
            <a:off x="681480" y="2032919"/>
            <a:ext cx="8953560" cy="393912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Title, 2 Content">
    <p:bg>
      <p:bgPr>
        <a:solidFill>
          <a:srgbClr val="FFFFFF"/>
        </a:solidFill>
        <a:effectLst/>
      </p:bgPr>
    </p:bg>
    <p:spTree>
      <p:nvGrpSpPr>
        <p:cNvPr id="1" name=""/>
        <p:cNvGrpSpPr/>
        <p:nvPr/>
      </p:nvGrpSpPr>
      <p:grpSpPr>
        <a:xfrm>
          <a:off x="0" y="0"/>
          <a:ext cx="0" cy="0"/>
          <a:chOff x="0" y="0"/>
          <a:chExt cx="0" cy="0"/>
        </a:xfrm>
      </p:grpSpPr>
      <p:sp>
        <p:nvSpPr>
          <p:cNvPr id="162"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1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64"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165" name="Body Level One…"/>
          <p:cNvSpPr txBox="1">
            <a:spLocks noGrp="1"/>
          </p:cNvSpPr>
          <p:nvPr>
            <p:ph type="body" sz="half" idx="1"/>
          </p:nvPr>
        </p:nvSpPr>
        <p:spPr>
          <a:xfrm>
            <a:off x="681480" y="2032919"/>
            <a:ext cx="4369321" cy="393912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66" name="PlaceHolder 3"/>
          <p:cNvSpPr>
            <a:spLocks noGrp="1"/>
          </p:cNvSpPr>
          <p:nvPr>
            <p:ph type="body" sz="half" idx="13"/>
          </p:nvPr>
        </p:nvSpPr>
        <p:spPr>
          <a:xfrm>
            <a:off x="5269679" y="2032919"/>
            <a:ext cx="4369322" cy="3939121"/>
          </a:xfrm>
          <a:prstGeom prst="rect">
            <a:avLst/>
          </a:prstGeom>
        </p:spPr>
        <p:txBody>
          <a:bodyPr anchor="ctr">
            <a:normAutofit/>
          </a:bodyPr>
          <a:lstStyle/>
          <a:p>
            <a:pPr marL="0" indent="0">
              <a:buClrTx/>
              <a:buSzTx/>
              <a:buNone/>
              <a:defRPr sz="1800" spc="0">
                <a:uFillTx/>
              </a:defRPr>
            </a:pPr>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le Only">
    <p:bg>
      <p:bgPr>
        <a:solidFill>
          <a:srgbClr val="FFFFFF"/>
        </a:solidFill>
        <a:effectLst/>
      </p:bgPr>
    </p:bg>
    <p:spTree>
      <p:nvGrpSpPr>
        <p:cNvPr id="1" name=""/>
        <p:cNvGrpSpPr/>
        <p:nvPr/>
      </p:nvGrpSpPr>
      <p:grpSpPr>
        <a:xfrm>
          <a:off x="0" y="0"/>
          <a:ext cx="0" cy="0"/>
          <a:chOff x="0" y="0"/>
          <a:chExt cx="0" cy="0"/>
        </a:xfrm>
      </p:grpSpPr>
      <p:sp>
        <p:nvSpPr>
          <p:cNvPr id="173"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1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75"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Centered Text">
    <p:bg>
      <p:bgPr>
        <a:solidFill>
          <a:srgbClr val="FFFFFF"/>
        </a:solidFill>
        <a:effectLst/>
      </p:bgPr>
    </p:bg>
    <p:spTree>
      <p:nvGrpSpPr>
        <p:cNvPr id="1" name=""/>
        <p:cNvGrpSpPr/>
        <p:nvPr/>
      </p:nvGrpSpPr>
      <p:grpSpPr>
        <a:xfrm>
          <a:off x="0" y="0"/>
          <a:ext cx="0" cy="0"/>
          <a:chOff x="0" y="0"/>
          <a:chExt cx="0" cy="0"/>
        </a:xfrm>
      </p:grpSpPr>
      <p:sp>
        <p:nvSpPr>
          <p:cNvPr id="182"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1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4" name="Body Level One…"/>
          <p:cNvSpPr txBox="1">
            <a:spLocks noGrp="1"/>
          </p:cNvSpPr>
          <p:nvPr>
            <p:ph type="body" sz="half" idx="1"/>
          </p:nvPr>
        </p:nvSpPr>
        <p:spPr>
          <a:xfrm>
            <a:off x="681480" y="979559"/>
            <a:ext cx="8953560" cy="3013562"/>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2 Content and Content">
    <p:bg>
      <p:bgPr>
        <a:solidFill>
          <a:srgbClr val="FFFFFF"/>
        </a:solidFill>
        <a:effectLst/>
      </p:bgPr>
    </p:bg>
    <p:spTree>
      <p:nvGrpSpPr>
        <p:cNvPr id="1" name=""/>
        <p:cNvGrpSpPr/>
        <p:nvPr/>
      </p:nvGrpSpPr>
      <p:grpSpPr>
        <a:xfrm>
          <a:off x="0" y="0"/>
          <a:ext cx="0" cy="0"/>
          <a:chOff x="0" y="0"/>
          <a:chExt cx="0" cy="0"/>
        </a:xfrm>
      </p:grpSpPr>
      <p:sp>
        <p:nvSpPr>
          <p:cNvPr id="191"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1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93"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194" name="Body Level One…"/>
          <p:cNvSpPr txBox="1">
            <a:spLocks noGrp="1"/>
          </p:cNvSpPr>
          <p:nvPr>
            <p:ph type="body" sz="quarter" idx="1"/>
          </p:nvPr>
        </p:nvSpPr>
        <p:spPr>
          <a:xfrm>
            <a:off x="681480" y="2032919"/>
            <a:ext cx="4369321" cy="187884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95" name="PlaceHolder 3"/>
          <p:cNvSpPr/>
          <p:nvPr/>
        </p:nvSpPr>
        <p:spPr>
          <a:xfrm>
            <a:off x="681479" y="4090680"/>
            <a:ext cx="4369322" cy="1878841"/>
          </a:xfrm>
          <a:prstGeom prst="rect">
            <a:avLst/>
          </a:prstGeom>
          <a:ln w="12700">
            <a:miter lim="400000"/>
          </a:ln>
        </p:spPr>
        <p:txBody>
          <a:bodyPr lIns="0" tIns="0" rIns="0" bIns="0" anchor="ctr">
            <a:normAutofit/>
          </a:bodyPr>
          <a:lstStyle/>
          <a:p>
            <a:endParaRPr/>
          </a:p>
        </p:txBody>
      </p:sp>
      <p:sp>
        <p:nvSpPr>
          <p:cNvPr id="196" name="PlaceHolder 4"/>
          <p:cNvSpPr>
            <a:spLocks noGrp="1"/>
          </p:cNvSpPr>
          <p:nvPr>
            <p:ph type="body" sz="half" idx="13"/>
          </p:nvPr>
        </p:nvSpPr>
        <p:spPr>
          <a:xfrm>
            <a:off x="5269679" y="2032919"/>
            <a:ext cx="4369322" cy="3939121"/>
          </a:xfrm>
          <a:prstGeom prst="rect">
            <a:avLst/>
          </a:prstGeom>
        </p:spPr>
        <p:txBody>
          <a:bodyPr anchor="ctr">
            <a:normAutofit/>
          </a:bodyPr>
          <a:lstStyle/>
          <a:p>
            <a:pPr marL="0" indent="0">
              <a:buClrTx/>
              <a:buSzTx/>
              <a:buNone/>
              <a:defRPr sz="1800" spc="0">
                <a:uFillTx/>
              </a:defRPr>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4"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25" name="Body Level One…"/>
          <p:cNvSpPr txBox="1">
            <a:spLocks noGrp="1"/>
          </p:cNvSpPr>
          <p:nvPr>
            <p:ph type="body" idx="1"/>
          </p:nvPr>
        </p:nvSpPr>
        <p:spPr>
          <a:xfrm>
            <a:off x="681480" y="2032919"/>
            <a:ext cx="8953560" cy="393912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Content and 2 Content">
    <p:bg>
      <p:bgPr>
        <a:solidFill>
          <a:srgbClr val="FFFFFF"/>
        </a:solidFill>
        <a:effectLst/>
      </p:bgPr>
    </p:bg>
    <p:spTree>
      <p:nvGrpSpPr>
        <p:cNvPr id="1" name=""/>
        <p:cNvGrpSpPr/>
        <p:nvPr/>
      </p:nvGrpSpPr>
      <p:grpSpPr>
        <a:xfrm>
          <a:off x="0" y="0"/>
          <a:ext cx="0" cy="0"/>
          <a:chOff x="0" y="0"/>
          <a:chExt cx="0" cy="0"/>
        </a:xfrm>
      </p:grpSpPr>
      <p:sp>
        <p:nvSpPr>
          <p:cNvPr id="203"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2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05"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206" name="Body Level One…"/>
          <p:cNvSpPr txBox="1">
            <a:spLocks noGrp="1"/>
          </p:cNvSpPr>
          <p:nvPr>
            <p:ph type="body" sz="half" idx="1"/>
          </p:nvPr>
        </p:nvSpPr>
        <p:spPr>
          <a:xfrm>
            <a:off x="681480" y="2032919"/>
            <a:ext cx="4369321" cy="393912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07" name="PlaceHolder 3"/>
          <p:cNvSpPr/>
          <p:nvPr/>
        </p:nvSpPr>
        <p:spPr>
          <a:xfrm>
            <a:off x="5269679" y="2032919"/>
            <a:ext cx="4369322" cy="1878841"/>
          </a:xfrm>
          <a:prstGeom prst="rect">
            <a:avLst/>
          </a:prstGeom>
          <a:ln w="12700">
            <a:miter lim="400000"/>
          </a:ln>
        </p:spPr>
        <p:txBody>
          <a:bodyPr lIns="0" tIns="0" rIns="0" bIns="0" anchor="ctr">
            <a:normAutofit/>
          </a:bodyPr>
          <a:lstStyle/>
          <a:p>
            <a:endParaRPr/>
          </a:p>
        </p:txBody>
      </p:sp>
      <p:sp>
        <p:nvSpPr>
          <p:cNvPr id="208" name="PlaceHolder 4"/>
          <p:cNvSpPr>
            <a:spLocks noGrp="1"/>
          </p:cNvSpPr>
          <p:nvPr>
            <p:ph type="body" sz="quarter" idx="13"/>
          </p:nvPr>
        </p:nvSpPr>
        <p:spPr>
          <a:xfrm>
            <a:off x="5269679" y="4090680"/>
            <a:ext cx="4369322" cy="1878841"/>
          </a:xfrm>
          <a:prstGeom prst="rect">
            <a:avLst/>
          </a:prstGeom>
        </p:spPr>
        <p:txBody>
          <a:bodyPr anchor="ctr">
            <a:normAutofit/>
          </a:bodyPr>
          <a:lstStyle/>
          <a:p>
            <a:pPr marL="0" indent="0">
              <a:buClrTx/>
              <a:buSzTx/>
              <a:buNone/>
              <a:defRPr sz="1800" spc="0">
                <a:uFillTx/>
              </a:defRPr>
            </a:pPr>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2 Content over Content">
    <p:bg>
      <p:bgPr>
        <a:solidFill>
          <a:srgbClr val="FFFFFF"/>
        </a:solidFill>
        <a:effectLst/>
      </p:bgPr>
    </p:bg>
    <p:spTree>
      <p:nvGrpSpPr>
        <p:cNvPr id="1" name=""/>
        <p:cNvGrpSpPr/>
        <p:nvPr/>
      </p:nvGrpSpPr>
      <p:grpSpPr>
        <a:xfrm>
          <a:off x="0" y="0"/>
          <a:ext cx="0" cy="0"/>
          <a:chOff x="0" y="0"/>
          <a:chExt cx="0" cy="0"/>
        </a:xfrm>
      </p:grpSpPr>
      <p:sp>
        <p:nvSpPr>
          <p:cNvPr id="215"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2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17"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218" name="Body Level One…"/>
          <p:cNvSpPr txBox="1">
            <a:spLocks noGrp="1"/>
          </p:cNvSpPr>
          <p:nvPr>
            <p:ph type="body" sz="quarter" idx="1"/>
          </p:nvPr>
        </p:nvSpPr>
        <p:spPr>
          <a:xfrm>
            <a:off x="681480" y="2032919"/>
            <a:ext cx="4369321" cy="187884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19" name="PlaceHolder 3"/>
          <p:cNvSpPr/>
          <p:nvPr/>
        </p:nvSpPr>
        <p:spPr>
          <a:xfrm>
            <a:off x="5269679" y="2032919"/>
            <a:ext cx="4369322" cy="1878841"/>
          </a:xfrm>
          <a:prstGeom prst="rect">
            <a:avLst/>
          </a:prstGeom>
          <a:ln w="12700">
            <a:miter lim="400000"/>
          </a:ln>
        </p:spPr>
        <p:txBody>
          <a:bodyPr lIns="0" tIns="0" rIns="0" bIns="0" anchor="ctr">
            <a:normAutofit/>
          </a:bodyPr>
          <a:lstStyle/>
          <a:p>
            <a:endParaRPr/>
          </a:p>
        </p:txBody>
      </p:sp>
      <p:sp>
        <p:nvSpPr>
          <p:cNvPr id="220" name="PlaceHolder 4"/>
          <p:cNvSpPr>
            <a:spLocks noGrp="1"/>
          </p:cNvSpPr>
          <p:nvPr>
            <p:ph type="body" sz="half" idx="13"/>
          </p:nvPr>
        </p:nvSpPr>
        <p:spPr>
          <a:xfrm>
            <a:off x="681480" y="4090680"/>
            <a:ext cx="8953560" cy="1878841"/>
          </a:xfrm>
          <a:prstGeom prst="rect">
            <a:avLst/>
          </a:prstGeom>
        </p:spPr>
        <p:txBody>
          <a:bodyPr anchor="ctr">
            <a:normAutofit/>
          </a:bodyPr>
          <a:lstStyle/>
          <a:p>
            <a:pPr marL="0" indent="0">
              <a:buClrTx/>
              <a:buSzTx/>
              <a:buNone/>
              <a:defRPr sz="1800" spc="0">
                <a:uFillTx/>
              </a:defRPr>
            </a:pPr>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le, Content over Content">
    <p:bg>
      <p:bgPr>
        <a:solidFill>
          <a:srgbClr val="FFFFFF"/>
        </a:solidFill>
        <a:effectLst/>
      </p:bgPr>
    </p:bg>
    <p:spTree>
      <p:nvGrpSpPr>
        <p:cNvPr id="1" name=""/>
        <p:cNvGrpSpPr/>
        <p:nvPr/>
      </p:nvGrpSpPr>
      <p:grpSpPr>
        <a:xfrm>
          <a:off x="0" y="0"/>
          <a:ext cx="0" cy="0"/>
          <a:chOff x="0" y="0"/>
          <a:chExt cx="0" cy="0"/>
        </a:xfrm>
      </p:grpSpPr>
      <p:sp>
        <p:nvSpPr>
          <p:cNvPr id="227"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2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29"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230" name="Body Level One…"/>
          <p:cNvSpPr txBox="1">
            <a:spLocks noGrp="1"/>
          </p:cNvSpPr>
          <p:nvPr>
            <p:ph type="body" sz="half" idx="1"/>
          </p:nvPr>
        </p:nvSpPr>
        <p:spPr>
          <a:xfrm>
            <a:off x="681480" y="2032919"/>
            <a:ext cx="8953560" cy="187884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31" name="PlaceHolder 3"/>
          <p:cNvSpPr>
            <a:spLocks noGrp="1"/>
          </p:cNvSpPr>
          <p:nvPr>
            <p:ph type="body" sz="half" idx="13"/>
          </p:nvPr>
        </p:nvSpPr>
        <p:spPr>
          <a:xfrm>
            <a:off x="681480" y="4090680"/>
            <a:ext cx="8953560" cy="1878841"/>
          </a:xfrm>
          <a:prstGeom prst="rect">
            <a:avLst/>
          </a:prstGeom>
        </p:spPr>
        <p:txBody>
          <a:bodyPr anchor="ctr">
            <a:normAutofit/>
          </a:bodyPr>
          <a:lstStyle/>
          <a:p>
            <a:pPr marL="0" indent="0">
              <a:buClrTx/>
              <a:buSzTx/>
              <a:buNone/>
              <a:defRPr sz="1800" spc="0">
                <a:uFillTx/>
              </a:defRPr>
            </a:pPr>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itle, 4 Content">
    <p:bg>
      <p:bgPr>
        <a:solidFill>
          <a:srgbClr val="FFFFFF"/>
        </a:solidFill>
        <a:effectLst/>
      </p:bgPr>
    </p:bg>
    <p:spTree>
      <p:nvGrpSpPr>
        <p:cNvPr id="1" name=""/>
        <p:cNvGrpSpPr/>
        <p:nvPr/>
      </p:nvGrpSpPr>
      <p:grpSpPr>
        <a:xfrm>
          <a:off x="0" y="0"/>
          <a:ext cx="0" cy="0"/>
          <a:chOff x="0" y="0"/>
          <a:chExt cx="0" cy="0"/>
        </a:xfrm>
      </p:grpSpPr>
      <p:sp>
        <p:nvSpPr>
          <p:cNvPr id="238"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2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40"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241" name="Body Level One…"/>
          <p:cNvSpPr txBox="1">
            <a:spLocks noGrp="1"/>
          </p:cNvSpPr>
          <p:nvPr>
            <p:ph type="body" sz="quarter" idx="1"/>
          </p:nvPr>
        </p:nvSpPr>
        <p:spPr>
          <a:xfrm>
            <a:off x="681480" y="2032919"/>
            <a:ext cx="4369321" cy="187884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42" name="PlaceHolder 3"/>
          <p:cNvSpPr/>
          <p:nvPr/>
        </p:nvSpPr>
        <p:spPr>
          <a:xfrm>
            <a:off x="5269679" y="2032919"/>
            <a:ext cx="4369322" cy="1878841"/>
          </a:xfrm>
          <a:prstGeom prst="rect">
            <a:avLst/>
          </a:prstGeom>
          <a:ln w="12700">
            <a:miter lim="400000"/>
          </a:ln>
        </p:spPr>
        <p:txBody>
          <a:bodyPr lIns="0" tIns="0" rIns="0" bIns="0" anchor="ctr">
            <a:normAutofit/>
          </a:bodyPr>
          <a:lstStyle/>
          <a:p>
            <a:endParaRPr/>
          </a:p>
        </p:txBody>
      </p:sp>
      <p:sp>
        <p:nvSpPr>
          <p:cNvPr id="243" name="PlaceHolder 4"/>
          <p:cNvSpPr/>
          <p:nvPr/>
        </p:nvSpPr>
        <p:spPr>
          <a:xfrm>
            <a:off x="5269679" y="4090680"/>
            <a:ext cx="4369322" cy="1878841"/>
          </a:xfrm>
          <a:prstGeom prst="rect">
            <a:avLst/>
          </a:prstGeom>
          <a:ln w="12700">
            <a:miter lim="400000"/>
          </a:ln>
        </p:spPr>
        <p:txBody>
          <a:bodyPr lIns="0" tIns="0" rIns="0" bIns="0" anchor="ctr">
            <a:normAutofit/>
          </a:bodyPr>
          <a:lstStyle/>
          <a:p>
            <a:endParaRPr/>
          </a:p>
        </p:txBody>
      </p:sp>
      <p:sp>
        <p:nvSpPr>
          <p:cNvPr id="244" name="PlaceHolder 5"/>
          <p:cNvSpPr>
            <a:spLocks noGrp="1"/>
          </p:cNvSpPr>
          <p:nvPr>
            <p:ph type="body" sz="quarter" idx="13"/>
          </p:nvPr>
        </p:nvSpPr>
        <p:spPr>
          <a:xfrm>
            <a:off x="681479" y="4090680"/>
            <a:ext cx="4369322" cy="1878841"/>
          </a:xfrm>
          <a:prstGeom prst="rect">
            <a:avLst/>
          </a:prstGeom>
        </p:spPr>
        <p:txBody>
          <a:bodyPr anchor="ctr">
            <a:normAutofit/>
          </a:bodyPr>
          <a:lstStyle/>
          <a:p>
            <a:pPr marL="0" indent="0">
              <a:buClrTx/>
              <a:buSzTx/>
              <a:buNone/>
              <a:defRPr sz="1800" spc="0">
                <a:uFillTx/>
              </a:defRPr>
            </a:pPr>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 6 Content">
    <p:bg>
      <p:bgPr>
        <a:solidFill>
          <a:srgbClr val="FFFFFF"/>
        </a:solidFill>
        <a:effectLst/>
      </p:bgPr>
    </p:bg>
    <p:spTree>
      <p:nvGrpSpPr>
        <p:cNvPr id="1" name=""/>
        <p:cNvGrpSpPr/>
        <p:nvPr/>
      </p:nvGrpSpPr>
      <p:grpSpPr>
        <a:xfrm>
          <a:off x="0" y="0"/>
          <a:ext cx="0" cy="0"/>
          <a:chOff x="0" y="0"/>
          <a:chExt cx="0" cy="0"/>
        </a:xfrm>
      </p:grpSpPr>
      <p:sp>
        <p:nvSpPr>
          <p:cNvPr id="251" name="CustomShape 1"/>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2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3" name="Title Text"/>
          <p:cNvSpPr txBox="1">
            <a:spLocks noGrp="1"/>
          </p:cNvSpPr>
          <p:nvPr>
            <p:ph type="title"/>
          </p:nvPr>
        </p:nvSpPr>
        <p:spPr>
          <a:xfrm>
            <a:off x="681480" y="979559"/>
            <a:ext cx="8953560" cy="649801"/>
          </a:xfrm>
          <a:prstGeom prst="rect">
            <a:avLst/>
          </a:prstGeom>
        </p:spPr>
        <p:txBody>
          <a:bodyPr lIns="0" tIns="0" rIns="0" bIns="0" anchor="ctr">
            <a:normAutofit/>
          </a:bodyPr>
          <a:lstStyle>
            <a:lvl1pPr>
              <a:defRPr sz="1800" b="0" spc="0">
                <a:solidFill>
                  <a:srgbClr val="000000"/>
                </a:solidFill>
                <a:uFillTx/>
                <a:latin typeface="+mj-lt"/>
                <a:ea typeface="+mj-ea"/>
                <a:cs typeface="+mj-cs"/>
                <a:sym typeface="Helvetica"/>
              </a:defRPr>
            </a:lvl1pPr>
          </a:lstStyle>
          <a:p>
            <a:r>
              <a:t>Title Text</a:t>
            </a:r>
          </a:p>
        </p:txBody>
      </p:sp>
      <p:sp>
        <p:nvSpPr>
          <p:cNvPr id="254" name="Body Level One…"/>
          <p:cNvSpPr txBox="1">
            <a:spLocks noGrp="1"/>
          </p:cNvSpPr>
          <p:nvPr>
            <p:ph type="body" idx="1"/>
          </p:nvPr>
        </p:nvSpPr>
        <p:spPr>
          <a:xfrm>
            <a:off x="681480" y="2032919"/>
            <a:ext cx="8953560" cy="3939121"/>
          </a:xfrm>
          <a:prstGeom prst="rect">
            <a:avLst/>
          </a:prstGeom>
        </p:spPr>
        <p:txBody>
          <a:bodyPr anchor="ctr">
            <a:normAutofit/>
          </a:bodyPr>
          <a:lstStyle>
            <a:lvl1pPr marL="0" indent="0">
              <a:buClrTx/>
              <a:buSzTx/>
              <a:buNone/>
              <a:defRPr sz="1800" spc="0">
                <a:uFillTx/>
                <a:latin typeface="+mj-lt"/>
                <a:ea typeface="+mj-ea"/>
                <a:cs typeface="+mj-cs"/>
                <a:sym typeface="Helvetica"/>
              </a:defRPr>
            </a:lvl1pPr>
            <a:lvl2pPr marL="0" indent="0">
              <a:buClrTx/>
              <a:buSzTx/>
              <a:buFontTx/>
              <a:buNone/>
              <a:defRPr sz="1800" spc="0">
                <a:uFillTx/>
                <a:latin typeface="+mj-lt"/>
                <a:ea typeface="+mj-ea"/>
                <a:cs typeface="+mj-cs"/>
                <a:sym typeface="Helvetica"/>
              </a:defRPr>
            </a:lvl2pPr>
            <a:lvl3pPr marL="0" indent="0">
              <a:buClrTx/>
              <a:buSzTx/>
              <a:buFontTx/>
              <a:buNone/>
              <a:defRPr sz="1800" spc="0">
                <a:uFillTx/>
                <a:latin typeface="+mj-lt"/>
                <a:ea typeface="+mj-ea"/>
                <a:cs typeface="+mj-cs"/>
                <a:sym typeface="Helvetica"/>
              </a:defRPr>
            </a:lvl3pPr>
            <a:lvl4pPr marL="0" indent="0">
              <a:buClrTx/>
              <a:buSzTx/>
              <a:buFontTx/>
              <a:buNone/>
              <a:defRPr sz="1800" spc="0">
                <a:uFillTx/>
                <a:latin typeface="+mj-lt"/>
                <a:ea typeface="+mj-ea"/>
                <a:cs typeface="+mj-cs"/>
                <a:sym typeface="Helvetica"/>
              </a:defRPr>
            </a:lvl4pPr>
            <a:lvl5pPr marL="0" indent="0">
              <a:buClrTx/>
              <a:buSzTx/>
              <a:buFontTx/>
              <a:buNone/>
              <a:defRPr sz="1800" spc="0">
                <a:uFillTx/>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55" name="PlaceHolder 3"/>
          <p:cNvSpPr>
            <a:spLocks noGrp="1"/>
          </p:cNvSpPr>
          <p:nvPr>
            <p:ph type="body" idx="13"/>
          </p:nvPr>
        </p:nvSpPr>
        <p:spPr>
          <a:xfrm>
            <a:off x="681480" y="2032919"/>
            <a:ext cx="8953560" cy="3939121"/>
          </a:xfrm>
          <a:prstGeom prst="rect">
            <a:avLst/>
          </a:prstGeom>
        </p:spPr>
        <p:txBody>
          <a:bodyPr anchor="ctr">
            <a:normAutofit/>
          </a:bodyPr>
          <a:lstStyle/>
          <a:p>
            <a:pPr marL="0" indent="0">
              <a:buClrTx/>
              <a:buSzTx/>
              <a:buNone/>
              <a:defRPr sz="1800" spc="0">
                <a:uFillTx/>
              </a:defRPr>
            </a:pPr>
            <a:endParaRPr/>
          </a:p>
        </p:txBody>
      </p:sp>
      <p:pic>
        <p:nvPicPr>
          <p:cNvPr id="256" name="Grafik 77" descr="Grafik 77"/>
          <p:cNvPicPr>
            <a:picLocks noChangeAspect="1"/>
          </p:cNvPicPr>
          <p:nvPr/>
        </p:nvPicPr>
        <p:blipFill>
          <a:blip r:embed="rId2"/>
          <a:stretch>
            <a:fillRect/>
          </a:stretch>
        </p:blipFill>
        <p:spPr>
          <a:xfrm>
            <a:off x="2689560" y="2032919"/>
            <a:ext cx="4937041" cy="3939121"/>
          </a:xfrm>
          <a:prstGeom prst="rect">
            <a:avLst/>
          </a:prstGeom>
          <a:ln w="12700">
            <a:miter lim="400000"/>
          </a:ln>
        </p:spPr>
      </p:pic>
      <p:pic>
        <p:nvPicPr>
          <p:cNvPr id="257" name="Grafik 78" descr="Grafik 78"/>
          <p:cNvPicPr>
            <a:picLocks noChangeAspect="1"/>
          </p:cNvPicPr>
          <p:nvPr/>
        </p:nvPicPr>
        <p:blipFill>
          <a:blip r:embed="rId2"/>
          <a:stretch>
            <a:fillRect/>
          </a:stretch>
        </p:blipFill>
        <p:spPr>
          <a:xfrm>
            <a:off x="2689560" y="2032919"/>
            <a:ext cx="4937041" cy="3939121"/>
          </a:xfrm>
          <a:prstGeom prst="rect">
            <a:avLst/>
          </a:prstGeom>
          <a:ln w="12700">
            <a:miter lim="400000"/>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3"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34" name="Body Level One…"/>
          <p:cNvSpPr txBox="1">
            <a:spLocks noGrp="1"/>
          </p:cNvSpPr>
          <p:nvPr>
            <p:ph type="body" idx="1"/>
          </p:nvPr>
        </p:nvSpPr>
        <p:spPr>
          <a:xfrm>
            <a:off x="681480" y="2032919"/>
            <a:ext cx="8953560" cy="393912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2 Content">
    <p:spTree>
      <p:nvGrpSpPr>
        <p:cNvPr id="1" name=""/>
        <p:cNvGrpSpPr/>
        <p:nvPr/>
      </p:nvGrpSpPr>
      <p:grpSpPr>
        <a:xfrm>
          <a:off x="0" y="0"/>
          <a:ext cx="0" cy="0"/>
          <a:chOff x="0" y="0"/>
          <a:chExt cx="0" cy="0"/>
        </a:xfrm>
      </p:grpSpPr>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2"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43" name="Body Level One…"/>
          <p:cNvSpPr txBox="1">
            <a:spLocks noGrp="1"/>
          </p:cNvSpPr>
          <p:nvPr>
            <p:ph type="body" sz="half" idx="1"/>
          </p:nvPr>
        </p:nvSpPr>
        <p:spPr>
          <a:xfrm>
            <a:off x="681480" y="2032919"/>
            <a:ext cx="4369321" cy="393912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4" name="PlaceHolder 3"/>
          <p:cNvSpPr>
            <a:spLocks noGrp="1"/>
          </p:cNvSpPr>
          <p:nvPr>
            <p:ph type="body" sz="half" idx="13"/>
          </p:nvPr>
        </p:nvSpPr>
        <p:spPr>
          <a:xfrm>
            <a:off x="5269679" y="2032919"/>
            <a:ext cx="4369322" cy="3939121"/>
          </a:xfrm>
          <a:prstGeom prst="rect">
            <a:avLst/>
          </a:prstGeom>
        </p:spPr>
        <p:txBody>
          <a:bodyPr>
            <a:normAutofit/>
          </a:bodyPr>
          <a:lstStyle/>
          <a:p>
            <a:pPr>
              <a:defRPr spc="-100"/>
            </a:pPr>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2"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entered Text">
    <p:spTree>
      <p:nvGrpSpPr>
        <p:cNvPr id="1" name=""/>
        <p:cNvGrpSpPr/>
        <p:nvPr/>
      </p:nvGrpSpPr>
      <p:grpSpPr>
        <a:xfrm>
          <a:off x="0" y="0"/>
          <a:ext cx="0" cy="0"/>
          <a:chOff x="0" y="0"/>
          <a:chExt cx="0" cy="0"/>
        </a:xfrm>
      </p:grpSpPr>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0" name="Body Level One…"/>
          <p:cNvSpPr txBox="1">
            <a:spLocks noGrp="1"/>
          </p:cNvSpPr>
          <p:nvPr>
            <p:ph type="body" sz="half" idx="1"/>
          </p:nvPr>
        </p:nvSpPr>
        <p:spPr>
          <a:xfrm>
            <a:off x="681480" y="979559"/>
            <a:ext cx="8953560" cy="3013562"/>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2 Content and Content">
    <p:spTree>
      <p:nvGrpSpPr>
        <p:cNvPr id="1" name=""/>
        <p:cNvGrpSpPr/>
        <p:nvPr/>
      </p:nvGrpSpPr>
      <p:grpSpPr>
        <a:xfrm>
          <a:off x="0" y="0"/>
          <a:ext cx="0" cy="0"/>
          <a:chOff x="0" y="0"/>
          <a:chExt cx="0" cy="0"/>
        </a:xfrm>
      </p:grpSpPr>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8"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69" name="Body Level One…"/>
          <p:cNvSpPr txBox="1">
            <a:spLocks noGrp="1"/>
          </p:cNvSpPr>
          <p:nvPr>
            <p:ph type="body" sz="quarter" idx="1"/>
          </p:nvPr>
        </p:nvSpPr>
        <p:spPr>
          <a:xfrm>
            <a:off x="681480" y="2032919"/>
            <a:ext cx="4369321" cy="18788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0" name="PlaceHolder 3"/>
          <p:cNvSpPr/>
          <p:nvPr/>
        </p:nvSpPr>
        <p:spPr>
          <a:xfrm>
            <a:off x="681479" y="4090680"/>
            <a:ext cx="4369322" cy="1878841"/>
          </a:xfrm>
          <a:prstGeom prst="rect">
            <a:avLst/>
          </a:prstGeom>
          <a:ln w="12700">
            <a:miter lim="400000"/>
          </a:ln>
        </p:spPr>
        <p:txBody>
          <a:bodyPr lIns="0" tIns="0" rIns="0" bIns="0">
            <a:normAutofit/>
          </a:bodyPr>
          <a:lstStyle/>
          <a:p>
            <a:pPr marL="431999" indent="-323999">
              <a:buClr>
                <a:srgbClr val="000000"/>
              </a:buClr>
              <a:buSzPct val="45000"/>
              <a:buChar char="●"/>
              <a:defRPr sz="2800" spc="-100">
                <a:uFill>
                  <a:solidFill>
                    <a:srgbClr val="FFFFFF"/>
                  </a:solidFill>
                </a:uFill>
              </a:defRPr>
            </a:pPr>
            <a:endParaRPr/>
          </a:p>
        </p:txBody>
      </p:sp>
      <p:sp>
        <p:nvSpPr>
          <p:cNvPr id="71" name="PlaceHolder 4"/>
          <p:cNvSpPr>
            <a:spLocks noGrp="1"/>
          </p:cNvSpPr>
          <p:nvPr>
            <p:ph type="body" sz="half" idx="13"/>
          </p:nvPr>
        </p:nvSpPr>
        <p:spPr>
          <a:xfrm>
            <a:off x="5269679" y="2032919"/>
            <a:ext cx="4369322" cy="3939121"/>
          </a:xfrm>
          <a:prstGeom prst="rect">
            <a:avLst/>
          </a:prstGeom>
        </p:spPr>
        <p:txBody>
          <a:bodyPr>
            <a:normAutofit/>
          </a:bodyPr>
          <a:lstStyle/>
          <a:p>
            <a:pPr>
              <a:defRPr spc="-100"/>
            </a:pPr>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Content and 2 Content">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80" name="Body Level One…"/>
          <p:cNvSpPr txBox="1">
            <a:spLocks noGrp="1"/>
          </p:cNvSpPr>
          <p:nvPr>
            <p:ph type="body" sz="half" idx="1"/>
          </p:nvPr>
        </p:nvSpPr>
        <p:spPr>
          <a:xfrm>
            <a:off x="681480" y="2032919"/>
            <a:ext cx="4369321" cy="393912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1" name="PlaceHolder 3"/>
          <p:cNvSpPr/>
          <p:nvPr/>
        </p:nvSpPr>
        <p:spPr>
          <a:xfrm>
            <a:off x="5269679" y="2032919"/>
            <a:ext cx="4369322" cy="1878841"/>
          </a:xfrm>
          <a:prstGeom prst="rect">
            <a:avLst/>
          </a:prstGeom>
          <a:ln w="12700">
            <a:miter lim="400000"/>
          </a:ln>
        </p:spPr>
        <p:txBody>
          <a:bodyPr lIns="0" tIns="0" rIns="0" bIns="0">
            <a:normAutofit/>
          </a:bodyPr>
          <a:lstStyle/>
          <a:p>
            <a:pPr marL="431999" indent="-323999">
              <a:buClr>
                <a:srgbClr val="000000"/>
              </a:buClr>
              <a:buSzPct val="45000"/>
              <a:buChar char="●"/>
              <a:defRPr sz="2800" spc="-100">
                <a:uFill>
                  <a:solidFill>
                    <a:srgbClr val="FFFFFF"/>
                  </a:solidFill>
                </a:uFill>
              </a:defRPr>
            </a:pPr>
            <a:endParaRPr/>
          </a:p>
        </p:txBody>
      </p:sp>
      <p:sp>
        <p:nvSpPr>
          <p:cNvPr id="82" name="PlaceHolder 4"/>
          <p:cNvSpPr>
            <a:spLocks noGrp="1"/>
          </p:cNvSpPr>
          <p:nvPr>
            <p:ph type="body" sz="quarter" idx="13"/>
          </p:nvPr>
        </p:nvSpPr>
        <p:spPr>
          <a:xfrm>
            <a:off x="5269679" y="4090680"/>
            <a:ext cx="4369322" cy="1878841"/>
          </a:xfrm>
          <a:prstGeom prst="rect">
            <a:avLst/>
          </a:prstGeom>
        </p:spPr>
        <p:txBody>
          <a:bodyPr>
            <a:normAutofit/>
          </a:bodyPr>
          <a:lstStyle/>
          <a:p>
            <a:pPr>
              <a:defRPr spc="-1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2 Content over Content">
    <p:spTree>
      <p:nvGrpSpPr>
        <p:cNvPr id="1" name=""/>
        <p:cNvGrpSpPr/>
        <p:nvPr/>
      </p:nvGrpSpPr>
      <p:grpSpPr>
        <a:xfrm>
          <a:off x="0" y="0"/>
          <a:ext cx="0" cy="0"/>
          <a:chOff x="0" y="0"/>
          <a:chExt cx="0" cy="0"/>
        </a:xfrm>
      </p:grpSpPr>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0" name="Title Text"/>
          <p:cNvSpPr txBox="1">
            <a:spLocks noGrp="1"/>
          </p:cNvSpPr>
          <p:nvPr>
            <p:ph type="title"/>
          </p:nvPr>
        </p:nvSpPr>
        <p:spPr>
          <a:xfrm>
            <a:off x="681480" y="979559"/>
            <a:ext cx="8953560" cy="649801"/>
          </a:xfrm>
          <a:prstGeom prst="rect">
            <a:avLst/>
          </a:prstGeom>
        </p:spPr>
        <p:txBody>
          <a:bodyPr lIns="0" tIns="0" rIns="0" bIns="0" anchor="ctr">
            <a:normAutofit/>
          </a:bodyPr>
          <a:lstStyle/>
          <a:p>
            <a:r>
              <a:t>Title Text</a:t>
            </a:r>
          </a:p>
        </p:txBody>
      </p:sp>
      <p:sp>
        <p:nvSpPr>
          <p:cNvPr id="91" name="Body Level One…"/>
          <p:cNvSpPr txBox="1">
            <a:spLocks noGrp="1"/>
          </p:cNvSpPr>
          <p:nvPr>
            <p:ph type="body" sz="quarter" idx="1"/>
          </p:nvPr>
        </p:nvSpPr>
        <p:spPr>
          <a:xfrm>
            <a:off x="681480" y="2032919"/>
            <a:ext cx="4369321" cy="18788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2" name="PlaceHolder 3"/>
          <p:cNvSpPr/>
          <p:nvPr/>
        </p:nvSpPr>
        <p:spPr>
          <a:xfrm>
            <a:off x="5269679" y="2032919"/>
            <a:ext cx="4369322" cy="1878841"/>
          </a:xfrm>
          <a:prstGeom prst="rect">
            <a:avLst/>
          </a:prstGeom>
          <a:ln w="12700">
            <a:miter lim="400000"/>
          </a:ln>
        </p:spPr>
        <p:txBody>
          <a:bodyPr lIns="0" tIns="0" rIns="0" bIns="0">
            <a:normAutofit/>
          </a:bodyPr>
          <a:lstStyle/>
          <a:p>
            <a:pPr marL="431999" indent="-323999">
              <a:buClr>
                <a:srgbClr val="000000"/>
              </a:buClr>
              <a:buSzPct val="45000"/>
              <a:buChar char="●"/>
              <a:defRPr sz="2800" spc="-100">
                <a:uFill>
                  <a:solidFill>
                    <a:srgbClr val="FFFFFF"/>
                  </a:solidFill>
                </a:uFill>
              </a:defRPr>
            </a:pPr>
            <a:endParaRPr/>
          </a:p>
        </p:txBody>
      </p:sp>
      <p:sp>
        <p:nvSpPr>
          <p:cNvPr id="93" name="PlaceHolder 4"/>
          <p:cNvSpPr>
            <a:spLocks noGrp="1"/>
          </p:cNvSpPr>
          <p:nvPr>
            <p:ph type="body" sz="half" idx="13"/>
          </p:nvPr>
        </p:nvSpPr>
        <p:spPr>
          <a:xfrm>
            <a:off x="681480" y="4090680"/>
            <a:ext cx="8953560" cy="1878841"/>
          </a:xfrm>
          <a:prstGeom prst="rect">
            <a:avLst/>
          </a:prstGeom>
        </p:spPr>
        <p:txBody>
          <a:bodyPr>
            <a:normAutofit/>
          </a:bodyPr>
          <a:lstStyle/>
          <a:p>
            <a:pPr>
              <a:defRPr spc="-100"/>
            </a:pP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6"/>
          <a:srcRect/>
          <a:stretch>
            <a:fillRect/>
          </a:stretch>
        </a:blipFill>
        <a:effectLst/>
      </p:bgPr>
    </p:bg>
    <p:spTree>
      <p:nvGrpSpPr>
        <p:cNvPr id="1" name=""/>
        <p:cNvGrpSpPr/>
        <p:nvPr/>
      </p:nvGrpSpPr>
      <p:grpSpPr>
        <a:xfrm>
          <a:off x="0" y="0"/>
          <a:ext cx="0" cy="0"/>
          <a:chOff x="0" y="0"/>
          <a:chExt cx="0" cy="0"/>
        </a:xfrm>
      </p:grpSpPr>
      <p:sp>
        <p:nvSpPr>
          <p:cNvPr id="2" name="CustomShape 1"/>
          <p:cNvSpPr/>
          <p:nvPr/>
        </p:nvSpPr>
        <p:spPr>
          <a:xfrm>
            <a:off x="-92521" y="-16560"/>
            <a:ext cx="5957642" cy="6899400"/>
          </a:xfrm>
          <a:prstGeom prst="rect">
            <a:avLst/>
          </a:prstGeom>
          <a:solidFill>
            <a:srgbClr val="FFFFFF"/>
          </a:solidFill>
          <a:ln w="12700">
            <a:miter lim="400000"/>
          </a:ln>
        </p:spPr>
        <p:txBody>
          <a:bodyPr lIns="45719" rIns="45719"/>
          <a:lstStyle/>
          <a:p>
            <a:endParaRPr/>
          </a:p>
        </p:txBody>
      </p:sp>
      <p:sp>
        <p:nvSpPr>
          <p:cNvPr id="3" name="CustomShape 2"/>
          <p:cNvSpPr/>
          <p:nvPr/>
        </p:nvSpPr>
        <p:spPr>
          <a:xfrm>
            <a:off x="11403000" y="-1"/>
            <a:ext cx="788401" cy="6857642"/>
          </a:xfrm>
          <a:prstGeom prst="rect">
            <a:avLst/>
          </a:prstGeom>
          <a:solidFill>
            <a:srgbClr val="FFFFFF"/>
          </a:solidFill>
          <a:ln w="12700">
            <a:miter lim="400000"/>
          </a:ln>
        </p:spPr>
        <p:txBody>
          <a:bodyPr lIns="45719" rIns="45719"/>
          <a:lstStyle/>
          <a:p>
            <a:endParaRPr/>
          </a:p>
        </p:txBody>
      </p:sp>
      <p:sp>
        <p:nvSpPr>
          <p:cNvPr id="4" name="CustomShape 3"/>
          <p:cNvSpPr txBox="1"/>
          <p:nvPr/>
        </p:nvSpPr>
        <p:spPr>
          <a:xfrm>
            <a:off x="661680" y="6496920"/>
            <a:ext cx="1304641" cy="159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8360" tIns="18360" rIns="18360" bIns="18360">
            <a:spAutoFit/>
          </a:bodyPr>
          <a:lstStyle>
            <a:lvl1pPr>
              <a:defRPr sz="900" spc="-1">
                <a:solidFill>
                  <a:srgbClr val="181717"/>
                </a:solidFill>
                <a:uFill>
                  <a:solidFill>
                    <a:srgbClr val="FFFFFF"/>
                  </a:solidFill>
                </a:uFill>
              </a:defRPr>
            </a:lvl1pPr>
          </a:lstStyle>
          <a:p>
            <a:r>
              <a:t>9/15/19</a:t>
            </a:r>
          </a:p>
        </p:txBody>
      </p:sp>
      <p:sp>
        <p:nvSpPr>
          <p:cNvPr id="5" name="Slide Number"/>
          <p:cNvSpPr txBox="1">
            <a:spLocks noGrp="1"/>
          </p:cNvSpPr>
          <p:nvPr>
            <p:ph type="sldNum" sz="quarter" idx="2"/>
          </p:nvPr>
        </p:nvSpPr>
        <p:spPr>
          <a:xfrm>
            <a:off x="11819890" y="1027347"/>
            <a:ext cx="245150" cy="226986"/>
          </a:xfrm>
          <a:prstGeom prst="rect">
            <a:avLst/>
          </a:prstGeom>
          <a:ln w="12700">
            <a:miter lim="400000"/>
          </a:ln>
        </p:spPr>
        <p:txBody>
          <a:bodyPr wrap="none" lIns="45719" rIns="45719" anchor="ctr">
            <a:spAutoFit/>
          </a:bodyPr>
          <a:lstStyle>
            <a:lvl1pPr algn="r">
              <a:defRPr sz="1000" spc="-1">
                <a:solidFill>
                  <a:srgbClr val="181717"/>
                </a:solidFill>
                <a:uFill>
                  <a:solidFill>
                    <a:srgbClr val="FFFFFF"/>
                  </a:solidFill>
                </a:uFill>
              </a:defRPr>
            </a:lvl1pPr>
          </a:lstStyle>
          <a:p>
            <a:fld id="{86CB4B4D-7CA3-9044-876B-883B54F8677D}" type="slidenum">
              <a:t>‹#›</a:t>
            </a:fld>
            <a:endParaRPr/>
          </a:p>
        </p:txBody>
      </p:sp>
      <p:sp>
        <p:nvSpPr>
          <p:cNvPr id="6" name="CustomShape 5"/>
          <p:cNvSpPr txBox="1"/>
          <p:nvPr/>
        </p:nvSpPr>
        <p:spPr>
          <a:xfrm rot="16200000">
            <a:off x="10292411" y="4897247"/>
            <a:ext cx="3514321" cy="2527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a:lnSpc>
                <a:spcPts val="500"/>
              </a:lnSpc>
              <a:defRPr b="1" spc="-1">
                <a:solidFill>
                  <a:srgbClr val="00B0F0"/>
                </a:solidFill>
                <a:uFill>
                  <a:solidFill>
                    <a:srgbClr val="FFFFFF"/>
                  </a:solidFill>
                </a:uFill>
              </a:defRPr>
            </a:pPr>
            <a:r>
              <a:t>Discovery,</a:t>
            </a:r>
          </a:p>
          <a:p>
            <a:pPr>
              <a:lnSpc>
                <a:spcPts val="500"/>
              </a:lnSpc>
              <a:defRPr b="1" spc="-1">
                <a:solidFill>
                  <a:srgbClr val="00B0F0"/>
                </a:solidFill>
                <a:uFill>
                  <a:solidFill>
                    <a:srgbClr val="FFFFFF"/>
                  </a:solidFill>
                </a:uFill>
              </a:defRPr>
            </a:pPr>
            <a:r>
              <a:t>accelerated</a:t>
            </a:r>
          </a:p>
        </p:txBody>
      </p:sp>
      <p:pic>
        <p:nvPicPr>
          <p:cNvPr id="7" name="Picture 18" descr="Picture 18"/>
          <p:cNvPicPr>
            <a:picLocks noChangeAspect="1"/>
          </p:cNvPicPr>
          <p:nvPr/>
        </p:nvPicPr>
        <p:blipFill>
          <a:blip r:embed="rId27"/>
          <a:stretch>
            <a:fillRect/>
          </a:stretch>
        </p:blipFill>
        <p:spPr>
          <a:xfrm>
            <a:off x="185760" y="204120"/>
            <a:ext cx="1946881" cy="349920"/>
          </a:xfrm>
          <a:prstGeom prst="rect">
            <a:avLst/>
          </a:prstGeom>
          <a:ln w="12700">
            <a:miter lim="400000"/>
          </a:ln>
        </p:spPr>
      </p:pic>
      <p:sp>
        <p:nvSpPr>
          <p:cNvPr id="8" name="Title Text"/>
          <p:cNvSpPr txBox="1">
            <a:spLocks noGrp="1"/>
          </p:cNvSpPr>
          <p:nvPr>
            <p:ph type="title"/>
          </p:nvPr>
        </p:nvSpPr>
        <p:spPr>
          <a:xfrm>
            <a:off x="609600" y="274637"/>
            <a:ext cx="109728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lstStyle/>
          <a:p>
            <a:r>
              <a:t>Title Text</a:t>
            </a:r>
          </a:p>
        </p:txBody>
      </p:sp>
      <p:sp>
        <p:nvSpPr>
          <p:cNvPr id="9"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transition spd="med"/>
  <p:txStyles>
    <p:titleStyle>
      <a:lvl1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4000" b="1" i="0" u="none" strike="noStrike" cap="none" spc="-1" baseline="0">
          <a:solidFill>
            <a:srgbClr val="00B0F0"/>
          </a:solidFill>
          <a:uFill>
            <a:solidFill>
              <a:srgbClr val="FFFFFF"/>
            </a:solidFill>
          </a:uFill>
          <a:latin typeface="+mn-lt"/>
          <a:ea typeface="+mn-ea"/>
          <a:cs typeface="+mn-cs"/>
          <a:sym typeface="Arial"/>
        </a:defRPr>
      </a:lvl9pPr>
    </p:titleStyle>
    <p:bodyStyle>
      <a:lvl1pPr marL="431999" marR="0" indent="-323999" algn="l" defTabSz="914400" rtl="0" latinLnBrk="0">
        <a:lnSpc>
          <a:spcPct val="100000"/>
        </a:lnSpc>
        <a:spcBef>
          <a:spcPts val="0"/>
        </a:spcBef>
        <a:spcAft>
          <a:spcPts val="0"/>
        </a:spcAft>
        <a:buClr>
          <a:srgbClr val="000000"/>
        </a:buClr>
        <a:buSzPct val="45000"/>
        <a:buFontTx/>
        <a:buChar char="●"/>
        <a:tabLst/>
        <a:defRPr sz="2800" b="0" i="0" u="none" strike="noStrike" cap="none" spc="-1" baseline="0">
          <a:solidFill>
            <a:srgbClr val="000000"/>
          </a:solidFill>
          <a:uFill>
            <a:solidFill>
              <a:srgbClr val="FFFFFF"/>
            </a:solidFill>
          </a:uFill>
          <a:latin typeface="+mn-lt"/>
          <a:ea typeface="+mn-ea"/>
          <a:cs typeface="+mn-cs"/>
          <a:sym typeface="Arial"/>
        </a:defRPr>
      </a:lvl1pPr>
      <a:lvl2pPr marL="993600" marR="0" indent="-453600" algn="l" defTabSz="914400" rtl="0" latinLnBrk="0">
        <a:lnSpc>
          <a:spcPct val="100000"/>
        </a:lnSpc>
        <a:spcBef>
          <a:spcPts val="0"/>
        </a:spcBef>
        <a:spcAft>
          <a:spcPts val="0"/>
        </a:spcAft>
        <a:buClr>
          <a:srgbClr val="000000"/>
        </a:buClr>
        <a:buSzPct val="75000"/>
        <a:buFont typeface="Wingdings"/>
        <a:buChar char=""/>
        <a:tabLst/>
        <a:defRPr sz="2800" b="0" i="0" u="none" strike="noStrike" cap="none" spc="-1" baseline="0">
          <a:solidFill>
            <a:srgbClr val="000000"/>
          </a:solidFill>
          <a:uFill>
            <a:solidFill>
              <a:srgbClr val="FFFFFF"/>
            </a:solidFill>
          </a:uFill>
          <a:latin typeface="+mn-lt"/>
          <a:ea typeface="+mn-ea"/>
          <a:cs typeface="+mn-cs"/>
          <a:sym typeface="Arial"/>
        </a:defRPr>
      </a:lvl2pPr>
      <a:lvl3pPr marL="1455999" marR="0" indent="-448000" algn="l" defTabSz="914400" rtl="0" latinLnBrk="0">
        <a:lnSpc>
          <a:spcPct val="100000"/>
        </a:lnSpc>
        <a:spcBef>
          <a:spcPts val="0"/>
        </a:spcBef>
        <a:spcAft>
          <a:spcPts val="0"/>
        </a:spcAft>
        <a:buClr>
          <a:srgbClr val="000000"/>
        </a:buClr>
        <a:buSzPct val="45000"/>
        <a:buFont typeface="Wingdings"/>
        <a:buChar char=""/>
        <a:tabLst/>
        <a:defRPr sz="2800" b="0" i="0" u="none" strike="noStrike" cap="none" spc="-1" baseline="0">
          <a:solidFill>
            <a:srgbClr val="000000"/>
          </a:solidFill>
          <a:uFill>
            <a:solidFill>
              <a:srgbClr val="FFFFFF"/>
            </a:solidFill>
          </a:uFill>
          <a:latin typeface="+mn-lt"/>
          <a:ea typeface="+mn-ea"/>
          <a:cs typeface="+mn-cs"/>
          <a:sym typeface="Arial"/>
        </a:defRPr>
      </a:lvl3pPr>
      <a:lvl4pPr marL="1847999" marR="0" indent="-336000" algn="l" defTabSz="914400" rtl="0" latinLnBrk="0">
        <a:lnSpc>
          <a:spcPct val="100000"/>
        </a:lnSpc>
        <a:spcBef>
          <a:spcPts val="0"/>
        </a:spcBef>
        <a:spcAft>
          <a:spcPts val="0"/>
        </a:spcAft>
        <a:buClr>
          <a:srgbClr val="000000"/>
        </a:buClr>
        <a:buSzPct val="75000"/>
        <a:buFont typeface="Wingdings"/>
        <a:buChar char=""/>
        <a:tabLst/>
        <a:defRPr sz="2800" b="0" i="0" u="none" strike="noStrike" cap="none" spc="-1" baseline="0">
          <a:solidFill>
            <a:srgbClr val="000000"/>
          </a:solidFill>
          <a:uFill>
            <a:solidFill>
              <a:srgbClr val="FFFFFF"/>
            </a:solidFill>
          </a:uFill>
          <a:latin typeface="+mn-lt"/>
          <a:ea typeface="+mn-ea"/>
          <a:cs typeface="+mn-cs"/>
          <a:sym typeface="Arial"/>
        </a:defRPr>
      </a:lvl4pPr>
      <a:lvl5pPr marL="2246399" marR="0" indent="-302399" algn="l" defTabSz="914400" rtl="0" latinLnBrk="0">
        <a:lnSpc>
          <a:spcPct val="100000"/>
        </a:lnSpc>
        <a:spcBef>
          <a:spcPts val="0"/>
        </a:spcBef>
        <a:spcAft>
          <a:spcPts val="0"/>
        </a:spcAft>
        <a:buClr>
          <a:srgbClr val="000000"/>
        </a:buClr>
        <a:buSzPct val="45000"/>
        <a:buFont typeface="Wingdings"/>
        <a:buChar char=""/>
        <a:tabLst/>
        <a:defRPr sz="2800" b="0" i="0" u="none" strike="noStrike" cap="none" spc="-1" baseline="0">
          <a:solidFill>
            <a:srgbClr val="000000"/>
          </a:solidFill>
          <a:uFill>
            <a:solidFill>
              <a:srgbClr val="FFFFFF"/>
            </a:solidFill>
          </a:uFill>
          <a:latin typeface="+mn-lt"/>
          <a:ea typeface="+mn-ea"/>
          <a:cs typeface="+mn-cs"/>
          <a:sym typeface="Arial"/>
        </a:defRPr>
      </a:lvl5pPr>
      <a:lvl6pPr marL="2678399" marR="0" indent="-302399" algn="l" defTabSz="914400" rtl="0" latinLnBrk="0">
        <a:lnSpc>
          <a:spcPct val="100000"/>
        </a:lnSpc>
        <a:spcBef>
          <a:spcPts val="0"/>
        </a:spcBef>
        <a:spcAft>
          <a:spcPts val="0"/>
        </a:spcAft>
        <a:buClr>
          <a:srgbClr val="000000"/>
        </a:buClr>
        <a:buSzPct val="45000"/>
        <a:buFont typeface="Wingdings"/>
        <a:buChar char=""/>
        <a:tabLst/>
        <a:defRPr sz="2800" b="0" i="0" u="none" strike="noStrike" cap="none" spc="-1" baseline="0">
          <a:solidFill>
            <a:srgbClr val="000000"/>
          </a:solidFill>
          <a:uFill>
            <a:solidFill>
              <a:srgbClr val="FFFFFF"/>
            </a:solidFill>
          </a:uFill>
          <a:latin typeface="+mn-lt"/>
          <a:ea typeface="+mn-ea"/>
          <a:cs typeface="+mn-cs"/>
          <a:sym typeface="Arial"/>
        </a:defRPr>
      </a:lvl6pPr>
      <a:lvl7pPr marL="3110399" marR="0" indent="-302399" algn="l" defTabSz="914400" rtl="0" latinLnBrk="0">
        <a:lnSpc>
          <a:spcPct val="100000"/>
        </a:lnSpc>
        <a:spcBef>
          <a:spcPts val="0"/>
        </a:spcBef>
        <a:spcAft>
          <a:spcPts val="0"/>
        </a:spcAft>
        <a:buClr>
          <a:srgbClr val="000000"/>
        </a:buClr>
        <a:buSzPct val="45000"/>
        <a:buFont typeface="Wingdings"/>
        <a:buChar char=""/>
        <a:tabLst/>
        <a:defRPr sz="2800" b="0" i="0" u="none" strike="noStrike" cap="none" spc="-1" baseline="0">
          <a:solidFill>
            <a:srgbClr val="000000"/>
          </a:solidFill>
          <a:uFill>
            <a:solidFill>
              <a:srgbClr val="FFFFFF"/>
            </a:solidFill>
          </a:uFill>
          <a:latin typeface="+mn-lt"/>
          <a:ea typeface="+mn-ea"/>
          <a:cs typeface="+mn-cs"/>
          <a:sym typeface="Arial"/>
        </a:defRPr>
      </a:lvl7pPr>
      <a:lvl8pPr marL="0" marR="0" indent="0" algn="l" defTabSz="914400" rtl="0" latinLnBrk="0">
        <a:lnSpc>
          <a:spcPct val="100000"/>
        </a:lnSpc>
        <a:spcBef>
          <a:spcPts val="0"/>
        </a:spcBef>
        <a:spcAft>
          <a:spcPts val="0"/>
        </a:spcAft>
        <a:buClr>
          <a:srgbClr val="000000"/>
        </a:buClr>
        <a:buSzTx/>
        <a:buFont typeface="Wingdings"/>
        <a:buNone/>
        <a:tabLst/>
        <a:defRPr sz="2800" b="0" i="0" u="none" strike="noStrike" cap="none" spc="-1" baseline="0">
          <a:solidFill>
            <a:srgbClr val="000000"/>
          </a:solidFill>
          <a:uFill>
            <a:solidFill>
              <a:srgbClr val="FFFFFF"/>
            </a:solidFill>
          </a:uFill>
          <a:latin typeface="+mn-lt"/>
          <a:ea typeface="+mn-ea"/>
          <a:cs typeface="+mn-cs"/>
          <a:sym typeface="Arial"/>
        </a:defRPr>
      </a:lvl8pPr>
      <a:lvl9pPr marL="0" marR="0" indent="0" algn="l" defTabSz="914400" rtl="0" latinLnBrk="0">
        <a:lnSpc>
          <a:spcPct val="100000"/>
        </a:lnSpc>
        <a:spcBef>
          <a:spcPts val="0"/>
        </a:spcBef>
        <a:spcAft>
          <a:spcPts val="0"/>
        </a:spcAft>
        <a:buClr>
          <a:srgbClr val="000000"/>
        </a:buClr>
        <a:buSzTx/>
        <a:buFont typeface="Wingdings"/>
        <a:buNone/>
        <a:tabLst/>
        <a:defRPr sz="2800" b="0" i="0" u="none" strike="noStrike" cap="none" spc="-1" baseline="0">
          <a:solidFill>
            <a:srgbClr val="000000"/>
          </a:solidFill>
          <a:uFill>
            <a:solidFill>
              <a:srgbClr val="FFFFFF"/>
            </a:solidFill>
          </a:uFill>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000" b="0" i="0" u="none" strike="noStrike" cap="none" spc="-1" baseline="0">
          <a:solidFill>
            <a:schemeClr val="tx1"/>
          </a:solidFill>
          <a:uFill>
            <a:solidFill>
              <a:srgbClr val="FFFFFF"/>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4"/>
          <p:cNvSpPr txBox="1">
            <a:spLocks noGrp="1"/>
          </p:cNvSpPr>
          <p:nvPr>
            <p:ph type="sldNum" sz="quarter" idx="2"/>
          </p:nvPr>
        </p:nvSpPr>
        <p:spPr>
          <a:xfrm>
            <a:off x="11890395" y="1027347"/>
            <a:ext cx="174645" cy="22698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
        <p:nvSpPr>
          <p:cNvPr id="267" name="TextShape 1"/>
          <p:cNvSpPr txBox="1"/>
          <p:nvPr/>
        </p:nvSpPr>
        <p:spPr>
          <a:xfrm>
            <a:off x="150120" y="2032919"/>
            <a:ext cx="5483881" cy="12163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a:defRPr sz="4000" b="1" spc="-1">
                <a:solidFill>
                  <a:srgbClr val="00B0F0"/>
                </a:solidFill>
                <a:uFill>
                  <a:solidFill>
                    <a:srgbClr val="FFFFFF"/>
                  </a:solidFill>
                </a:uFill>
              </a:defRPr>
            </a:lvl1pPr>
          </a:lstStyle>
          <a:p>
            <a:r>
              <a:t>Big Data Session Intro</a:t>
            </a:r>
          </a:p>
        </p:txBody>
      </p:sp>
      <p:sp>
        <p:nvSpPr>
          <p:cNvPr id="268" name="TextShape 2"/>
          <p:cNvSpPr txBox="1"/>
          <p:nvPr/>
        </p:nvSpPr>
        <p:spPr>
          <a:xfrm>
            <a:off x="661680" y="4755578"/>
            <a:ext cx="3938400" cy="2592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defRPr spc="-1">
                <a:uFill>
                  <a:solidFill>
                    <a:srgbClr val="FFFFFF"/>
                  </a:solidFill>
                </a:uFill>
              </a:defRPr>
            </a:lvl1pPr>
          </a:lstStyle>
          <a:p>
            <a:r>
              <a:t>Wojtek Fedorko, Frank Schluenzen</a:t>
            </a:r>
          </a:p>
        </p:txBody>
      </p:sp>
      <p:pic>
        <p:nvPicPr>
          <p:cNvPr id="269" name="Picture 2" descr="Picture 2"/>
          <p:cNvPicPr>
            <a:picLocks noChangeAspect="1"/>
          </p:cNvPicPr>
          <p:nvPr/>
        </p:nvPicPr>
        <p:blipFill>
          <a:blip r:embed="rId2"/>
          <a:stretch>
            <a:fillRect/>
          </a:stretch>
        </p:blipFill>
        <p:spPr>
          <a:xfrm>
            <a:off x="2609346" y="-5167"/>
            <a:ext cx="3096345" cy="93783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CustomShape 2"/>
          <p:cNvSpPr txBox="1">
            <a:spLocks noGrp="1"/>
          </p:cNvSpPr>
          <p:nvPr>
            <p:ph type="sldNum" sz="quarter" idx="2"/>
          </p:nvPr>
        </p:nvSpPr>
        <p:spPr>
          <a:xfrm>
            <a:off x="11890395" y="1027347"/>
            <a:ext cx="174645" cy="22698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272" name="TextShape 1"/>
          <p:cNvSpPr txBox="1"/>
          <p:nvPr/>
        </p:nvSpPr>
        <p:spPr>
          <a:xfrm>
            <a:off x="551384" y="764704"/>
            <a:ext cx="8953560" cy="3737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a:defRPr sz="2000" b="1" spc="-1">
                <a:solidFill>
                  <a:srgbClr val="00B0F0"/>
                </a:solidFill>
                <a:uFill>
                  <a:solidFill>
                    <a:srgbClr val="FFFFFF"/>
                  </a:solidFill>
                </a:uFill>
              </a:defRPr>
            </a:lvl1pPr>
          </a:lstStyle>
          <a:p>
            <a:r>
              <a:t>Goals of this session</a:t>
            </a:r>
          </a:p>
        </p:txBody>
      </p:sp>
      <p:sp>
        <p:nvSpPr>
          <p:cNvPr id="273" name="TextShape 2"/>
          <p:cNvSpPr txBox="1"/>
          <p:nvPr/>
        </p:nvSpPr>
        <p:spPr>
          <a:xfrm>
            <a:off x="681479" y="1915372"/>
            <a:ext cx="10599098" cy="2020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nchor="ctr">
            <a:spAutoFit/>
          </a:bodyPr>
          <a:lstStyle/>
          <a:p>
            <a:pPr marL="457200" indent="-457200">
              <a:lnSpc>
                <a:spcPct val="150000"/>
              </a:lnSpc>
              <a:buSzPct val="100000"/>
              <a:buFont typeface="Arial"/>
              <a:buChar char="•"/>
              <a:defRPr sz="2400" spc="-1">
                <a:uFill>
                  <a:solidFill>
                    <a:srgbClr val="FFFFFF"/>
                  </a:solidFill>
                </a:uFill>
              </a:defRPr>
            </a:pPr>
            <a:r>
              <a:t>Listen, learn and speak up!</a:t>
            </a:r>
          </a:p>
          <a:p>
            <a:pPr marL="457200" indent="-457200">
              <a:lnSpc>
                <a:spcPct val="150000"/>
              </a:lnSpc>
              <a:buSzPct val="100000"/>
              <a:buFont typeface="Arial"/>
              <a:buChar char="•"/>
              <a:defRPr sz="2400" spc="-1">
                <a:uFill>
                  <a:solidFill>
                    <a:srgbClr val="FFFFFF"/>
                  </a:solidFill>
                </a:uFill>
              </a:defRPr>
            </a:pPr>
            <a:r>
              <a:t>Can your science problem be attacked in similar way?</a:t>
            </a:r>
          </a:p>
          <a:p>
            <a:pPr marL="457200" indent="-457200">
              <a:lnSpc>
                <a:spcPct val="150000"/>
              </a:lnSpc>
              <a:buSzPct val="100000"/>
              <a:buFont typeface="Arial"/>
              <a:buChar char="•"/>
              <a:defRPr sz="2400" spc="-1">
                <a:uFill>
                  <a:solidFill>
                    <a:srgbClr val="FFFFFF"/>
                  </a:solidFill>
                </a:uFill>
              </a:defRPr>
            </a:pPr>
            <a:r>
              <a:t>Or maybe you attacked similar problem completely differently – do share!</a:t>
            </a:r>
          </a:p>
          <a:p>
            <a:pPr marL="457200" indent="-457200">
              <a:lnSpc>
                <a:spcPct val="150000"/>
              </a:lnSpc>
              <a:buSzPct val="100000"/>
              <a:buFont typeface="Arial"/>
              <a:buChar char="•"/>
              <a:defRPr sz="2400" spc="-1">
                <a:uFill>
                  <a:solidFill>
                    <a:srgbClr val="FFFFFF"/>
                  </a:solidFill>
                </a:uFill>
              </a:defRPr>
            </a:pPr>
            <a:r>
              <a:t>Can we work together on these problems?</a:t>
            </a:r>
          </a:p>
        </p:txBody>
      </p:sp>
      <p:pic>
        <p:nvPicPr>
          <p:cNvPr id="274" name="Picture 4" descr="Picture 4"/>
          <p:cNvPicPr>
            <a:picLocks noChangeAspect="1"/>
          </p:cNvPicPr>
          <p:nvPr/>
        </p:nvPicPr>
        <p:blipFill>
          <a:blip r:embed="rId2"/>
          <a:stretch>
            <a:fillRect/>
          </a:stretch>
        </p:blipFill>
        <p:spPr>
          <a:xfrm rot="16200000">
            <a:off x="10554127" y="4928358"/>
            <a:ext cx="2459707" cy="443458"/>
          </a:xfrm>
          <a:prstGeom prst="rect">
            <a:avLst/>
          </a:prstGeom>
          <a:ln w="12700">
            <a:miter lim="400000"/>
          </a:ln>
        </p:spPr>
      </p:pic>
      <p:pic>
        <p:nvPicPr>
          <p:cNvPr id="275" name="Picture 2" descr="Picture 2"/>
          <p:cNvPicPr>
            <a:picLocks noChangeAspect="1"/>
          </p:cNvPicPr>
          <p:nvPr/>
        </p:nvPicPr>
        <p:blipFill>
          <a:blip r:embed="rId3"/>
          <a:stretch>
            <a:fillRect/>
          </a:stretch>
        </p:blipFill>
        <p:spPr>
          <a:xfrm rot="16200000">
            <a:off x="10436872" y="2279857"/>
            <a:ext cx="2694219" cy="816039"/>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CustomShape 2"/>
          <p:cNvSpPr txBox="1">
            <a:spLocks noGrp="1"/>
          </p:cNvSpPr>
          <p:nvPr>
            <p:ph type="sldNum" sz="quarter" idx="2"/>
          </p:nvPr>
        </p:nvSpPr>
        <p:spPr>
          <a:xfrm>
            <a:off x="11890395" y="1027347"/>
            <a:ext cx="174645" cy="22698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278" name="TextShape 1"/>
          <p:cNvSpPr txBox="1"/>
          <p:nvPr/>
        </p:nvSpPr>
        <p:spPr>
          <a:xfrm>
            <a:off x="551384" y="764704"/>
            <a:ext cx="8953560" cy="3492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a:defRPr b="1" spc="-1">
                <a:solidFill>
                  <a:srgbClr val="00B0F0"/>
                </a:solidFill>
                <a:uFill>
                  <a:solidFill>
                    <a:srgbClr val="FFFFFF"/>
                  </a:solidFill>
                </a:uFill>
              </a:defRPr>
            </a:lvl1pPr>
          </a:lstStyle>
          <a:p>
            <a:r>
              <a:t>Big Data Working group - Agenda</a:t>
            </a:r>
          </a:p>
        </p:txBody>
      </p:sp>
      <p:graphicFrame>
        <p:nvGraphicFramePr>
          <p:cNvPr id="279" name="Tabelle 1"/>
          <p:cNvGraphicFramePr/>
          <p:nvPr>
            <p:extLst>
              <p:ext uri="{D42A27DB-BD31-4B8C-83A1-F6EECF244321}">
                <p14:modId xmlns:p14="http://schemas.microsoft.com/office/powerpoint/2010/main" val="3823039751"/>
              </p:ext>
            </p:extLst>
          </p:nvPr>
        </p:nvGraphicFramePr>
        <p:xfrm>
          <a:off x="191344" y="1628799"/>
          <a:ext cx="11805440" cy="3337560"/>
        </p:xfrm>
        <a:graphic>
          <a:graphicData uri="http://schemas.openxmlformats.org/drawingml/2006/table">
            <a:tbl>
              <a:tblPr firstRow="1" bandRow="1">
                <a:tableStyleId>{4C3C2611-4C71-4FC5-86AE-919BDF0F9419}</a:tableStyleId>
              </a:tblPr>
              <a:tblGrid>
                <a:gridCol w="1782003">
                  <a:extLst>
                    <a:ext uri="{9D8B030D-6E8A-4147-A177-3AD203B41FA5}">
                      <a16:colId xmlns:a16="http://schemas.microsoft.com/office/drawing/2014/main" val="20000"/>
                    </a:ext>
                  </a:extLst>
                </a:gridCol>
                <a:gridCol w="2445574">
                  <a:extLst>
                    <a:ext uri="{9D8B030D-6E8A-4147-A177-3AD203B41FA5}">
                      <a16:colId xmlns:a16="http://schemas.microsoft.com/office/drawing/2014/main" val="20001"/>
                    </a:ext>
                  </a:extLst>
                </a:gridCol>
                <a:gridCol w="7577863">
                  <a:extLst>
                    <a:ext uri="{9D8B030D-6E8A-4147-A177-3AD203B41FA5}">
                      <a16:colId xmlns:a16="http://schemas.microsoft.com/office/drawing/2014/main" val="20002"/>
                    </a:ext>
                  </a:extLst>
                </a:gridCol>
              </a:tblGrid>
              <a:tr h="370840">
                <a:tc gridSpan="3">
                  <a:txBody>
                    <a:bodyPr/>
                    <a:lstStyle/>
                    <a:p>
                      <a:pPr algn="ctr">
                        <a:defRPr sz="1800" b="0" spc="0">
                          <a:solidFill>
                            <a:srgbClr val="000000"/>
                          </a:solidFill>
                          <a:uFillTx/>
                        </a:defRPr>
                      </a:pPr>
                      <a:r>
                        <a:rPr b="1">
                          <a:solidFill>
                            <a:srgbClr val="FFFFFF"/>
                          </a:solidFill>
                        </a:rPr>
                        <a:t>Agenda</a:t>
                      </a:r>
                    </a:p>
                  </a:txBody>
                  <a:tcPr marL="45720" marR="45720" horzOverflow="overflow"/>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0"/>
                  </a:ext>
                </a:extLst>
              </a:tr>
              <a:tr h="370840">
                <a:tc>
                  <a:txBody>
                    <a:bodyPr/>
                    <a:lstStyle/>
                    <a:p>
                      <a:pPr algn="l">
                        <a:defRPr sz="1800" spc="0">
                          <a:uFillTx/>
                        </a:defRPr>
                      </a:pPr>
                      <a:r>
                        <a:rPr sz="1600"/>
                        <a:t>14:30 - 14:40</a:t>
                      </a:r>
                    </a:p>
                  </a:txBody>
                  <a:tcPr marL="45720" marR="45720" horzOverflow="overflow"/>
                </a:tc>
                <a:tc>
                  <a:txBody>
                    <a:bodyPr/>
                    <a:lstStyle/>
                    <a:p>
                      <a:pPr algn="l">
                        <a:defRPr sz="1800" spc="0">
                          <a:uFillTx/>
                        </a:defRPr>
                      </a:pPr>
                      <a:r>
                        <a:rPr sz="1600"/>
                        <a:t>Introduction</a:t>
                      </a:r>
                    </a:p>
                  </a:txBody>
                  <a:tcPr marL="45720" marR="45720" horzOverflow="overflow"/>
                </a:tc>
                <a:tc>
                  <a:txBody>
                    <a:bodyPr/>
                    <a:lstStyle/>
                    <a:p>
                      <a:pPr algn="l">
                        <a:defRPr sz="1600" spc="0">
                          <a:uFillTx/>
                        </a:defRPr>
                      </a:pPr>
                      <a:endParaRPr/>
                    </a:p>
                  </a:txBody>
                  <a:tcPr marL="45720" marR="45720" horzOverflow="overflow"/>
                </a:tc>
                <a:extLst>
                  <a:ext uri="{0D108BD9-81ED-4DB2-BD59-A6C34878D82A}">
                    <a16:rowId xmlns:a16="http://schemas.microsoft.com/office/drawing/2014/main" val="10001"/>
                  </a:ext>
                </a:extLst>
              </a:tr>
              <a:tr h="370840">
                <a:tc>
                  <a:txBody>
                    <a:bodyPr/>
                    <a:lstStyle/>
                    <a:p>
                      <a:pPr algn="l">
                        <a:defRPr sz="1800" spc="0">
                          <a:uFillTx/>
                        </a:defRPr>
                      </a:pPr>
                      <a:r>
                        <a:rPr sz="1600"/>
                        <a:t>14:40 - 15:10</a:t>
                      </a:r>
                    </a:p>
                  </a:txBody>
                  <a:tcPr marL="45720" marR="45720" horzOverflow="overflow"/>
                </a:tc>
                <a:tc>
                  <a:txBody>
                    <a:bodyPr/>
                    <a:lstStyle/>
                    <a:p>
                      <a:pPr algn="l">
                        <a:defRPr sz="1600" spc="0">
                          <a:uFillTx/>
                        </a:defRPr>
                      </a:pPr>
                      <a:r>
                        <a:t>Daniel COQUELIN</a:t>
                      </a:r>
                    </a:p>
                  </a:txBody>
                  <a:tcPr marL="45720" marR="45720" horzOverflow="overflow"/>
                </a:tc>
                <a:tc>
                  <a:txBody>
                    <a:bodyPr/>
                    <a:lstStyle/>
                    <a:p>
                      <a:pPr algn="l">
                        <a:defRPr sz="1800" spc="0">
                          <a:uFillTx/>
                        </a:defRPr>
                      </a:pPr>
                      <a:r>
                        <a:rPr sz="1600"/>
                        <a:t>The Helmholtz Analytics Toolkit (HeAT), a Distributed Data Analysis Framework</a:t>
                      </a:r>
                    </a:p>
                  </a:txBody>
                  <a:tcPr marL="45720" marR="45720" horzOverflow="overflow"/>
                </a:tc>
                <a:extLst>
                  <a:ext uri="{0D108BD9-81ED-4DB2-BD59-A6C34878D82A}">
                    <a16:rowId xmlns:a16="http://schemas.microsoft.com/office/drawing/2014/main" val="10002"/>
                  </a:ext>
                </a:extLst>
              </a:tr>
              <a:tr h="370840">
                <a:tc>
                  <a:txBody>
                    <a:bodyPr/>
                    <a:lstStyle/>
                    <a:p>
                      <a:pPr algn="l">
                        <a:defRPr sz="1800" spc="0">
                          <a:uFillTx/>
                        </a:defRPr>
                      </a:pPr>
                      <a:r>
                        <a:rPr sz="1600"/>
                        <a:t>15:10 - 15:40</a:t>
                      </a:r>
                    </a:p>
                  </a:txBody>
                  <a:tcPr marL="45720" marR="45720" horzOverflow="overflow"/>
                </a:tc>
                <a:tc>
                  <a:txBody>
                    <a:bodyPr/>
                    <a:lstStyle/>
                    <a:p>
                      <a:pPr algn="l">
                        <a:defRPr sz="1800" spc="0">
                          <a:uFillTx/>
                        </a:defRPr>
                      </a:pPr>
                      <a:r>
                        <a:rPr sz="1600"/>
                        <a:t>Nicholas PROUSE</a:t>
                      </a:r>
                    </a:p>
                  </a:txBody>
                  <a:tcPr marL="45720" marR="45720" horzOverflow="overflow"/>
                </a:tc>
                <a:tc>
                  <a:txBody>
                    <a:bodyPr/>
                    <a:lstStyle/>
                    <a:p>
                      <a:pPr algn="l">
                        <a:defRPr sz="1800" spc="0">
                          <a:uFillTx/>
                        </a:defRPr>
                      </a:pPr>
                      <a:r>
                        <a:rPr sz="1600"/>
                        <a:t>Deep Learning Applications in Water Cherenkov Neutrino Detectors</a:t>
                      </a:r>
                    </a:p>
                  </a:txBody>
                  <a:tcPr marL="45720" marR="45720" horzOverflow="overflow"/>
                </a:tc>
                <a:extLst>
                  <a:ext uri="{0D108BD9-81ED-4DB2-BD59-A6C34878D82A}">
                    <a16:rowId xmlns:a16="http://schemas.microsoft.com/office/drawing/2014/main" val="10003"/>
                  </a:ext>
                </a:extLst>
              </a:tr>
              <a:tr h="370840">
                <a:tc>
                  <a:txBody>
                    <a:bodyPr/>
                    <a:lstStyle/>
                    <a:p>
                      <a:pPr algn="l">
                        <a:defRPr sz="1800" spc="0">
                          <a:uFillTx/>
                        </a:defRPr>
                      </a:pPr>
                      <a:r>
                        <a:rPr sz="1600"/>
                        <a:t>15:40 - 16:10</a:t>
                      </a:r>
                    </a:p>
                  </a:txBody>
                  <a:tcPr marL="45720" marR="45720" horzOverflow="overflow"/>
                </a:tc>
                <a:tc>
                  <a:txBody>
                    <a:bodyPr/>
                    <a:lstStyle/>
                    <a:p>
                      <a:pPr algn="l">
                        <a:defRPr sz="1800" spc="0">
                          <a:uFillTx/>
                        </a:defRPr>
                      </a:pPr>
                      <a:r>
                        <a:rPr sz="1600"/>
                        <a:t>Philipp HEUSER</a:t>
                      </a:r>
                    </a:p>
                  </a:txBody>
                  <a:tcPr marL="45720" marR="45720" horzOverflow="overflow"/>
                </a:tc>
                <a:tc>
                  <a:txBody>
                    <a:bodyPr/>
                    <a:lstStyle/>
                    <a:p>
                      <a:pPr algn="l">
                        <a:defRPr sz="1800" spc="0">
                          <a:uFillTx/>
                        </a:defRPr>
                      </a:pPr>
                      <a:r>
                        <a:rPr sz="1600"/>
                        <a:t>Deep Learning Applications in Photon Science imaging applications</a:t>
                      </a:r>
                    </a:p>
                  </a:txBody>
                  <a:tcPr marL="45720" marR="45720" horzOverflow="overflow"/>
                </a:tc>
                <a:extLst>
                  <a:ext uri="{0D108BD9-81ED-4DB2-BD59-A6C34878D82A}">
                    <a16:rowId xmlns:a16="http://schemas.microsoft.com/office/drawing/2014/main" val="10004"/>
                  </a:ext>
                </a:extLst>
              </a:tr>
              <a:tr h="370840">
                <a:tc>
                  <a:txBody>
                    <a:bodyPr/>
                    <a:lstStyle/>
                    <a:p>
                      <a:pPr algn="l">
                        <a:defRPr sz="1800" spc="0">
                          <a:uFillTx/>
                        </a:defRPr>
                      </a:pPr>
                      <a:r>
                        <a:rPr sz="1600"/>
                        <a:t>16:10 - 16:30</a:t>
                      </a:r>
                    </a:p>
                  </a:txBody>
                  <a:tcPr marL="45720" marR="45720" horzOverflow="overflow">
                    <a:solidFill>
                      <a:srgbClr val="B3A2C7"/>
                    </a:solidFill>
                  </a:tcPr>
                </a:tc>
                <a:tc gridSpan="2">
                  <a:txBody>
                    <a:bodyPr/>
                    <a:lstStyle/>
                    <a:p>
                      <a:pPr algn="ctr">
                        <a:defRPr sz="1800" spc="0">
                          <a:uFillTx/>
                        </a:defRPr>
                      </a:pPr>
                      <a:r>
                        <a:rPr sz="1600"/>
                        <a:t>BREAK</a:t>
                      </a:r>
                    </a:p>
                  </a:txBody>
                  <a:tcPr marL="45720" marR="45720" horzOverflow="overflow">
                    <a:solidFill>
                      <a:srgbClr val="B3A2C7"/>
                    </a:solidFill>
                  </a:tcPr>
                </a:tc>
                <a:tc hMerge="1">
                  <a:txBody>
                    <a:bodyPr/>
                    <a:lstStyle/>
                    <a:p>
                      <a:endParaRPr lang="pl-PL"/>
                    </a:p>
                  </a:txBody>
                  <a:tcPr/>
                </a:tc>
                <a:extLst>
                  <a:ext uri="{0D108BD9-81ED-4DB2-BD59-A6C34878D82A}">
                    <a16:rowId xmlns:a16="http://schemas.microsoft.com/office/drawing/2014/main" val="10005"/>
                  </a:ext>
                </a:extLst>
              </a:tr>
              <a:tr h="370840">
                <a:tc>
                  <a:txBody>
                    <a:bodyPr/>
                    <a:lstStyle/>
                    <a:p>
                      <a:pPr algn="l">
                        <a:defRPr sz="1800" spc="0">
                          <a:uFillTx/>
                        </a:defRPr>
                      </a:pPr>
                      <a:r>
                        <a:rPr sz="1600"/>
                        <a:t>16:30 - 17:00</a:t>
                      </a:r>
                    </a:p>
                  </a:txBody>
                  <a:tcPr marL="45720" marR="45720" horzOverflow="overflow"/>
                </a:tc>
                <a:tc>
                  <a:txBody>
                    <a:bodyPr/>
                    <a:lstStyle/>
                    <a:p>
                      <a:pPr algn="l">
                        <a:defRPr sz="1800" spc="0">
                          <a:uFillTx/>
                        </a:defRPr>
                      </a:pPr>
                      <a:r>
                        <a:rPr lang="en-CA" sz="1600" dirty="0"/>
                        <a:t>Michael</a:t>
                      </a:r>
                      <a:r>
                        <a:rPr sz="1600" dirty="0"/>
                        <a:t> G</a:t>
                      </a:r>
                      <a:r>
                        <a:rPr lang="en-CA" sz="1600" dirty="0"/>
                        <a:t>ENNARI</a:t>
                      </a:r>
                      <a:endParaRPr sz="1600" dirty="0"/>
                    </a:p>
                  </a:txBody>
                  <a:tcPr marL="45720" marR="45720" horzOverflow="overflow"/>
                </a:tc>
                <a:tc>
                  <a:txBody>
                    <a:bodyPr/>
                    <a:lstStyle/>
                    <a:p>
                      <a:pPr algn="l">
                        <a:defRPr sz="1800" spc="0">
                          <a:uFillTx/>
                        </a:defRPr>
                      </a:pPr>
                      <a:r>
                        <a:rPr sz="1600"/>
                        <a:t>Gaussian Process extrapolation of No-Core Shell Model Calculations</a:t>
                      </a:r>
                    </a:p>
                  </a:txBody>
                  <a:tcPr marL="45720" marR="45720" horzOverflow="overflow"/>
                </a:tc>
                <a:extLst>
                  <a:ext uri="{0D108BD9-81ED-4DB2-BD59-A6C34878D82A}">
                    <a16:rowId xmlns:a16="http://schemas.microsoft.com/office/drawing/2014/main" val="10006"/>
                  </a:ext>
                </a:extLst>
              </a:tr>
              <a:tr h="370840">
                <a:tc>
                  <a:txBody>
                    <a:bodyPr/>
                    <a:lstStyle/>
                    <a:p>
                      <a:pPr algn="l">
                        <a:defRPr sz="1800" spc="0">
                          <a:uFillTx/>
                        </a:defRPr>
                      </a:pPr>
                      <a:r>
                        <a:rPr sz="1600"/>
                        <a:t>17:00 - 17:30</a:t>
                      </a:r>
                    </a:p>
                  </a:txBody>
                  <a:tcPr marL="45720" marR="45720" horzOverflow="overflow"/>
                </a:tc>
                <a:tc>
                  <a:txBody>
                    <a:bodyPr/>
                    <a:lstStyle/>
                    <a:p>
                      <a:pPr algn="l">
                        <a:defRPr sz="1800" spc="0">
                          <a:uFillTx/>
                        </a:defRPr>
                      </a:pPr>
                      <a:r>
                        <a:rPr sz="1600"/>
                        <a:t>Dirk KRUECKER</a:t>
                      </a:r>
                    </a:p>
                  </a:txBody>
                  <a:tcPr marL="45720" marR="45720" horzOverflow="overflow"/>
                </a:tc>
                <a:tc>
                  <a:txBody>
                    <a:bodyPr/>
                    <a:lstStyle/>
                    <a:p>
                      <a:pPr algn="l">
                        <a:defRPr sz="1800" spc="0">
                          <a:uFillTx/>
                        </a:defRPr>
                      </a:pPr>
                      <a:r>
                        <a:rPr sz="1600"/>
                        <a:t>Application of Machine Learning in CMS</a:t>
                      </a:r>
                    </a:p>
                  </a:txBody>
                  <a:tcPr marL="45720" marR="45720" horzOverflow="overflow"/>
                </a:tc>
                <a:extLst>
                  <a:ext uri="{0D108BD9-81ED-4DB2-BD59-A6C34878D82A}">
                    <a16:rowId xmlns:a16="http://schemas.microsoft.com/office/drawing/2014/main" val="10007"/>
                  </a:ext>
                </a:extLst>
              </a:tr>
              <a:tr h="370840">
                <a:tc>
                  <a:txBody>
                    <a:bodyPr/>
                    <a:lstStyle/>
                    <a:p>
                      <a:pPr algn="l">
                        <a:defRPr sz="1800" spc="0">
                          <a:uFillTx/>
                        </a:defRPr>
                      </a:pPr>
                      <a:r>
                        <a:rPr sz="1600"/>
                        <a:t>17:30 - 18:00</a:t>
                      </a:r>
                    </a:p>
                  </a:txBody>
                  <a:tcPr marL="45720" marR="45720" horzOverflow="overflow"/>
                </a:tc>
                <a:tc>
                  <a:txBody>
                    <a:bodyPr/>
                    <a:lstStyle/>
                    <a:p>
                      <a:pPr algn="l">
                        <a:defRPr sz="1800" spc="0">
                          <a:uFillTx/>
                        </a:defRPr>
                      </a:pPr>
                      <a:r>
                        <a:rPr sz="1600"/>
                        <a:t>Sergey TOMIN</a:t>
                      </a:r>
                    </a:p>
                  </a:txBody>
                  <a:tcPr marL="45720" marR="45720" horzOverflow="overflow"/>
                </a:tc>
                <a:tc>
                  <a:txBody>
                    <a:bodyPr/>
                    <a:lstStyle/>
                    <a:p>
                      <a:pPr algn="l">
                        <a:defRPr sz="1800" spc="0">
                          <a:uFillTx/>
                        </a:defRPr>
                      </a:pPr>
                      <a:r>
                        <a:rPr sz="1600" dirty="0"/>
                        <a:t>Applications of Machine Learning in Accelerator Operation</a:t>
                      </a:r>
                    </a:p>
                  </a:txBody>
                  <a:tcPr marL="45720" marR="45720" horzOverflow="overflow"/>
                </a:tc>
                <a:extLst>
                  <a:ext uri="{0D108BD9-81ED-4DB2-BD59-A6C34878D82A}">
                    <a16:rowId xmlns:a16="http://schemas.microsoft.com/office/drawing/2014/main" val="10008"/>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2"/>
          <p:cNvSpPr txBox="1">
            <a:spLocks noGrp="1"/>
          </p:cNvSpPr>
          <p:nvPr>
            <p:ph type="sldNum" sz="quarter" idx="2"/>
          </p:nvPr>
        </p:nvSpPr>
        <p:spPr>
          <a:xfrm>
            <a:off x="11890395" y="1027347"/>
            <a:ext cx="174645" cy="22698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282" name="TextShape 1"/>
          <p:cNvSpPr txBox="1"/>
          <p:nvPr/>
        </p:nvSpPr>
        <p:spPr>
          <a:xfrm>
            <a:off x="551384" y="764704"/>
            <a:ext cx="8953560" cy="3492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a:defRPr b="1" spc="-1">
                <a:solidFill>
                  <a:srgbClr val="00B0F0"/>
                </a:solidFill>
                <a:uFill>
                  <a:solidFill>
                    <a:srgbClr val="FFFFFF"/>
                  </a:solidFill>
                </a:uFill>
              </a:defRPr>
            </a:lvl1pPr>
          </a:lstStyle>
          <a:p>
            <a:r>
              <a:t>Big Data Working group</a:t>
            </a:r>
          </a:p>
        </p:txBody>
      </p:sp>
      <p:sp>
        <p:nvSpPr>
          <p:cNvPr id="283" name="TextShape 2"/>
          <p:cNvSpPr txBox="1"/>
          <p:nvPr/>
        </p:nvSpPr>
        <p:spPr>
          <a:xfrm>
            <a:off x="681480" y="2222315"/>
            <a:ext cx="8953560" cy="28961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nchor="ctr">
            <a:spAutoFit/>
          </a:bodyPr>
          <a:lstStyle>
            <a:lvl1pPr>
              <a:defRPr sz="3200" i="1" spc="-1">
                <a:uFill>
                  <a:solidFill>
                    <a:srgbClr val="FFFFFF"/>
                  </a:solidFill>
                </a:uFill>
              </a:defRPr>
            </a:lvl1pPr>
          </a:lstStyle>
          <a:p>
            <a:r>
              <a:t>“This working group will focus on the development of methods for machine learning, or more generally artificial intelligence, on the application of these methods in our field of research, and on the mutual benefit between basic development and the application world.”</a:t>
            </a:r>
          </a:p>
        </p:txBody>
      </p:sp>
      <p:pic>
        <p:nvPicPr>
          <p:cNvPr id="284" name="Picture 4" descr="Picture 4"/>
          <p:cNvPicPr>
            <a:picLocks noChangeAspect="1"/>
          </p:cNvPicPr>
          <p:nvPr/>
        </p:nvPicPr>
        <p:blipFill>
          <a:blip r:embed="rId2"/>
          <a:stretch>
            <a:fillRect/>
          </a:stretch>
        </p:blipFill>
        <p:spPr>
          <a:xfrm rot="16200000">
            <a:off x="10554127" y="4928358"/>
            <a:ext cx="2459707" cy="443458"/>
          </a:xfrm>
          <a:prstGeom prst="rect">
            <a:avLst/>
          </a:prstGeom>
          <a:ln w="12700">
            <a:miter lim="400000"/>
          </a:ln>
        </p:spPr>
      </p:pic>
      <p:pic>
        <p:nvPicPr>
          <p:cNvPr id="285" name="Picture 2" descr="Picture 2"/>
          <p:cNvPicPr>
            <a:picLocks noChangeAspect="1"/>
          </p:cNvPicPr>
          <p:nvPr/>
        </p:nvPicPr>
        <p:blipFill>
          <a:blip r:embed="rId3"/>
          <a:stretch>
            <a:fillRect/>
          </a:stretch>
        </p:blipFill>
        <p:spPr>
          <a:xfrm rot="16200000">
            <a:off x="10436872" y="2279857"/>
            <a:ext cx="2694219" cy="816039"/>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CustomShape 2"/>
          <p:cNvSpPr txBox="1">
            <a:spLocks noGrp="1"/>
          </p:cNvSpPr>
          <p:nvPr>
            <p:ph type="sldNum" sz="quarter" idx="2"/>
          </p:nvPr>
        </p:nvSpPr>
        <p:spPr>
          <a:xfrm>
            <a:off x="11890395" y="1027347"/>
            <a:ext cx="174645" cy="22698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288" name="TextShape 1"/>
          <p:cNvSpPr txBox="1"/>
          <p:nvPr/>
        </p:nvSpPr>
        <p:spPr>
          <a:xfrm>
            <a:off x="839416" y="188639"/>
            <a:ext cx="8953560" cy="3492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a:defRPr b="1" spc="-1">
                <a:solidFill>
                  <a:srgbClr val="00B0F0"/>
                </a:solidFill>
                <a:uFill>
                  <a:solidFill>
                    <a:srgbClr val="FFFFFF"/>
                  </a:solidFill>
                </a:uFill>
              </a:defRPr>
            </a:lvl1pPr>
          </a:lstStyle>
          <a:p>
            <a:r>
              <a:t>Commonalities of applied methodologies &amp; future developments </a:t>
            </a:r>
          </a:p>
        </p:txBody>
      </p:sp>
      <p:graphicFrame>
        <p:nvGraphicFramePr>
          <p:cNvPr id="289" name="Table 2"/>
          <p:cNvGraphicFramePr/>
          <p:nvPr/>
        </p:nvGraphicFramePr>
        <p:xfrm>
          <a:off x="47328" y="588466"/>
          <a:ext cx="11593287" cy="6276999"/>
        </p:xfrm>
        <a:graphic>
          <a:graphicData uri="http://schemas.openxmlformats.org/drawingml/2006/table">
            <a:tbl>
              <a:tblPr>
                <a:tableStyleId>{4C3C2611-4C71-4FC5-86AE-919BDF0F9419}</a:tableStyleId>
              </a:tblPr>
              <a:tblGrid>
                <a:gridCol w="1279948">
                  <a:extLst>
                    <a:ext uri="{9D8B030D-6E8A-4147-A177-3AD203B41FA5}">
                      <a16:colId xmlns:a16="http://schemas.microsoft.com/office/drawing/2014/main" val="20000"/>
                    </a:ext>
                  </a:extLst>
                </a:gridCol>
                <a:gridCol w="1279948">
                  <a:extLst>
                    <a:ext uri="{9D8B030D-6E8A-4147-A177-3AD203B41FA5}">
                      <a16:colId xmlns:a16="http://schemas.microsoft.com/office/drawing/2014/main" val="20001"/>
                    </a:ext>
                  </a:extLst>
                </a:gridCol>
                <a:gridCol w="1279948">
                  <a:extLst>
                    <a:ext uri="{9D8B030D-6E8A-4147-A177-3AD203B41FA5}">
                      <a16:colId xmlns:a16="http://schemas.microsoft.com/office/drawing/2014/main" val="20002"/>
                    </a:ext>
                  </a:extLst>
                </a:gridCol>
                <a:gridCol w="1279948">
                  <a:extLst>
                    <a:ext uri="{9D8B030D-6E8A-4147-A177-3AD203B41FA5}">
                      <a16:colId xmlns:a16="http://schemas.microsoft.com/office/drawing/2014/main" val="20003"/>
                    </a:ext>
                  </a:extLst>
                </a:gridCol>
                <a:gridCol w="1294699">
                  <a:extLst>
                    <a:ext uri="{9D8B030D-6E8A-4147-A177-3AD203B41FA5}">
                      <a16:colId xmlns:a16="http://schemas.microsoft.com/office/drawing/2014/main" val="20004"/>
                    </a:ext>
                  </a:extLst>
                </a:gridCol>
                <a:gridCol w="1294699">
                  <a:extLst>
                    <a:ext uri="{9D8B030D-6E8A-4147-A177-3AD203B41FA5}">
                      <a16:colId xmlns:a16="http://schemas.microsoft.com/office/drawing/2014/main" val="20005"/>
                    </a:ext>
                  </a:extLst>
                </a:gridCol>
                <a:gridCol w="1294699">
                  <a:extLst>
                    <a:ext uri="{9D8B030D-6E8A-4147-A177-3AD203B41FA5}">
                      <a16:colId xmlns:a16="http://schemas.microsoft.com/office/drawing/2014/main" val="20006"/>
                    </a:ext>
                  </a:extLst>
                </a:gridCol>
                <a:gridCol w="1294699">
                  <a:extLst>
                    <a:ext uri="{9D8B030D-6E8A-4147-A177-3AD203B41FA5}">
                      <a16:colId xmlns:a16="http://schemas.microsoft.com/office/drawing/2014/main" val="20007"/>
                    </a:ext>
                  </a:extLst>
                </a:gridCol>
                <a:gridCol w="1294699">
                  <a:extLst>
                    <a:ext uri="{9D8B030D-6E8A-4147-A177-3AD203B41FA5}">
                      <a16:colId xmlns:a16="http://schemas.microsoft.com/office/drawing/2014/main" val="20008"/>
                    </a:ext>
                  </a:extLst>
                </a:gridCol>
              </a:tblGrid>
              <a:tr h="504056">
                <a:tc>
                  <a:txBody>
                    <a:bodyPr/>
                    <a:lstStyle/>
                    <a:p>
                      <a:pPr algn="l">
                        <a:defRPr sz="18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tc>
                  <a:txBody>
                    <a:bodyPr/>
                    <a:lstStyle/>
                    <a:p>
                      <a:pPr algn="ctr">
                        <a:defRPr sz="1800" spc="0">
                          <a:uFillTx/>
                        </a:defRPr>
                      </a:pPr>
                      <a:r>
                        <a:rPr sz="1400" b="1" spc="-1">
                          <a:uFill>
                            <a:solidFill>
                              <a:srgbClr val="FFFFFF"/>
                            </a:solidFill>
                          </a:uFill>
                        </a:rPr>
                        <a:t>ML</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tc>
                  <a:txBody>
                    <a:bodyPr/>
                    <a:lstStyle/>
                    <a:p>
                      <a:pPr algn="ctr">
                        <a:defRPr sz="1800" spc="0">
                          <a:uFillTx/>
                        </a:defRPr>
                      </a:pPr>
                      <a:r>
                        <a:rPr sz="1400" b="1" spc="-1">
                          <a:uFill>
                            <a:solidFill>
                              <a:srgbClr val="FFFFFF"/>
                            </a:solidFill>
                          </a:uFill>
                        </a:rPr>
                        <a:t>DL</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tc>
                  <a:txBody>
                    <a:bodyPr/>
                    <a:lstStyle/>
                    <a:p>
                      <a:pPr algn="ctr">
                        <a:defRPr sz="1800" spc="0">
                          <a:uFillTx/>
                        </a:defRPr>
                      </a:pPr>
                      <a:r>
                        <a:rPr sz="1400" b="1" spc="-1">
                          <a:uFill>
                            <a:solidFill>
                              <a:srgbClr val="FFFFFF"/>
                            </a:solidFill>
                          </a:uFill>
                        </a:rPr>
                        <a:t>GAN</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tc>
                  <a:txBody>
                    <a:bodyPr/>
                    <a:lstStyle/>
                    <a:p>
                      <a:pPr algn="ctr">
                        <a:defRPr sz="1800" spc="0">
                          <a:uFillTx/>
                        </a:defRPr>
                      </a:pPr>
                      <a:r>
                        <a:rPr sz="1400" b="1" spc="-1">
                          <a:uFill>
                            <a:solidFill>
                              <a:srgbClr val="FFFFFF"/>
                            </a:solidFill>
                          </a:uFill>
                        </a:rPr>
                        <a:t>VAE</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tc>
                  <a:txBody>
                    <a:bodyPr/>
                    <a:lstStyle/>
                    <a:p>
                      <a:pPr algn="ctr">
                        <a:defRPr sz="1800" spc="0">
                          <a:uFillTx/>
                        </a:defRPr>
                      </a:pPr>
                      <a:r>
                        <a:rPr sz="1400" b="1" spc="-1">
                          <a:uFill>
                            <a:solidFill>
                              <a:srgbClr val="FFFFFF"/>
                            </a:solidFill>
                          </a:uFill>
                        </a:rPr>
                        <a:t>MCMC/SMC</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tc>
                  <a:txBody>
                    <a:bodyPr/>
                    <a:lstStyle/>
                    <a:p>
                      <a:pPr algn="ctr">
                        <a:defRPr sz="1800" spc="0">
                          <a:uFillTx/>
                        </a:defRPr>
                      </a:pPr>
                      <a:r>
                        <a:rPr sz="1400" b="1" spc="-1">
                          <a:uFill>
                            <a:solidFill>
                              <a:srgbClr val="FFFFFF"/>
                            </a:solidFill>
                          </a:uFill>
                        </a:rPr>
                        <a:t>RL</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tc>
                  <a:txBody>
                    <a:bodyPr/>
                    <a:lstStyle/>
                    <a:p>
                      <a:pPr algn="ctr">
                        <a:defRPr sz="1800" spc="0">
                          <a:uFillTx/>
                        </a:defRPr>
                      </a:pPr>
                      <a:r>
                        <a:rPr sz="1400" b="1" spc="-1">
                          <a:uFill>
                            <a:solidFill>
                              <a:srgbClr val="FFFFFF"/>
                            </a:solidFill>
                          </a:uFill>
                        </a:rPr>
                        <a:t>Predictive Maintanence</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tc>
                  <a:txBody>
                    <a:bodyPr/>
                    <a:lstStyle/>
                    <a:p>
                      <a:pPr algn="ctr">
                        <a:defRPr sz="1800" spc="0">
                          <a:uFillTx/>
                        </a:defRPr>
                      </a:pPr>
                      <a:r>
                        <a:rPr sz="1400" b="1" spc="-1">
                          <a:uFill>
                            <a:solidFill>
                              <a:srgbClr val="FFFFFF"/>
                            </a:solidFill>
                          </a:uFill>
                        </a:rPr>
                        <a:t>QUBO/ discrete optimization</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B3B3B3"/>
                    </a:solidFill>
                  </a:tcPr>
                </a:tc>
                <a:extLst>
                  <a:ext uri="{0D108BD9-81ED-4DB2-BD59-A6C34878D82A}">
                    <a16:rowId xmlns:a16="http://schemas.microsoft.com/office/drawing/2014/main" val="10000"/>
                  </a:ext>
                </a:extLst>
              </a:tr>
              <a:tr h="306287">
                <a:tc gridSpan="8">
                  <a:txBody>
                    <a:bodyPr/>
                    <a:lstStyle/>
                    <a:p>
                      <a:pPr algn="ctr">
                        <a:defRPr sz="1800" spc="0">
                          <a:uFillTx/>
                        </a:defRPr>
                      </a:pPr>
                      <a:r>
                        <a:rPr sz="1400" spc="-1">
                          <a:uFill>
                            <a:solidFill>
                              <a:srgbClr val="FFFFFF"/>
                            </a:solidFill>
                          </a:uFill>
                        </a:rPr>
                        <a:t>TRIUMF Pilot Projects</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extLst>
                  <a:ext uri="{0D108BD9-81ED-4DB2-BD59-A6C34878D82A}">
                    <a16:rowId xmlns:a16="http://schemas.microsoft.com/office/drawing/2014/main" val="10001"/>
                  </a:ext>
                </a:extLst>
              </a:tr>
              <a:tr h="367544">
                <a:tc>
                  <a:txBody>
                    <a:bodyPr/>
                    <a:lstStyle/>
                    <a:p>
                      <a:pPr algn="l">
                        <a:defRPr sz="1800" spc="0">
                          <a:uFillTx/>
                        </a:defRPr>
                      </a:pPr>
                      <a:r>
                        <a:rPr sz="1400" b="1" spc="-1">
                          <a:uFill>
                            <a:solidFill>
                              <a:srgbClr val="FFFFFF"/>
                            </a:solidFill>
                          </a:uFill>
                        </a:rPr>
                        <a:t>NuPRISM</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extLst>
                  <a:ext uri="{0D108BD9-81ED-4DB2-BD59-A6C34878D82A}">
                    <a16:rowId xmlns:a16="http://schemas.microsoft.com/office/drawing/2014/main" val="10002"/>
                  </a:ext>
                </a:extLst>
              </a:tr>
              <a:tr h="367544">
                <a:tc>
                  <a:txBody>
                    <a:bodyPr/>
                    <a:lstStyle/>
                    <a:p>
                      <a:pPr algn="l">
                        <a:defRPr sz="1800" spc="0">
                          <a:uFillTx/>
                        </a:defRPr>
                      </a:pPr>
                      <a:r>
                        <a:rPr sz="1400" b="1" spc="-1">
                          <a:uFill>
                            <a:solidFill>
                              <a:srgbClr val="FFFFFF"/>
                            </a:solidFill>
                          </a:uFill>
                        </a:rPr>
                        <a:t>NCSM</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extLst>
                  <a:ext uri="{0D108BD9-81ED-4DB2-BD59-A6C34878D82A}">
                    <a16:rowId xmlns:a16="http://schemas.microsoft.com/office/drawing/2014/main" val="10003"/>
                  </a:ext>
                </a:extLst>
              </a:tr>
              <a:tr h="367544">
                <a:tc>
                  <a:txBody>
                    <a:bodyPr/>
                    <a:lstStyle/>
                    <a:p>
                      <a:pPr algn="l">
                        <a:defRPr sz="1800" spc="0">
                          <a:uFillTx/>
                        </a:defRPr>
                      </a:pPr>
                      <a:r>
                        <a:rPr sz="1400" b="1" spc="-1">
                          <a:uFill>
                            <a:solidFill>
                              <a:srgbClr val="FFFFFF"/>
                            </a:solidFill>
                          </a:uFill>
                        </a:rPr>
                        <a:t>NA62</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extLst>
                  <a:ext uri="{0D108BD9-81ED-4DB2-BD59-A6C34878D82A}">
                    <a16:rowId xmlns:a16="http://schemas.microsoft.com/office/drawing/2014/main" val="10004"/>
                  </a:ext>
                </a:extLst>
              </a:tr>
              <a:tr h="367544">
                <a:tc>
                  <a:txBody>
                    <a:bodyPr/>
                    <a:lstStyle/>
                    <a:p>
                      <a:pPr algn="l">
                        <a:defRPr sz="1800" spc="0">
                          <a:uFillTx/>
                        </a:defRPr>
                      </a:pPr>
                      <a:r>
                        <a:rPr sz="1400" b="1" spc="-1">
                          <a:uFill>
                            <a:solidFill>
                              <a:srgbClr val="FFFFFF"/>
                            </a:solidFill>
                          </a:uFill>
                        </a:rPr>
                        <a:t>muSR</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extLst>
                  <a:ext uri="{0D108BD9-81ED-4DB2-BD59-A6C34878D82A}">
                    <a16:rowId xmlns:a16="http://schemas.microsoft.com/office/drawing/2014/main" val="10005"/>
                  </a:ext>
                </a:extLst>
              </a:tr>
              <a:tr h="367544">
                <a:tc>
                  <a:txBody>
                    <a:bodyPr/>
                    <a:lstStyle/>
                    <a:p>
                      <a:pPr algn="l">
                        <a:defRPr sz="1800" spc="0">
                          <a:uFillTx/>
                        </a:defRPr>
                      </a:pPr>
                      <a:r>
                        <a:rPr sz="1400" b="1" spc="-1">
                          <a:uFill>
                            <a:solidFill>
                              <a:srgbClr val="FFFFFF"/>
                            </a:solidFill>
                          </a:uFill>
                        </a:rPr>
                        <a:t>OLIS ISAC</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a:t>?</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extLst>
                  <a:ext uri="{0D108BD9-81ED-4DB2-BD59-A6C34878D82A}">
                    <a16:rowId xmlns:a16="http://schemas.microsoft.com/office/drawing/2014/main" val="10006"/>
                  </a:ext>
                </a:extLst>
              </a:tr>
              <a:tr h="332092">
                <a:tc gridSpan="8">
                  <a:txBody>
                    <a:bodyPr/>
                    <a:lstStyle/>
                    <a:p>
                      <a:pPr algn="ctr">
                        <a:defRPr sz="1800" spc="0">
                          <a:uFillTx/>
                        </a:defRPr>
                      </a:pPr>
                      <a:r>
                        <a:rPr sz="1400" b="1" spc="-1">
                          <a:uFill>
                            <a:solidFill>
                              <a:srgbClr val="FFFFFF"/>
                            </a:solidFill>
                          </a:uFill>
                        </a:rPr>
                        <a:t>Some HGF ongoing projects (DESY centric)</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defRPr sz="1400" b="1"/>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extLst>
                  <a:ext uri="{0D108BD9-81ED-4DB2-BD59-A6C34878D82A}">
                    <a16:rowId xmlns:a16="http://schemas.microsoft.com/office/drawing/2014/main" val="10007"/>
                  </a:ext>
                </a:extLst>
              </a:tr>
              <a:tr h="520688">
                <a:tc>
                  <a:txBody>
                    <a:bodyPr/>
                    <a:lstStyle/>
                    <a:p>
                      <a:pPr algn="l">
                        <a:defRPr sz="1800" spc="0">
                          <a:uFillTx/>
                        </a:defRPr>
                      </a:pPr>
                      <a:r>
                        <a:rPr sz="1400" b="1" spc="-1">
                          <a:uFill>
                            <a:solidFill>
                              <a:srgbClr val="FFFFFF"/>
                            </a:solidFill>
                          </a:uFill>
                        </a:rPr>
                        <a:t>Accelerators</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extLst>
                  <a:ext uri="{0D108BD9-81ED-4DB2-BD59-A6C34878D82A}">
                    <a16:rowId xmlns:a16="http://schemas.microsoft.com/office/drawing/2014/main" val="10008"/>
                  </a:ext>
                </a:extLst>
              </a:tr>
              <a:tr h="332092">
                <a:tc>
                  <a:txBody>
                    <a:bodyPr/>
                    <a:lstStyle/>
                    <a:p>
                      <a:pPr algn="l">
                        <a:defRPr sz="1800" spc="0">
                          <a:uFillTx/>
                        </a:defRPr>
                      </a:pPr>
                      <a:r>
                        <a:rPr sz="1400" b="1" spc="-1">
                          <a:uFill>
                            <a:solidFill>
                              <a:srgbClr val="FFFFFF"/>
                            </a:solidFill>
                          </a:uFill>
                        </a:rPr>
                        <a:t>HEP</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extLst>
                  <a:ext uri="{0D108BD9-81ED-4DB2-BD59-A6C34878D82A}">
                    <a16:rowId xmlns:a16="http://schemas.microsoft.com/office/drawing/2014/main" val="10009"/>
                  </a:ext>
                </a:extLst>
              </a:tr>
              <a:tr h="520688">
                <a:tc>
                  <a:txBody>
                    <a:bodyPr/>
                    <a:lstStyle/>
                    <a:p>
                      <a:pPr algn="l">
                        <a:defRPr sz="1800" spc="0">
                          <a:uFillTx/>
                        </a:defRPr>
                      </a:pPr>
                      <a:r>
                        <a:rPr sz="1400" b="1" spc="-1">
                          <a:uFill>
                            <a:solidFill>
                              <a:srgbClr val="FFFFFF"/>
                            </a:solidFill>
                          </a:uFill>
                        </a:rPr>
                        <a:t>Photon Science</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extLst>
                  <a:ext uri="{0D108BD9-81ED-4DB2-BD59-A6C34878D82A}">
                    <a16:rowId xmlns:a16="http://schemas.microsoft.com/office/drawing/2014/main" val="10010"/>
                  </a:ext>
                </a:extLst>
              </a:tr>
              <a:tr h="332092">
                <a:tc gridSpan="8">
                  <a:txBody>
                    <a:bodyPr/>
                    <a:lstStyle/>
                    <a:p>
                      <a:pPr algn="ctr">
                        <a:defRPr sz="1800" spc="0">
                          <a:uFillTx/>
                        </a:defRPr>
                      </a:pPr>
                      <a:r>
                        <a:rPr sz="1400" b="1" spc="-1">
                          <a:uFill>
                            <a:solidFill>
                              <a:srgbClr val="FFFFFF"/>
                            </a:solidFill>
                          </a:uFill>
                        </a:rPr>
                        <a:t>Some HGF funded projects (DESY centric)</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defRPr sz="1400" b="1"/>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extLst>
                  <a:ext uri="{0D108BD9-81ED-4DB2-BD59-A6C34878D82A}">
                    <a16:rowId xmlns:a16="http://schemas.microsoft.com/office/drawing/2014/main" val="10011"/>
                  </a:ext>
                </a:extLst>
              </a:tr>
              <a:tr h="332092">
                <a:tc>
                  <a:txBody>
                    <a:bodyPr/>
                    <a:lstStyle/>
                    <a:p>
                      <a:pPr algn="l">
                        <a:defRPr sz="1800" spc="0">
                          <a:uFillTx/>
                        </a:defRPr>
                      </a:pPr>
                      <a:r>
                        <a:rPr sz="1400" b="1" spc="-1">
                          <a:uFill>
                            <a:solidFill>
                              <a:srgbClr val="FFFFFF"/>
                            </a:solidFill>
                          </a:uFill>
                        </a:rPr>
                        <a:t>AMALEA</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extLst>
                  <a:ext uri="{0D108BD9-81ED-4DB2-BD59-A6C34878D82A}">
                    <a16:rowId xmlns:a16="http://schemas.microsoft.com/office/drawing/2014/main" val="10012"/>
                  </a:ext>
                </a:extLst>
              </a:tr>
              <a:tr h="332092">
                <a:tc>
                  <a:txBody>
                    <a:bodyPr/>
                    <a:lstStyle/>
                    <a:p>
                      <a:pPr algn="l">
                        <a:defRPr sz="1800" spc="0">
                          <a:uFillTx/>
                        </a:defRPr>
                      </a:pPr>
                      <a:r>
                        <a:rPr sz="1400" b="1" spc="-1">
                          <a:uFill>
                            <a:solidFill>
                              <a:srgbClr val="FFFFFF"/>
                            </a:solidFill>
                          </a:uFill>
                        </a:rPr>
                        <a:t>HAF</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extLst>
                  <a:ext uri="{0D108BD9-81ED-4DB2-BD59-A6C34878D82A}">
                    <a16:rowId xmlns:a16="http://schemas.microsoft.com/office/drawing/2014/main" val="10013"/>
                  </a:ext>
                </a:extLst>
              </a:tr>
              <a:tr h="332092">
                <a:tc>
                  <a:txBody>
                    <a:bodyPr/>
                    <a:lstStyle/>
                    <a:p>
                      <a:pPr algn="l">
                        <a:defRPr sz="1800" spc="0">
                          <a:uFillTx/>
                        </a:defRPr>
                      </a:pPr>
                      <a:r>
                        <a:rPr sz="1400" b="1" spc="-1">
                          <a:uFill>
                            <a:solidFill>
                              <a:srgbClr val="FFFFFF"/>
                            </a:solidFill>
                          </a:uFill>
                        </a:rPr>
                        <a:t>HAICU</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tc>
                  <a:txBody>
                    <a:bodyPr/>
                    <a:lstStyle/>
                    <a:p>
                      <a:pPr algn="ctr">
                        <a:defRPr sz="1400"/>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E6E6E6"/>
                    </a:solidFill>
                  </a:tcPr>
                </a:tc>
                <a:extLst>
                  <a:ext uri="{0D108BD9-81ED-4DB2-BD59-A6C34878D82A}">
                    <a16:rowId xmlns:a16="http://schemas.microsoft.com/office/drawing/2014/main" val="10014"/>
                  </a:ext>
                </a:extLst>
              </a:tr>
              <a:tr h="367544">
                <a:tc>
                  <a:txBody>
                    <a:bodyPr/>
                    <a:lstStyle/>
                    <a:p>
                      <a:pPr algn="l">
                        <a:defRPr sz="1800" spc="0">
                          <a:uFillTx/>
                        </a:defRPr>
                      </a:pPr>
                      <a:r>
                        <a:rPr sz="1400" b="1" spc="-1">
                          <a:uFill>
                            <a:solidFill>
                              <a:srgbClr val="FFFFFF"/>
                            </a:solidFill>
                          </a:uFill>
                        </a:rPr>
                        <a:t>HIP</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800" spc="0">
                          <a:uFillTx/>
                        </a:defRPr>
                      </a:pPr>
                      <a:r>
                        <a:rPr sz="1400" spc="-1">
                          <a:uFill>
                            <a:solidFill>
                              <a:srgbClr val="FFFFFF"/>
                            </a:solidFill>
                          </a:uFill>
                        </a:rPr>
                        <a:t>X</a:t>
                      </a: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l">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tc>
                  <a:txBody>
                    <a:bodyPr/>
                    <a:lstStyle/>
                    <a:p>
                      <a:pPr algn="ctr">
                        <a:defRPr sz="1400" spc="0">
                          <a:uFillTx/>
                        </a:defRPr>
                      </a:pPr>
                      <a:endParaRPr/>
                    </a:p>
                  </a:txBody>
                  <a:tcPr marL="45720" marR="45720" horzOverflow="overflow">
                    <a:lnL w="3175">
                      <a:solidFill>
                        <a:srgbClr val="FFFFFF"/>
                      </a:solidFill>
                    </a:lnL>
                    <a:lnR w="3175">
                      <a:solidFill>
                        <a:srgbClr val="FFFFFF"/>
                      </a:solidFill>
                    </a:lnR>
                    <a:lnT w="3175">
                      <a:solidFill>
                        <a:srgbClr val="FFFFFF"/>
                      </a:solidFill>
                    </a:lnT>
                    <a:lnB w="3175">
                      <a:solidFill>
                        <a:srgbClr val="FFFFFF"/>
                      </a:solidFill>
                    </a:lnB>
                    <a:solidFill>
                      <a:srgbClr val="CCCCCC"/>
                    </a:solidFill>
                  </a:tcPr>
                </a:tc>
                <a:extLst>
                  <a:ext uri="{0D108BD9-81ED-4DB2-BD59-A6C34878D82A}">
                    <a16:rowId xmlns:a16="http://schemas.microsoft.com/office/drawing/2014/main" val="10015"/>
                  </a:ext>
                </a:extLst>
              </a:tr>
            </a:tbl>
          </a:graphicData>
        </a:graphic>
      </p:graphicFrame>
      <p:pic>
        <p:nvPicPr>
          <p:cNvPr id="290" name="Picture 4" descr="Picture 4"/>
          <p:cNvPicPr>
            <a:picLocks noChangeAspect="1"/>
          </p:cNvPicPr>
          <p:nvPr/>
        </p:nvPicPr>
        <p:blipFill>
          <a:blip r:embed="rId2"/>
          <a:stretch>
            <a:fillRect/>
          </a:stretch>
        </p:blipFill>
        <p:spPr>
          <a:xfrm rot="16200000">
            <a:off x="10909645" y="5100944"/>
            <a:ext cx="2059659" cy="371333"/>
          </a:xfrm>
          <a:prstGeom prst="rect">
            <a:avLst/>
          </a:prstGeom>
          <a:ln w="12700">
            <a:miter lim="400000"/>
          </a:ln>
        </p:spPr>
      </p:pic>
      <p:pic>
        <p:nvPicPr>
          <p:cNvPr id="291" name="Picture 2" descr="Picture 2"/>
          <p:cNvPicPr>
            <a:picLocks noChangeAspect="1"/>
          </p:cNvPicPr>
          <p:nvPr/>
        </p:nvPicPr>
        <p:blipFill>
          <a:blip r:embed="rId3"/>
          <a:stretch>
            <a:fillRect/>
          </a:stretch>
        </p:blipFill>
        <p:spPr>
          <a:xfrm rot="16200000">
            <a:off x="11105740" y="2948726"/>
            <a:ext cx="1667470" cy="505052"/>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CustomShape 2"/>
          <p:cNvSpPr txBox="1">
            <a:spLocks noGrp="1"/>
          </p:cNvSpPr>
          <p:nvPr>
            <p:ph type="sldNum" sz="quarter" idx="2"/>
          </p:nvPr>
        </p:nvSpPr>
        <p:spPr>
          <a:xfrm>
            <a:off x="11890395" y="1027347"/>
            <a:ext cx="174645" cy="22698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294" name="TextShape 1"/>
          <p:cNvSpPr txBox="1"/>
          <p:nvPr/>
        </p:nvSpPr>
        <p:spPr>
          <a:xfrm>
            <a:off x="551384" y="764704"/>
            <a:ext cx="8953560" cy="3492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a:defRPr b="1" spc="-1">
                <a:solidFill>
                  <a:srgbClr val="00B0F0"/>
                </a:solidFill>
                <a:uFill>
                  <a:solidFill>
                    <a:srgbClr val="FFFFFF"/>
                  </a:solidFill>
                </a:uFill>
              </a:defRPr>
            </a:lvl1pPr>
          </a:lstStyle>
          <a:p>
            <a:r>
              <a:t>Close-out discussion tomorrow</a:t>
            </a:r>
          </a:p>
        </p:txBody>
      </p:sp>
      <p:sp>
        <p:nvSpPr>
          <p:cNvPr id="295" name="TextShape 2"/>
          <p:cNvSpPr txBox="1"/>
          <p:nvPr/>
        </p:nvSpPr>
        <p:spPr>
          <a:xfrm>
            <a:off x="681480" y="1414503"/>
            <a:ext cx="8953560" cy="23307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marL="457200" indent="-457200">
              <a:lnSpc>
                <a:spcPct val="150000"/>
              </a:lnSpc>
              <a:buSzPct val="100000"/>
              <a:buFont typeface="Arial"/>
              <a:buChar char="•"/>
              <a:defRPr spc="-1">
                <a:uFill>
                  <a:solidFill>
                    <a:srgbClr val="FFFFFF"/>
                  </a:solidFill>
                </a:uFill>
              </a:defRPr>
            </a:pPr>
            <a:r>
              <a:t>Ideas? Concerns? </a:t>
            </a:r>
            <a:r>
              <a:rPr>
                <a:latin typeface="Wingdings"/>
                <a:ea typeface="Wingdings"/>
                <a:cs typeface="Wingdings"/>
                <a:sym typeface="Wingdings"/>
              </a:rPr>
              <a:t> </a:t>
            </a:r>
            <a:r>
              <a:t>Discuss here and at the plenary in the afternoon tomorrow</a:t>
            </a:r>
          </a:p>
          <a:p>
            <a:pPr marL="457200" indent="-457200">
              <a:lnSpc>
                <a:spcPct val="150000"/>
              </a:lnSpc>
              <a:buSzPct val="100000"/>
              <a:buFont typeface="Arial"/>
              <a:buChar char="•"/>
              <a:defRPr spc="-1">
                <a:uFill>
                  <a:solidFill>
                    <a:srgbClr val="FFFFFF"/>
                  </a:solidFill>
                </a:uFill>
              </a:defRPr>
            </a:pPr>
            <a:r>
              <a:t>Topics small and big:</a:t>
            </a:r>
          </a:p>
          <a:p>
            <a:pPr marL="914400" lvl="1" indent="-457200">
              <a:lnSpc>
                <a:spcPct val="150000"/>
              </a:lnSpc>
              <a:buSzPct val="100000"/>
              <a:buFont typeface="Arial"/>
              <a:buChar char="•"/>
              <a:defRPr spc="-1">
                <a:uFill>
                  <a:solidFill>
                    <a:srgbClr val="FFFFFF"/>
                  </a:solidFill>
                </a:uFill>
              </a:defRPr>
            </a:pPr>
            <a:r>
              <a:t>Projects to collaborate on</a:t>
            </a:r>
          </a:p>
          <a:p>
            <a:pPr marL="914400" lvl="1" indent="-457200">
              <a:lnSpc>
                <a:spcPct val="150000"/>
              </a:lnSpc>
              <a:buSzPct val="100000"/>
              <a:buFont typeface="Arial"/>
              <a:buChar char="•"/>
              <a:defRPr spc="-1">
                <a:uFill>
                  <a:solidFill>
                    <a:srgbClr val="FFFFFF"/>
                  </a:solidFill>
                </a:uFill>
              </a:defRPr>
            </a:pPr>
            <a:r>
              <a:t>Group organization</a:t>
            </a:r>
          </a:p>
          <a:p>
            <a:pPr marL="914400" lvl="1" indent="-457200">
              <a:lnSpc>
                <a:spcPct val="150000"/>
              </a:lnSpc>
              <a:buSzPct val="100000"/>
              <a:buFont typeface="Arial"/>
              <a:buChar char="•"/>
              <a:defRPr spc="-1">
                <a:uFill>
                  <a:solidFill>
                    <a:srgbClr val="FFFFFF"/>
                  </a:solidFill>
                </a:uFill>
              </a:defRPr>
            </a:pPr>
            <a:r>
              <a:t>Role of Helmholtz-TRIUMF collaboration</a:t>
            </a:r>
          </a:p>
          <a:p>
            <a:pPr marL="914400" lvl="1" indent="-457200">
              <a:lnSpc>
                <a:spcPct val="150000"/>
              </a:lnSpc>
              <a:buSzPct val="100000"/>
              <a:buFont typeface="Arial"/>
              <a:buChar char="•"/>
              <a:defRPr spc="-1">
                <a:uFill>
                  <a:solidFill>
                    <a:srgbClr val="FFFFFF"/>
                  </a:solidFill>
                </a:uFill>
              </a:defRPr>
            </a:pPr>
            <a:r>
              <a:t>…</a:t>
            </a:r>
          </a:p>
        </p:txBody>
      </p:sp>
      <p:pic>
        <p:nvPicPr>
          <p:cNvPr id="296" name="Picture 4" descr="Picture 4"/>
          <p:cNvPicPr>
            <a:picLocks noChangeAspect="1"/>
          </p:cNvPicPr>
          <p:nvPr/>
        </p:nvPicPr>
        <p:blipFill>
          <a:blip r:embed="rId2"/>
          <a:stretch>
            <a:fillRect/>
          </a:stretch>
        </p:blipFill>
        <p:spPr>
          <a:xfrm rot="16200000">
            <a:off x="10554127" y="4928358"/>
            <a:ext cx="2459707" cy="443458"/>
          </a:xfrm>
          <a:prstGeom prst="rect">
            <a:avLst/>
          </a:prstGeom>
          <a:ln w="12700">
            <a:miter lim="400000"/>
          </a:ln>
        </p:spPr>
      </p:pic>
      <p:pic>
        <p:nvPicPr>
          <p:cNvPr id="297" name="Picture 2" descr="Picture 2"/>
          <p:cNvPicPr>
            <a:picLocks noChangeAspect="1"/>
          </p:cNvPicPr>
          <p:nvPr/>
        </p:nvPicPr>
        <p:blipFill>
          <a:blip r:embed="rId3"/>
          <a:stretch>
            <a:fillRect/>
          </a:stretch>
        </p:blipFill>
        <p:spPr>
          <a:xfrm rot="16200000">
            <a:off x="10436872" y="2279857"/>
            <a:ext cx="2694219" cy="816039"/>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TotalTime>
  <Words>337</Words>
  <Application>Microsoft Office PowerPoint</Application>
  <PresentationFormat>Widescreen</PresentationFormat>
  <Paragraphs>118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Helvetica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Wojciech Fedorko</cp:lastModifiedBy>
  <cp:revision>1</cp:revision>
  <dcterms:modified xsi:type="dcterms:W3CDTF">2019-09-16T11:44:53Z</dcterms:modified>
</cp:coreProperties>
</file>