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6">
  <p:sldMasterIdLst>
    <p:sldMasterId id="2147483648" r:id="rId1"/>
    <p:sldMasterId id="2147483993" r:id="rId2"/>
    <p:sldMasterId id="2147489614" r:id="rId3"/>
  </p:sldMasterIdLst>
  <p:notesMasterIdLst>
    <p:notesMasterId r:id="rId37"/>
  </p:notesMasterIdLst>
  <p:handoutMasterIdLst>
    <p:handoutMasterId r:id="rId38"/>
  </p:handoutMasterIdLst>
  <p:sldIdLst>
    <p:sldId id="399" r:id="rId4"/>
    <p:sldId id="400" r:id="rId5"/>
    <p:sldId id="388" r:id="rId6"/>
    <p:sldId id="403" r:id="rId7"/>
    <p:sldId id="402" r:id="rId8"/>
    <p:sldId id="419" r:id="rId9"/>
    <p:sldId id="408" r:id="rId10"/>
    <p:sldId id="405" r:id="rId11"/>
    <p:sldId id="409" r:id="rId12"/>
    <p:sldId id="412" r:id="rId13"/>
    <p:sldId id="413" r:id="rId14"/>
    <p:sldId id="414" r:id="rId15"/>
    <p:sldId id="415" r:id="rId16"/>
    <p:sldId id="416" r:id="rId17"/>
    <p:sldId id="410" r:id="rId18"/>
    <p:sldId id="411" r:id="rId19"/>
    <p:sldId id="417" r:id="rId20"/>
    <p:sldId id="418" r:id="rId21"/>
    <p:sldId id="407" r:id="rId22"/>
    <p:sldId id="386" r:id="rId23"/>
    <p:sldId id="420" r:id="rId24"/>
    <p:sldId id="421" r:id="rId25"/>
    <p:sldId id="422" r:id="rId26"/>
    <p:sldId id="423" r:id="rId27"/>
    <p:sldId id="424" r:id="rId28"/>
    <p:sldId id="425" r:id="rId29"/>
    <p:sldId id="426" r:id="rId30"/>
    <p:sldId id="427" r:id="rId31"/>
    <p:sldId id="428" r:id="rId32"/>
    <p:sldId id="429" r:id="rId33"/>
    <p:sldId id="430" r:id="rId34"/>
    <p:sldId id="431" r:id="rId35"/>
    <p:sldId id="432" r:id="rId36"/>
  </p:sldIdLst>
  <p:sldSz cx="9144000" cy="6858000" type="screen4x3"/>
  <p:notesSz cx="6797675" cy="9926638"/>
  <p:defaultTextStyle>
    <a:defPPr>
      <a:defRPr lang="en-GB"/>
    </a:defPPr>
    <a:lvl1pPr algn="l" rtl="0" fontAlgn="base">
      <a:spcBef>
        <a:spcPct val="0"/>
      </a:spcBef>
      <a:spcAft>
        <a:spcPct val="0"/>
      </a:spcAft>
      <a:defRPr sz="2400" kern="1200">
        <a:solidFill>
          <a:schemeClr val="tx1"/>
        </a:solidFill>
        <a:latin typeface="Century Gothic" pitchFamily="34" charset="0"/>
        <a:ea typeface="+mn-ea"/>
        <a:cs typeface="+mn-cs"/>
      </a:defRPr>
    </a:lvl1pPr>
    <a:lvl2pPr marL="457200" algn="l" rtl="0" fontAlgn="base">
      <a:spcBef>
        <a:spcPct val="0"/>
      </a:spcBef>
      <a:spcAft>
        <a:spcPct val="0"/>
      </a:spcAft>
      <a:defRPr sz="2400" kern="1200">
        <a:solidFill>
          <a:schemeClr val="tx1"/>
        </a:solidFill>
        <a:latin typeface="Century Gothic" pitchFamily="34" charset="0"/>
        <a:ea typeface="+mn-ea"/>
        <a:cs typeface="+mn-cs"/>
      </a:defRPr>
    </a:lvl2pPr>
    <a:lvl3pPr marL="914400" algn="l" rtl="0" fontAlgn="base">
      <a:spcBef>
        <a:spcPct val="0"/>
      </a:spcBef>
      <a:spcAft>
        <a:spcPct val="0"/>
      </a:spcAft>
      <a:defRPr sz="2400" kern="1200">
        <a:solidFill>
          <a:schemeClr val="tx1"/>
        </a:solidFill>
        <a:latin typeface="Century Gothic" pitchFamily="34" charset="0"/>
        <a:ea typeface="+mn-ea"/>
        <a:cs typeface="+mn-cs"/>
      </a:defRPr>
    </a:lvl3pPr>
    <a:lvl4pPr marL="1371600" algn="l" rtl="0" fontAlgn="base">
      <a:spcBef>
        <a:spcPct val="0"/>
      </a:spcBef>
      <a:spcAft>
        <a:spcPct val="0"/>
      </a:spcAft>
      <a:defRPr sz="2400" kern="1200">
        <a:solidFill>
          <a:schemeClr val="tx1"/>
        </a:solidFill>
        <a:latin typeface="Century Gothic" pitchFamily="34" charset="0"/>
        <a:ea typeface="+mn-ea"/>
        <a:cs typeface="+mn-cs"/>
      </a:defRPr>
    </a:lvl4pPr>
    <a:lvl5pPr marL="1828800" algn="l" rtl="0" fontAlgn="base">
      <a:spcBef>
        <a:spcPct val="0"/>
      </a:spcBef>
      <a:spcAft>
        <a:spcPct val="0"/>
      </a:spcAft>
      <a:defRPr sz="2400" kern="1200">
        <a:solidFill>
          <a:schemeClr val="tx1"/>
        </a:solidFill>
        <a:latin typeface="Century Gothic" pitchFamily="34" charset="0"/>
        <a:ea typeface="+mn-ea"/>
        <a:cs typeface="+mn-cs"/>
      </a:defRPr>
    </a:lvl5pPr>
    <a:lvl6pPr marL="2286000" algn="l" defTabSz="914400" rtl="0" eaLnBrk="1" latinLnBrk="0" hangingPunct="1">
      <a:defRPr sz="2400" kern="1200">
        <a:solidFill>
          <a:schemeClr val="tx1"/>
        </a:solidFill>
        <a:latin typeface="Century Gothic" pitchFamily="34" charset="0"/>
        <a:ea typeface="+mn-ea"/>
        <a:cs typeface="+mn-cs"/>
      </a:defRPr>
    </a:lvl6pPr>
    <a:lvl7pPr marL="2743200" algn="l" defTabSz="914400" rtl="0" eaLnBrk="1" latinLnBrk="0" hangingPunct="1">
      <a:defRPr sz="2400" kern="1200">
        <a:solidFill>
          <a:schemeClr val="tx1"/>
        </a:solidFill>
        <a:latin typeface="Century Gothic" pitchFamily="34" charset="0"/>
        <a:ea typeface="+mn-ea"/>
        <a:cs typeface="+mn-cs"/>
      </a:defRPr>
    </a:lvl7pPr>
    <a:lvl8pPr marL="3200400" algn="l" defTabSz="914400" rtl="0" eaLnBrk="1" latinLnBrk="0" hangingPunct="1">
      <a:defRPr sz="2400" kern="1200">
        <a:solidFill>
          <a:schemeClr val="tx1"/>
        </a:solidFill>
        <a:latin typeface="Century Gothic" pitchFamily="34" charset="0"/>
        <a:ea typeface="+mn-ea"/>
        <a:cs typeface="+mn-cs"/>
      </a:defRPr>
    </a:lvl8pPr>
    <a:lvl9pPr marL="3657600" algn="l" defTabSz="914400" rtl="0" eaLnBrk="1" latinLnBrk="0" hangingPunct="1">
      <a:defRPr sz="2400"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lsi Sukhmeet EXT" initials="KSE"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FB7"/>
    <a:srgbClr val="CCECFF"/>
    <a:srgbClr val="C6FED1"/>
    <a:srgbClr val="FFCCCC"/>
    <a:srgbClr val="FF3300"/>
    <a:srgbClr val="99FF99"/>
    <a:srgbClr val="A0FEB2"/>
    <a:srgbClr val="FF0000"/>
    <a:srgbClr val="B3FFB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12" autoAdjust="0"/>
    <p:restoredTop sz="94715" autoAdjust="0"/>
  </p:normalViewPr>
  <p:slideViewPr>
    <p:cSldViewPr>
      <p:cViewPr varScale="1">
        <p:scale>
          <a:sx n="104" d="100"/>
          <a:sy n="104" d="100"/>
        </p:scale>
        <p:origin x="1548"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33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1538" tIns="45768" rIns="91538" bIns="45768" numCol="1" anchor="t" anchorCtr="0" compatLnSpc="1">
            <a:prstTxWarp prst="textNoShape">
              <a:avLst/>
            </a:prstTxWarp>
          </a:bodyPr>
          <a:lstStyle>
            <a:lvl1pPr algn="l" eaLnBrk="0" hangingPunct="0">
              <a:defRPr sz="1200">
                <a:latin typeface="Arial" charset="0"/>
                <a:ea typeface="굴림" charset="-127"/>
              </a:defRPr>
            </a:lvl1pPr>
          </a:lstStyle>
          <a:p>
            <a:pPr>
              <a:defRPr/>
            </a:pPr>
            <a:endParaRPr lang="en-GB" altLang="ko-KR"/>
          </a:p>
        </p:txBody>
      </p:sp>
      <p:sp>
        <p:nvSpPr>
          <p:cNvPr id="9219"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p:spPr>
        <p:txBody>
          <a:bodyPr vert="horz" wrap="square" lIns="91538" tIns="45768" rIns="91538" bIns="45768" numCol="1" anchor="t" anchorCtr="0" compatLnSpc="1">
            <a:prstTxWarp prst="textNoShape">
              <a:avLst/>
            </a:prstTxWarp>
          </a:bodyPr>
          <a:lstStyle>
            <a:lvl1pPr algn="r" eaLnBrk="0" hangingPunct="0">
              <a:defRPr sz="1200">
                <a:latin typeface="Arial" charset="0"/>
                <a:ea typeface="굴림" charset="-127"/>
              </a:defRPr>
            </a:lvl1pPr>
          </a:lstStyle>
          <a:p>
            <a:pPr>
              <a:defRPr/>
            </a:pPr>
            <a:endParaRPr lang="en-GB" altLang="ko-KR"/>
          </a:p>
        </p:txBody>
      </p:sp>
      <p:sp>
        <p:nvSpPr>
          <p:cNvPr id="9220"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p:spPr>
        <p:txBody>
          <a:bodyPr vert="horz" wrap="square" lIns="91538" tIns="45768" rIns="91538" bIns="45768" numCol="1" anchor="b" anchorCtr="0" compatLnSpc="1">
            <a:prstTxWarp prst="textNoShape">
              <a:avLst/>
            </a:prstTxWarp>
          </a:bodyPr>
          <a:lstStyle>
            <a:lvl1pPr algn="l" eaLnBrk="0" hangingPunct="0">
              <a:defRPr sz="1200">
                <a:latin typeface="Arial" charset="0"/>
                <a:ea typeface="굴림" charset="-127"/>
              </a:defRPr>
            </a:lvl1pPr>
          </a:lstStyle>
          <a:p>
            <a:pPr>
              <a:defRPr/>
            </a:pPr>
            <a:endParaRPr lang="en-GB" altLang="ko-KR"/>
          </a:p>
        </p:txBody>
      </p:sp>
      <p:sp>
        <p:nvSpPr>
          <p:cNvPr id="9221" name="Rectangle 5"/>
          <p:cNvSpPr>
            <a:spLocks noGrp="1" noChangeArrowheads="1"/>
          </p:cNvSpPr>
          <p:nvPr>
            <p:ph type="sldNum" sz="quarter" idx="3"/>
          </p:nvPr>
        </p:nvSpPr>
        <p:spPr bwMode="auto">
          <a:xfrm>
            <a:off x="3852863" y="9429750"/>
            <a:ext cx="2944812" cy="496888"/>
          </a:xfrm>
          <a:prstGeom prst="rect">
            <a:avLst/>
          </a:prstGeom>
          <a:noFill/>
          <a:ln w="9525">
            <a:noFill/>
            <a:miter lim="800000"/>
            <a:headEnd/>
            <a:tailEnd/>
          </a:ln>
        </p:spPr>
        <p:txBody>
          <a:bodyPr vert="horz" wrap="square" lIns="91538" tIns="45768" rIns="91538" bIns="45768" numCol="1" anchor="b" anchorCtr="0" compatLnSpc="1">
            <a:prstTxWarp prst="textNoShape">
              <a:avLst/>
            </a:prstTxWarp>
          </a:bodyPr>
          <a:lstStyle>
            <a:lvl1pPr algn="r" eaLnBrk="0" hangingPunct="0">
              <a:defRPr sz="1200">
                <a:latin typeface="Arial" charset="0"/>
                <a:ea typeface="굴림" charset="-127"/>
              </a:defRPr>
            </a:lvl1pPr>
          </a:lstStyle>
          <a:p>
            <a:pPr>
              <a:defRPr/>
            </a:pPr>
            <a:fld id="{F4997A10-EF66-4C2A-8929-CC4021893EEB}" type="slidenum">
              <a:rPr lang="en-GB" altLang="ko-KR"/>
              <a:pPr>
                <a:defRPr/>
              </a:pPr>
              <a:t>‹#›</a:t>
            </a:fld>
            <a:endParaRPr lang="en-GB" altLang="ko-KR"/>
          </a:p>
        </p:txBody>
      </p:sp>
    </p:spTree>
    <p:extLst>
      <p:ext uri="{BB962C8B-B14F-4D97-AF65-F5344CB8AC3E}">
        <p14:creationId xmlns:p14="http://schemas.microsoft.com/office/powerpoint/2010/main" val="3422068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1538" tIns="45768" rIns="91538" bIns="45768" numCol="1" anchor="t" anchorCtr="0" compatLnSpc="1">
            <a:prstTxWarp prst="textNoShape">
              <a:avLst/>
            </a:prstTxWarp>
          </a:bodyPr>
          <a:lstStyle>
            <a:lvl1pPr algn="l" eaLnBrk="0" hangingPunct="0">
              <a:defRPr sz="1200">
                <a:latin typeface="Arial" charset="0"/>
                <a:ea typeface="굴림" charset="-127"/>
              </a:defRPr>
            </a:lvl1pPr>
          </a:lstStyle>
          <a:p>
            <a:pPr>
              <a:defRPr/>
            </a:pPr>
            <a:endParaRPr lang="en-GB" altLang="ko-KR"/>
          </a:p>
        </p:txBody>
      </p:sp>
      <p:sp>
        <p:nvSpPr>
          <p:cNvPr id="4099" name="Rectangle 3"/>
          <p:cNvSpPr>
            <a:spLocks noGrp="1" noChangeArrowheads="1"/>
          </p:cNvSpPr>
          <p:nvPr>
            <p:ph type="dt" idx="1"/>
          </p:nvPr>
        </p:nvSpPr>
        <p:spPr bwMode="auto">
          <a:xfrm>
            <a:off x="3852863" y="0"/>
            <a:ext cx="2944812" cy="496888"/>
          </a:xfrm>
          <a:prstGeom prst="rect">
            <a:avLst/>
          </a:prstGeom>
          <a:noFill/>
          <a:ln w="9525">
            <a:noFill/>
            <a:miter lim="800000"/>
            <a:headEnd/>
            <a:tailEnd/>
          </a:ln>
        </p:spPr>
        <p:txBody>
          <a:bodyPr vert="horz" wrap="square" lIns="91538" tIns="45768" rIns="91538" bIns="45768" numCol="1" anchor="t" anchorCtr="0" compatLnSpc="1">
            <a:prstTxWarp prst="textNoShape">
              <a:avLst/>
            </a:prstTxWarp>
          </a:bodyPr>
          <a:lstStyle>
            <a:lvl1pPr algn="r" eaLnBrk="0" hangingPunct="0">
              <a:defRPr sz="1200">
                <a:latin typeface="Arial" charset="0"/>
                <a:ea typeface="굴림" charset="-127"/>
              </a:defRPr>
            </a:lvl1pPr>
          </a:lstStyle>
          <a:p>
            <a:pPr>
              <a:defRPr/>
            </a:pPr>
            <a:endParaRPr lang="en-GB" altLang="ko-KR"/>
          </a:p>
        </p:txBody>
      </p:sp>
      <p:sp>
        <p:nvSpPr>
          <p:cNvPr id="1843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4875"/>
            <a:ext cx="4984750" cy="4467225"/>
          </a:xfrm>
          <a:prstGeom prst="rect">
            <a:avLst/>
          </a:prstGeom>
          <a:noFill/>
          <a:ln w="9525">
            <a:noFill/>
            <a:miter lim="800000"/>
            <a:headEnd/>
            <a:tailEnd/>
          </a:ln>
        </p:spPr>
        <p:txBody>
          <a:bodyPr vert="horz" wrap="square" lIns="91538" tIns="45768" rIns="91538" bIns="45768" numCol="1" anchor="t" anchorCtr="0" compatLnSpc="1">
            <a:prstTxWarp prst="textNoShape">
              <a:avLst/>
            </a:prstTxWarp>
          </a:bodyPr>
          <a:lstStyle/>
          <a:p>
            <a:pPr lvl="0"/>
            <a:r>
              <a:rPr lang="en-GB" altLang="ko-KR" noProof="0" smtClean="0"/>
              <a:t>Click to edit Master text styles</a:t>
            </a:r>
          </a:p>
          <a:p>
            <a:pPr lvl="1"/>
            <a:r>
              <a:rPr lang="en-GB" altLang="ko-KR" noProof="0" smtClean="0"/>
              <a:t>Second level</a:t>
            </a:r>
          </a:p>
          <a:p>
            <a:pPr lvl="2"/>
            <a:r>
              <a:rPr lang="en-GB" altLang="ko-KR" noProof="0" smtClean="0"/>
              <a:t>Third level</a:t>
            </a:r>
          </a:p>
          <a:p>
            <a:pPr lvl="3"/>
            <a:r>
              <a:rPr lang="en-GB" altLang="ko-KR" noProof="0" smtClean="0"/>
              <a:t>Fourth level</a:t>
            </a:r>
          </a:p>
          <a:p>
            <a:pPr lvl="4"/>
            <a:r>
              <a:rPr lang="en-GB" altLang="ko-KR" noProof="0" smtClean="0"/>
              <a:t>Fifth level</a:t>
            </a:r>
          </a:p>
        </p:txBody>
      </p:sp>
      <p:sp>
        <p:nvSpPr>
          <p:cNvPr id="4102"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p:spPr>
        <p:txBody>
          <a:bodyPr vert="horz" wrap="square" lIns="91538" tIns="45768" rIns="91538" bIns="45768" numCol="1" anchor="b" anchorCtr="0" compatLnSpc="1">
            <a:prstTxWarp prst="textNoShape">
              <a:avLst/>
            </a:prstTxWarp>
          </a:bodyPr>
          <a:lstStyle>
            <a:lvl1pPr algn="l" eaLnBrk="0" hangingPunct="0">
              <a:defRPr sz="1200">
                <a:latin typeface="Arial" charset="0"/>
                <a:ea typeface="굴림" charset="-127"/>
              </a:defRPr>
            </a:lvl1pPr>
          </a:lstStyle>
          <a:p>
            <a:pPr>
              <a:defRPr/>
            </a:pPr>
            <a:endParaRPr lang="en-GB" altLang="ko-KR"/>
          </a:p>
        </p:txBody>
      </p:sp>
      <p:sp>
        <p:nvSpPr>
          <p:cNvPr id="4103" name="Rectangle 7"/>
          <p:cNvSpPr>
            <a:spLocks noGrp="1" noChangeArrowheads="1"/>
          </p:cNvSpPr>
          <p:nvPr>
            <p:ph type="sldNum" sz="quarter" idx="5"/>
          </p:nvPr>
        </p:nvSpPr>
        <p:spPr bwMode="auto">
          <a:xfrm>
            <a:off x="3852863" y="9429750"/>
            <a:ext cx="2944812" cy="496888"/>
          </a:xfrm>
          <a:prstGeom prst="rect">
            <a:avLst/>
          </a:prstGeom>
          <a:noFill/>
          <a:ln w="9525">
            <a:noFill/>
            <a:miter lim="800000"/>
            <a:headEnd/>
            <a:tailEnd/>
          </a:ln>
        </p:spPr>
        <p:txBody>
          <a:bodyPr vert="horz" wrap="square" lIns="91538" tIns="45768" rIns="91538" bIns="45768" numCol="1" anchor="b" anchorCtr="0" compatLnSpc="1">
            <a:prstTxWarp prst="textNoShape">
              <a:avLst/>
            </a:prstTxWarp>
          </a:bodyPr>
          <a:lstStyle>
            <a:lvl1pPr algn="r" eaLnBrk="0" hangingPunct="0">
              <a:defRPr sz="1200">
                <a:latin typeface="Arial" charset="0"/>
                <a:ea typeface="굴림" charset="-127"/>
              </a:defRPr>
            </a:lvl1pPr>
          </a:lstStyle>
          <a:p>
            <a:pPr>
              <a:defRPr/>
            </a:pPr>
            <a:fld id="{CD33987C-5E02-475E-B137-4196DDF17573}" type="slidenum">
              <a:rPr lang="en-GB" altLang="ko-KR"/>
              <a:pPr>
                <a:defRPr/>
              </a:pPr>
              <a:t>‹#›</a:t>
            </a:fld>
            <a:endParaRPr lang="en-GB" altLang="ko-KR"/>
          </a:p>
        </p:txBody>
      </p:sp>
    </p:spTree>
    <p:extLst>
      <p:ext uri="{BB962C8B-B14F-4D97-AF65-F5344CB8AC3E}">
        <p14:creationId xmlns:p14="http://schemas.microsoft.com/office/powerpoint/2010/main" val="29400297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E6ED9DC8-1A05-4F73-ADC1-797096DCD629}" type="slidenum">
              <a:rPr lang="en-GB" altLang="ko-KR" smtClean="0">
                <a:ea typeface="Gulim" pitchFamily="34" charset="-127"/>
              </a:rPr>
              <a:pPr>
                <a:spcBef>
                  <a:spcPct val="0"/>
                </a:spcBef>
              </a:pPr>
              <a:t>1</a:t>
            </a:fld>
            <a:endParaRPr lang="en-GB" altLang="ko-KR" smtClean="0">
              <a:ea typeface="Gulim" pitchFamily="34" charset="-127"/>
            </a:endParaRPr>
          </a:p>
        </p:txBody>
      </p:sp>
      <p:sp>
        <p:nvSpPr>
          <p:cNvPr id="19459" name="Rectangle 2"/>
          <p:cNvSpPr>
            <a:spLocks noGrp="1" noRot="1" noChangeAspect="1" noChangeArrowheads="1" noTextEdit="1"/>
          </p:cNvSpPr>
          <p:nvPr>
            <p:ph type="sldImg"/>
          </p:nvPr>
        </p:nvSpPr>
        <p:spPr>
          <a:xfrm>
            <a:off x="915988" y="744538"/>
            <a:ext cx="4965700" cy="3724275"/>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10</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xfrm>
            <a:off x="915988" y="744538"/>
            <a:ext cx="4965700" cy="37242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extLst>
      <p:ext uri="{BB962C8B-B14F-4D97-AF65-F5344CB8AC3E}">
        <p14:creationId xmlns:p14="http://schemas.microsoft.com/office/powerpoint/2010/main" val="11060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11</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xfrm>
            <a:off x="915988" y="744538"/>
            <a:ext cx="4965700" cy="37242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extLst>
      <p:ext uri="{BB962C8B-B14F-4D97-AF65-F5344CB8AC3E}">
        <p14:creationId xmlns:p14="http://schemas.microsoft.com/office/powerpoint/2010/main" val="191107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12</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xfrm>
            <a:off x="915988" y="744538"/>
            <a:ext cx="4965700" cy="37242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extLst>
      <p:ext uri="{BB962C8B-B14F-4D97-AF65-F5344CB8AC3E}">
        <p14:creationId xmlns:p14="http://schemas.microsoft.com/office/powerpoint/2010/main" val="23457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13</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xfrm>
            <a:off x="915988" y="744538"/>
            <a:ext cx="4965700" cy="37242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extLst>
      <p:ext uri="{BB962C8B-B14F-4D97-AF65-F5344CB8AC3E}">
        <p14:creationId xmlns:p14="http://schemas.microsoft.com/office/powerpoint/2010/main" val="189724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14</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xfrm>
            <a:off x="915988" y="744538"/>
            <a:ext cx="4965700" cy="37242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extLst>
      <p:ext uri="{BB962C8B-B14F-4D97-AF65-F5344CB8AC3E}">
        <p14:creationId xmlns:p14="http://schemas.microsoft.com/office/powerpoint/2010/main" val="2394169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15</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xfrm>
            <a:off x="915988" y="744538"/>
            <a:ext cx="4965700" cy="37242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extLst>
      <p:ext uri="{BB962C8B-B14F-4D97-AF65-F5344CB8AC3E}">
        <p14:creationId xmlns:p14="http://schemas.microsoft.com/office/powerpoint/2010/main" val="4176431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16</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xfrm>
            <a:off x="915988" y="744538"/>
            <a:ext cx="4965700" cy="37242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extLst>
      <p:ext uri="{BB962C8B-B14F-4D97-AF65-F5344CB8AC3E}">
        <p14:creationId xmlns:p14="http://schemas.microsoft.com/office/powerpoint/2010/main" val="947300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17</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xfrm>
            <a:off x="915988" y="744538"/>
            <a:ext cx="4965700" cy="37242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extLst>
      <p:ext uri="{BB962C8B-B14F-4D97-AF65-F5344CB8AC3E}">
        <p14:creationId xmlns:p14="http://schemas.microsoft.com/office/powerpoint/2010/main" val="3633751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18</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xfrm>
            <a:off x="915988" y="744538"/>
            <a:ext cx="4965700" cy="37242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extLst>
      <p:ext uri="{BB962C8B-B14F-4D97-AF65-F5344CB8AC3E}">
        <p14:creationId xmlns:p14="http://schemas.microsoft.com/office/powerpoint/2010/main" val="3329289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19</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xfrm>
            <a:off x="915988" y="744538"/>
            <a:ext cx="4965700" cy="37242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extLst>
      <p:ext uri="{BB962C8B-B14F-4D97-AF65-F5344CB8AC3E}">
        <p14:creationId xmlns:p14="http://schemas.microsoft.com/office/powerpoint/2010/main" val="144367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3A8DA5D3-F8C4-438B-AF33-FF40134FA6B8}" type="slidenum">
              <a:rPr lang="en-GB" altLang="ko-KR" smtClean="0">
                <a:solidFill>
                  <a:srgbClr val="000000"/>
                </a:solidFill>
                <a:ea typeface="Gulim" pitchFamily="34" charset="-127"/>
              </a:rPr>
              <a:pPr>
                <a:spcBef>
                  <a:spcPct val="0"/>
                </a:spcBef>
              </a:pPr>
              <a:t>2</a:t>
            </a:fld>
            <a:endParaRPr lang="en-GB" altLang="ko-KR" smtClean="0">
              <a:solidFill>
                <a:srgbClr val="000000"/>
              </a:solidFill>
              <a:ea typeface="Gulim" pitchFamily="34" charset="-127"/>
            </a:endParaRPr>
          </a:p>
        </p:txBody>
      </p:sp>
      <p:sp>
        <p:nvSpPr>
          <p:cNvPr id="20483" name="Rectangle 2"/>
          <p:cNvSpPr>
            <a:spLocks noGrp="1" noRot="1" noChangeAspect="1" noChangeArrowheads="1" noTextEdit="1"/>
          </p:cNvSpPr>
          <p:nvPr>
            <p:ph type="sldImg"/>
          </p:nvPr>
        </p:nvSpPr>
        <p:spPr>
          <a:xfrm>
            <a:off x="915988" y="744538"/>
            <a:ext cx="4965700" cy="3724275"/>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4538" indent="-285750" eaLnBrk="0" hangingPunct="0">
              <a:spcBef>
                <a:spcPct val="30000"/>
              </a:spcBef>
              <a:defRPr sz="1200">
                <a:solidFill>
                  <a:schemeClr val="tx1"/>
                </a:solidFill>
                <a:latin typeface="Arial" panose="020B0604020202020204" pitchFamily="34" charset="0"/>
              </a:defRPr>
            </a:lvl2pPr>
            <a:lvl3pPr marL="1146175" indent="-228600" eaLnBrk="0" hangingPunct="0">
              <a:spcBef>
                <a:spcPct val="30000"/>
              </a:spcBef>
              <a:defRPr sz="1200">
                <a:solidFill>
                  <a:schemeClr val="tx1"/>
                </a:solidFill>
                <a:latin typeface="Arial" panose="020B0604020202020204" pitchFamily="34" charset="0"/>
              </a:defRPr>
            </a:lvl3pPr>
            <a:lvl4pPr marL="1603375" indent="-228600" eaLnBrk="0" hangingPunct="0">
              <a:spcBef>
                <a:spcPct val="30000"/>
              </a:spcBef>
              <a:defRPr sz="1200">
                <a:solidFill>
                  <a:schemeClr val="tx1"/>
                </a:solidFill>
                <a:latin typeface="Arial" panose="020B0604020202020204" pitchFamily="34" charset="0"/>
              </a:defRPr>
            </a:lvl4pPr>
            <a:lvl5pPr marL="2062163" indent="-228600" eaLnBrk="0" hangingPunct="0">
              <a:spcBef>
                <a:spcPct val="30000"/>
              </a:spcBef>
              <a:defRPr sz="1200">
                <a:solidFill>
                  <a:schemeClr val="tx1"/>
                </a:solidFill>
                <a:latin typeface="Arial" panose="020B0604020202020204" pitchFamily="34" charset="0"/>
              </a:defRPr>
            </a:lvl5pPr>
            <a:lvl6pPr marL="2519363" indent="-228600" eaLnBrk="0" fontAlgn="base" hangingPunct="0">
              <a:spcBef>
                <a:spcPct val="30000"/>
              </a:spcBef>
              <a:spcAft>
                <a:spcPct val="0"/>
              </a:spcAft>
              <a:defRPr sz="1200">
                <a:solidFill>
                  <a:schemeClr val="tx1"/>
                </a:solidFill>
                <a:latin typeface="Arial" panose="020B0604020202020204" pitchFamily="34" charset="0"/>
              </a:defRPr>
            </a:lvl6pPr>
            <a:lvl7pPr marL="2976563" indent="-228600" eaLnBrk="0" fontAlgn="base" hangingPunct="0">
              <a:spcBef>
                <a:spcPct val="30000"/>
              </a:spcBef>
              <a:spcAft>
                <a:spcPct val="0"/>
              </a:spcAft>
              <a:defRPr sz="1200">
                <a:solidFill>
                  <a:schemeClr val="tx1"/>
                </a:solidFill>
                <a:latin typeface="Arial" panose="020B0604020202020204" pitchFamily="34" charset="0"/>
              </a:defRPr>
            </a:lvl7pPr>
            <a:lvl8pPr marL="3433763" indent="-228600" eaLnBrk="0" fontAlgn="base" hangingPunct="0">
              <a:spcBef>
                <a:spcPct val="30000"/>
              </a:spcBef>
              <a:spcAft>
                <a:spcPct val="0"/>
              </a:spcAft>
              <a:defRPr sz="1200">
                <a:solidFill>
                  <a:schemeClr val="tx1"/>
                </a:solidFill>
                <a:latin typeface="Arial" panose="020B0604020202020204" pitchFamily="34" charset="0"/>
              </a:defRPr>
            </a:lvl8pPr>
            <a:lvl9pPr marL="3890963"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defRPr/>
            </a:pPr>
            <a:fld id="{BAB9432D-753E-4022-BF02-15AF7F08CE1C}" type="slidenum">
              <a:rPr lang="en-GB" altLang="ko-KR">
                <a:solidFill>
                  <a:srgbClr val="000000"/>
                </a:solidFill>
              </a:rPr>
              <a:pPr>
                <a:spcBef>
                  <a:spcPct val="0"/>
                </a:spcBef>
                <a:defRPr/>
              </a:pPr>
              <a:t>20</a:t>
            </a:fld>
            <a:endParaRPr lang="en-GB" altLang="ko-KR">
              <a:solidFill>
                <a:srgbClr val="000000"/>
              </a:solidFill>
            </a:endParaRPr>
          </a:p>
        </p:txBody>
      </p:sp>
      <p:sp>
        <p:nvSpPr>
          <p:cNvPr id="11267" name="Rectangle 2"/>
          <p:cNvSpPr>
            <a:spLocks noGrp="1" noRot="1" noChangeAspect="1" noChangeArrowheads="1" noTextEdit="1"/>
          </p:cNvSpPr>
          <p:nvPr>
            <p:ph type="sldImg"/>
          </p:nvPr>
        </p:nvSpPr>
        <p:spPr>
          <a:xfrm>
            <a:off x="915988" y="744538"/>
            <a:ext cx="4965700" cy="3724275"/>
          </a:xfrm>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4588" indent="-228600" eaLnBrk="0" hangingPunct="0">
              <a:spcBef>
                <a:spcPct val="30000"/>
              </a:spcBef>
              <a:defRPr sz="1200">
                <a:solidFill>
                  <a:schemeClr val="tx1"/>
                </a:solidFill>
                <a:latin typeface="Arial" panose="020B0604020202020204" pitchFamily="34" charset="0"/>
              </a:defRPr>
            </a:lvl3pPr>
            <a:lvl4pPr marL="1601788" indent="-228600" eaLnBrk="0" hangingPunct="0">
              <a:spcBef>
                <a:spcPct val="30000"/>
              </a:spcBef>
              <a:defRPr sz="1200">
                <a:solidFill>
                  <a:schemeClr val="tx1"/>
                </a:solidFill>
                <a:latin typeface="Arial" panose="020B0604020202020204" pitchFamily="34" charset="0"/>
              </a:defRPr>
            </a:lvl4pPr>
            <a:lvl5pPr marL="2058988" indent="-228600" eaLnBrk="0" hangingPunct="0">
              <a:spcBef>
                <a:spcPct val="30000"/>
              </a:spcBef>
              <a:defRPr sz="1200">
                <a:solidFill>
                  <a:schemeClr val="tx1"/>
                </a:solidFill>
                <a:latin typeface="Arial" panose="020B0604020202020204" pitchFamily="34" charset="0"/>
              </a:defRPr>
            </a:lvl5pPr>
            <a:lvl6pPr marL="2516188" indent="-228600" eaLnBrk="0" fontAlgn="base" hangingPunct="0">
              <a:spcBef>
                <a:spcPct val="30000"/>
              </a:spcBef>
              <a:spcAft>
                <a:spcPct val="0"/>
              </a:spcAft>
              <a:defRPr sz="1200">
                <a:solidFill>
                  <a:schemeClr val="tx1"/>
                </a:solidFill>
                <a:latin typeface="Arial" panose="020B0604020202020204" pitchFamily="34" charset="0"/>
              </a:defRPr>
            </a:lvl6pPr>
            <a:lvl7pPr marL="2973388" indent="-228600" eaLnBrk="0" fontAlgn="base" hangingPunct="0">
              <a:spcBef>
                <a:spcPct val="30000"/>
              </a:spcBef>
              <a:spcAft>
                <a:spcPct val="0"/>
              </a:spcAft>
              <a:defRPr sz="1200">
                <a:solidFill>
                  <a:schemeClr val="tx1"/>
                </a:solidFill>
                <a:latin typeface="Arial" panose="020B0604020202020204" pitchFamily="34" charset="0"/>
              </a:defRPr>
            </a:lvl7pPr>
            <a:lvl8pPr marL="3430588" indent="-228600" eaLnBrk="0" fontAlgn="base" hangingPunct="0">
              <a:spcBef>
                <a:spcPct val="30000"/>
              </a:spcBef>
              <a:spcAft>
                <a:spcPct val="0"/>
              </a:spcAft>
              <a:defRPr sz="1200">
                <a:solidFill>
                  <a:schemeClr val="tx1"/>
                </a:solidFill>
                <a:latin typeface="Arial" panose="020B0604020202020204" pitchFamily="34" charset="0"/>
              </a:defRPr>
            </a:lvl8pPr>
            <a:lvl9pPr marL="3887788"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4D5551-4E56-4ABD-9F17-08C2346AFA6C}" type="slidenum">
              <a:rPr lang="en-GB" altLang="en-US"/>
              <a:pPr>
                <a:spcBef>
                  <a:spcPct val="0"/>
                </a:spcBef>
              </a:pPr>
              <a:t>21</a:t>
            </a:fld>
            <a:endParaRPr lang="en-GB"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99008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4538" indent="-285750" eaLnBrk="0" hangingPunct="0">
              <a:spcBef>
                <a:spcPct val="30000"/>
              </a:spcBef>
              <a:defRPr sz="1200">
                <a:solidFill>
                  <a:schemeClr val="tx1"/>
                </a:solidFill>
                <a:latin typeface="Arial" panose="020B0604020202020204" pitchFamily="34" charset="0"/>
              </a:defRPr>
            </a:lvl2pPr>
            <a:lvl3pPr marL="1146175" indent="-228600" eaLnBrk="0" hangingPunct="0">
              <a:spcBef>
                <a:spcPct val="30000"/>
              </a:spcBef>
              <a:defRPr sz="1200">
                <a:solidFill>
                  <a:schemeClr val="tx1"/>
                </a:solidFill>
                <a:latin typeface="Arial" panose="020B0604020202020204" pitchFamily="34" charset="0"/>
              </a:defRPr>
            </a:lvl3pPr>
            <a:lvl4pPr marL="1603375" indent="-228600" eaLnBrk="0" hangingPunct="0">
              <a:spcBef>
                <a:spcPct val="30000"/>
              </a:spcBef>
              <a:defRPr sz="1200">
                <a:solidFill>
                  <a:schemeClr val="tx1"/>
                </a:solidFill>
                <a:latin typeface="Arial" panose="020B0604020202020204" pitchFamily="34" charset="0"/>
              </a:defRPr>
            </a:lvl4pPr>
            <a:lvl5pPr marL="2062163" indent="-228600" eaLnBrk="0" hangingPunct="0">
              <a:spcBef>
                <a:spcPct val="30000"/>
              </a:spcBef>
              <a:defRPr sz="1200">
                <a:solidFill>
                  <a:schemeClr val="tx1"/>
                </a:solidFill>
                <a:latin typeface="Arial" panose="020B0604020202020204" pitchFamily="34" charset="0"/>
              </a:defRPr>
            </a:lvl5pPr>
            <a:lvl6pPr marL="2519363" indent="-228600" eaLnBrk="0" fontAlgn="base" hangingPunct="0">
              <a:spcBef>
                <a:spcPct val="30000"/>
              </a:spcBef>
              <a:spcAft>
                <a:spcPct val="0"/>
              </a:spcAft>
              <a:defRPr sz="1200">
                <a:solidFill>
                  <a:schemeClr val="tx1"/>
                </a:solidFill>
                <a:latin typeface="Arial" panose="020B0604020202020204" pitchFamily="34" charset="0"/>
              </a:defRPr>
            </a:lvl6pPr>
            <a:lvl7pPr marL="2976563" indent="-228600" eaLnBrk="0" fontAlgn="base" hangingPunct="0">
              <a:spcBef>
                <a:spcPct val="30000"/>
              </a:spcBef>
              <a:spcAft>
                <a:spcPct val="0"/>
              </a:spcAft>
              <a:defRPr sz="1200">
                <a:solidFill>
                  <a:schemeClr val="tx1"/>
                </a:solidFill>
                <a:latin typeface="Arial" panose="020B0604020202020204" pitchFamily="34" charset="0"/>
              </a:defRPr>
            </a:lvl7pPr>
            <a:lvl8pPr marL="3433763" indent="-228600" eaLnBrk="0" fontAlgn="base" hangingPunct="0">
              <a:spcBef>
                <a:spcPct val="30000"/>
              </a:spcBef>
              <a:spcAft>
                <a:spcPct val="0"/>
              </a:spcAft>
              <a:defRPr sz="1200">
                <a:solidFill>
                  <a:schemeClr val="tx1"/>
                </a:solidFill>
                <a:latin typeface="Arial" panose="020B0604020202020204" pitchFamily="34" charset="0"/>
              </a:defRPr>
            </a:lvl8pPr>
            <a:lvl9pPr marL="3890963"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9E0E3A-FBD5-49DD-91CF-52B3A34E4FF7}" type="slidenum">
              <a:rPr lang="en-GB" altLang="ko-KR"/>
              <a:pPr>
                <a:spcBef>
                  <a:spcPct val="0"/>
                </a:spcBef>
              </a:pPr>
              <a:t>22</a:t>
            </a:fld>
            <a:endParaRPr lang="en-GB" altLang="ko-K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anose="020B0604020202020204" pitchFamily="34" charset="0"/>
              <a:ea typeface="Gulim" pitchFamily="34" charset="-127"/>
            </a:endParaRPr>
          </a:p>
        </p:txBody>
      </p:sp>
    </p:spTree>
    <p:extLst>
      <p:ext uri="{BB962C8B-B14F-4D97-AF65-F5344CB8AC3E}">
        <p14:creationId xmlns:p14="http://schemas.microsoft.com/office/powerpoint/2010/main" val="1780986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4538" indent="-285750" eaLnBrk="0" hangingPunct="0">
              <a:spcBef>
                <a:spcPct val="30000"/>
              </a:spcBef>
              <a:defRPr sz="1200">
                <a:solidFill>
                  <a:schemeClr val="tx1"/>
                </a:solidFill>
                <a:latin typeface="Arial" panose="020B0604020202020204" pitchFamily="34" charset="0"/>
              </a:defRPr>
            </a:lvl2pPr>
            <a:lvl3pPr marL="1146175" indent="-228600" eaLnBrk="0" hangingPunct="0">
              <a:spcBef>
                <a:spcPct val="30000"/>
              </a:spcBef>
              <a:defRPr sz="1200">
                <a:solidFill>
                  <a:schemeClr val="tx1"/>
                </a:solidFill>
                <a:latin typeface="Arial" panose="020B0604020202020204" pitchFamily="34" charset="0"/>
              </a:defRPr>
            </a:lvl3pPr>
            <a:lvl4pPr marL="1603375" indent="-228600" eaLnBrk="0" hangingPunct="0">
              <a:spcBef>
                <a:spcPct val="30000"/>
              </a:spcBef>
              <a:defRPr sz="1200">
                <a:solidFill>
                  <a:schemeClr val="tx1"/>
                </a:solidFill>
                <a:latin typeface="Arial" panose="020B0604020202020204" pitchFamily="34" charset="0"/>
              </a:defRPr>
            </a:lvl4pPr>
            <a:lvl5pPr marL="2062163" indent="-228600" eaLnBrk="0" hangingPunct="0">
              <a:spcBef>
                <a:spcPct val="30000"/>
              </a:spcBef>
              <a:defRPr sz="1200">
                <a:solidFill>
                  <a:schemeClr val="tx1"/>
                </a:solidFill>
                <a:latin typeface="Arial" panose="020B0604020202020204" pitchFamily="34" charset="0"/>
              </a:defRPr>
            </a:lvl5pPr>
            <a:lvl6pPr marL="2519363" indent="-228600" eaLnBrk="0" fontAlgn="base" hangingPunct="0">
              <a:spcBef>
                <a:spcPct val="30000"/>
              </a:spcBef>
              <a:spcAft>
                <a:spcPct val="0"/>
              </a:spcAft>
              <a:defRPr sz="1200">
                <a:solidFill>
                  <a:schemeClr val="tx1"/>
                </a:solidFill>
                <a:latin typeface="Arial" panose="020B0604020202020204" pitchFamily="34" charset="0"/>
              </a:defRPr>
            </a:lvl6pPr>
            <a:lvl7pPr marL="2976563" indent="-228600" eaLnBrk="0" fontAlgn="base" hangingPunct="0">
              <a:spcBef>
                <a:spcPct val="30000"/>
              </a:spcBef>
              <a:spcAft>
                <a:spcPct val="0"/>
              </a:spcAft>
              <a:defRPr sz="1200">
                <a:solidFill>
                  <a:schemeClr val="tx1"/>
                </a:solidFill>
                <a:latin typeface="Arial" panose="020B0604020202020204" pitchFamily="34" charset="0"/>
              </a:defRPr>
            </a:lvl7pPr>
            <a:lvl8pPr marL="3433763" indent="-228600" eaLnBrk="0" fontAlgn="base" hangingPunct="0">
              <a:spcBef>
                <a:spcPct val="30000"/>
              </a:spcBef>
              <a:spcAft>
                <a:spcPct val="0"/>
              </a:spcAft>
              <a:defRPr sz="1200">
                <a:solidFill>
                  <a:schemeClr val="tx1"/>
                </a:solidFill>
                <a:latin typeface="Arial" panose="020B0604020202020204" pitchFamily="34" charset="0"/>
              </a:defRPr>
            </a:lvl8pPr>
            <a:lvl9pPr marL="3890963"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662BD0-22E9-49A4-A7C8-F56509094BCD}" type="slidenum">
              <a:rPr lang="en-GB" altLang="ko-KR"/>
              <a:pPr>
                <a:spcBef>
                  <a:spcPct val="0"/>
                </a:spcBef>
              </a:pPr>
              <a:t>23</a:t>
            </a:fld>
            <a:endParaRPr lang="en-GB" altLang="ko-K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anose="020B0604020202020204" pitchFamily="34" charset="0"/>
              <a:ea typeface="Gulim" pitchFamily="34" charset="-127"/>
            </a:endParaRPr>
          </a:p>
        </p:txBody>
      </p:sp>
    </p:spTree>
    <p:extLst>
      <p:ext uri="{BB962C8B-B14F-4D97-AF65-F5344CB8AC3E}">
        <p14:creationId xmlns:p14="http://schemas.microsoft.com/office/powerpoint/2010/main" val="4169011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4538" indent="-285750" eaLnBrk="0" hangingPunct="0">
              <a:spcBef>
                <a:spcPct val="30000"/>
              </a:spcBef>
              <a:defRPr sz="1200">
                <a:solidFill>
                  <a:schemeClr val="tx1"/>
                </a:solidFill>
                <a:latin typeface="Arial" panose="020B0604020202020204" pitchFamily="34" charset="0"/>
              </a:defRPr>
            </a:lvl2pPr>
            <a:lvl3pPr marL="1146175" indent="-228600" eaLnBrk="0" hangingPunct="0">
              <a:spcBef>
                <a:spcPct val="30000"/>
              </a:spcBef>
              <a:defRPr sz="1200">
                <a:solidFill>
                  <a:schemeClr val="tx1"/>
                </a:solidFill>
                <a:latin typeface="Arial" panose="020B0604020202020204" pitchFamily="34" charset="0"/>
              </a:defRPr>
            </a:lvl3pPr>
            <a:lvl4pPr marL="1603375" indent="-228600" eaLnBrk="0" hangingPunct="0">
              <a:spcBef>
                <a:spcPct val="30000"/>
              </a:spcBef>
              <a:defRPr sz="1200">
                <a:solidFill>
                  <a:schemeClr val="tx1"/>
                </a:solidFill>
                <a:latin typeface="Arial" panose="020B0604020202020204" pitchFamily="34" charset="0"/>
              </a:defRPr>
            </a:lvl4pPr>
            <a:lvl5pPr marL="2062163" indent="-228600" eaLnBrk="0" hangingPunct="0">
              <a:spcBef>
                <a:spcPct val="30000"/>
              </a:spcBef>
              <a:defRPr sz="1200">
                <a:solidFill>
                  <a:schemeClr val="tx1"/>
                </a:solidFill>
                <a:latin typeface="Arial" panose="020B0604020202020204" pitchFamily="34" charset="0"/>
              </a:defRPr>
            </a:lvl5pPr>
            <a:lvl6pPr marL="2519363" indent="-228600" eaLnBrk="0" fontAlgn="base" hangingPunct="0">
              <a:spcBef>
                <a:spcPct val="30000"/>
              </a:spcBef>
              <a:spcAft>
                <a:spcPct val="0"/>
              </a:spcAft>
              <a:defRPr sz="1200">
                <a:solidFill>
                  <a:schemeClr val="tx1"/>
                </a:solidFill>
                <a:latin typeface="Arial" panose="020B0604020202020204" pitchFamily="34" charset="0"/>
              </a:defRPr>
            </a:lvl6pPr>
            <a:lvl7pPr marL="2976563" indent="-228600" eaLnBrk="0" fontAlgn="base" hangingPunct="0">
              <a:spcBef>
                <a:spcPct val="30000"/>
              </a:spcBef>
              <a:spcAft>
                <a:spcPct val="0"/>
              </a:spcAft>
              <a:defRPr sz="1200">
                <a:solidFill>
                  <a:schemeClr val="tx1"/>
                </a:solidFill>
                <a:latin typeface="Arial" panose="020B0604020202020204" pitchFamily="34" charset="0"/>
              </a:defRPr>
            </a:lvl7pPr>
            <a:lvl8pPr marL="3433763" indent="-228600" eaLnBrk="0" fontAlgn="base" hangingPunct="0">
              <a:spcBef>
                <a:spcPct val="30000"/>
              </a:spcBef>
              <a:spcAft>
                <a:spcPct val="0"/>
              </a:spcAft>
              <a:defRPr sz="1200">
                <a:solidFill>
                  <a:schemeClr val="tx1"/>
                </a:solidFill>
                <a:latin typeface="Arial" panose="020B0604020202020204" pitchFamily="34" charset="0"/>
              </a:defRPr>
            </a:lvl8pPr>
            <a:lvl9pPr marL="3890963"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E42AB6-D302-4A8E-A39C-47AC3C0C213A}" type="slidenum">
              <a:rPr lang="en-GB" altLang="ko-KR"/>
              <a:pPr>
                <a:spcBef>
                  <a:spcPct val="0"/>
                </a:spcBef>
              </a:pPr>
              <a:t>24</a:t>
            </a:fld>
            <a:endParaRPr lang="en-GB" altLang="ko-K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anose="020B0604020202020204" pitchFamily="34" charset="0"/>
              <a:ea typeface="Gulim" pitchFamily="34" charset="-127"/>
            </a:endParaRPr>
          </a:p>
        </p:txBody>
      </p:sp>
    </p:spTree>
    <p:extLst>
      <p:ext uri="{BB962C8B-B14F-4D97-AF65-F5344CB8AC3E}">
        <p14:creationId xmlns:p14="http://schemas.microsoft.com/office/powerpoint/2010/main" val="2280321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4538" indent="-285750" eaLnBrk="0" hangingPunct="0">
              <a:spcBef>
                <a:spcPct val="30000"/>
              </a:spcBef>
              <a:defRPr sz="1200">
                <a:solidFill>
                  <a:schemeClr val="tx1"/>
                </a:solidFill>
                <a:latin typeface="Arial" panose="020B0604020202020204" pitchFamily="34" charset="0"/>
              </a:defRPr>
            </a:lvl2pPr>
            <a:lvl3pPr marL="1146175" indent="-228600" eaLnBrk="0" hangingPunct="0">
              <a:spcBef>
                <a:spcPct val="30000"/>
              </a:spcBef>
              <a:defRPr sz="1200">
                <a:solidFill>
                  <a:schemeClr val="tx1"/>
                </a:solidFill>
                <a:latin typeface="Arial" panose="020B0604020202020204" pitchFamily="34" charset="0"/>
              </a:defRPr>
            </a:lvl3pPr>
            <a:lvl4pPr marL="1603375" indent="-228600" eaLnBrk="0" hangingPunct="0">
              <a:spcBef>
                <a:spcPct val="30000"/>
              </a:spcBef>
              <a:defRPr sz="1200">
                <a:solidFill>
                  <a:schemeClr val="tx1"/>
                </a:solidFill>
                <a:latin typeface="Arial" panose="020B0604020202020204" pitchFamily="34" charset="0"/>
              </a:defRPr>
            </a:lvl4pPr>
            <a:lvl5pPr marL="2062163" indent="-228600" eaLnBrk="0" hangingPunct="0">
              <a:spcBef>
                <a:spcPct val="30000"/>
              </a:spcBef>
              <a:defRPr sz="1200">
                <a:solidFill>
                  <a:schemeClr val="tx1"/>
                </a:solidFill>
                <a:latin typeface="Arial" panose="020B0604020202020204" pitchFamily="34" charset="0"/>
              </a:defRPr>
            </a:lvl5pPr>
            <a:lvl6pPr marL="2519363" indent="-228600" eaLnBrk="0" fontAlgn="base" hangingPunct="0">
              <a:spcBef>
                <a:spcPct val="30000"/>
              </a:spcBef>
              <a:spcAft>
                <a:spcPct val="0"/>
              </a:spcAft>
              <a:defRPr sz="1200">
                <a:solidFill>
                  <a:schemeClr val="tx1"/>
                </a:solidFill>
                <a:latin typeface="Arial" panose="020B0604020202020204" pitchFamily="34" charset="0"/>
              </a:defRPr>
            </a:lvl6pPr>
            <a:lvl7pPr marL="2976563" indent="-228600" eaLnBrk="0" fontAlgn="base" hangingPunct="0">
              <a:spcBef>
                <a:spcPct val="30000"/>
              </a:spcBef>
              <a:spcAft>
                <a:spcPct val="0"/>
              </a:spcAft>
              <a:defRPr sz="1200">
                <a:solidFill>
                  <a:schemeClr val="tx1"/>
                </a:solidFill>
                <a:latin typeface="Arial" panose="020B0604020202020204" pitchFamily="34" charset="0"/>
              </a:defRPr>
            </a:lvl7pPr>
            <a:lvl8pPr marL="3433763" indent="-228600" eaLnBrk="0" fontAlgn="base" hangingPunct="0">
              <a:spcBef>
                <a:spcPct val="30000"/>
              </a:spcBef>
              <a:spcAft>
                <a:spcPct val="0"/>
              </a:spcAft>
              <a:defRPr sz="1200">
                <a:solidFill>
                  <a:schemeClr val="tx1"/>
                </a:solidFill>
                <a:latin typeface="Arial" panose="020B0604020202020204" pitchFamily="34" charset="0"/>
              </a:defRPr>
            </a:lvl8pPr>
            <a:lvl9pPr marL="3890963"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D4DE7E-2FC7-4CCE-B70F-C29394420E9C}" type="slidenum">
              <a:rPr lang="en-GB" altLang="ko-KR"/>
              <a:pPr>
                <a:spcBef>
                  <a:spcPct val="0"/>
                </a:spcBef>
              </a:pPr>
              <a:t>25</a:t>
            </a:fld>
            <a:endParaRPr lang="en-GB" altLang="ko-K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anose="020B0604020202020204" pitchFamily="34" charset="0"/>
              <a:ea typeface="Gulim" pitchFamily="34" charset="-127"/>
            </a:endParaRPr>
          </a:p>
        </p:txBody>
      </p:sp>
    </p:spTree>
    <p:extLst>
      <p:ext uri="{BB962C8B-B14F-4D97-AF65-F5344CB8AC3E}">
        <p14:creationId xmlns:p14="http://schemas.microsoft.com/office/powerpoint/2010/main" val="281457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4538" indent="-285750" eaLnBrk="0" hangingPunct="0">
              <a:spcBef>
                <a:spcPct val="30000"/>
              </a:spcBef>
              <a:defRPr sz="1200">
                <a:solidFill>
                  <a:schemeClr val="tx1"/>
                </a:solidFill>
                <a:latin typeface="Arial" panose="020B0604020202020204" pitchFamily="34" charset="0"/>
              </a:defRPr>
            </a:lvl2pPr>
            <a:lvl3pPr marL="1146175" indent="-228600" eaLnBrk="0" hangingPunct="0">
              <a:spcBef>
                <a:spcPct val="30000"/>
              </a:spcBef>
              <a:defRPr sz="1200">
                <a:solidFill>
                  <a:schemeClr val="tx1"/>
                </a:solidFill>
                <a:latin typeface="Arial" panose="020B0604020202020204" pitchFamily="34" charset="0"/>
              </a:defRPr>
            </a:lvl3pPr>
            <a:lvl4pPr marL="1603375" indent="-228600" eaLnBrk="0" hangingPunct="0">
              <a:spcBef>
                <a:spcPct val="30000"/>
              </a:spcBef>
              <a:defRPr sz="1200">
                <a:solidFill>
                  <a:schemeClr val="tx1"/>
                </a:solidFill>
                <a:latin typeface="Arial" panose="020B0604020202020204" pitchFamily="34" charset="0"/>
              </a:defRPr>
            </a:lvl4pPr>
            <a:lvl5pPr marL="2062163" indent="-228600" eaLnBrk="0" hangingPunct="0">
              <a:spcBef>
                <a:spcPct val="30000"/>
              </a:spcBef>
              <a:defRPr sz="1200">
                <a:solidFill>
                  <a:schemeClr val="tx1"/>
                </a:solidFill>
                <a:latin typeface="Arial" panose="020B0604020202020204" pitchFamily="34" charset="0"/>
              </a:defRPr>
            </a:lvl5pPr>
            <a:lvl6pPr marL="2519363" indent="-228600" eaLnBrk="0" fontAlgn="base" hangingPunct="0">
              <a:spcBef>
                <a:spcPct val="30000"/>
              </a:spcBef>
              <a:spcAft>
                <a:spcPct val="0"/>
              </a:spcAft>
              <a:defRPr sz="1200">
                <a:solidFill>
                  <a:schemeClr val="tx1"/>
                </a:solidFill>
                <a:latin typeface="Arial" panose="020B0604020202020204" pitchFamily="34" charset="0"/>
              </a:defRPr>
            </a:lvl6pPr>
            <a:lvl7pPr marL="2976563" indent="-228600" eaLnBrk="0" fontAlgn="base" hangingPunct="0">
              <a:spcBef>
                <a:spcPct val="30000"/>
              </a:spcBef>
              <a:spcAft>
                <a:spcPct val="0"/>
              </a:spcAft>
              <a:defRPr sz="1200">
                <a:solidFill>
                  <a:schemeClr val="tx1"/>
                </a:solidFill>
                <a:latin typeface="Arial" panose="020B0604020202020204" pitchFamily="34" charset="0"/>
              </a:defRPr>
            </a:lvl7pPr>
            <a:lvl8pPr marL="3433763" indent="-228600" eaLnBrk="0" fontAlgn="base" hangingPunct="0">
              <a:spcBef>
                <a:spcPct val="30000"/>
              </a:spcBef>
              <a:spcAft>
                <a:spcPct val="0"/>
              </a:spcAft>
              <a:defRPr sz="1200">
                <a:solidFill>
                  <a:schemeClr val="tx1"/>
                </a:solidFill>
                <a:latin typeface="Arial" panose="020B0604020202020204" pitchFamily="34" charset="0"/>
              </a:defRPr>
            </a:lvl8pPr>
            <a:lvl9pPr marL="3890963"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5245B-2EBC-4581-8A6D-0D23694BE53A}" type="slidenum">
              <a:rPr lang="en-GB" altLang="ko-KR"/>
              <a:pPr>
                <a:spcBef>
                  <a:spcPct val="0"/>
                </a:spcBef>
              </a:pPr>
              <a:t>26</a:t>
            </a:fld>
            <a:endParaRPr lang="en-GB" altLang="ko-K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anose="020B0604020202020204" pitchFamily="34" charset="0"/>
              <a:ea typeface="Gulim" pitchFamily="34" charset="-127"/>
            </a:endParaRPr>
          </a:p>
        </p:txBody>
      </p:sp>
    </p:spTree>
    <p:extLst>
      <p:ext uri="{BB962C8B-B14F-4D97-AF65-F5344CB8AC3E}">
        <p14:creationId xmlns:p14="http://schemas.microsoft.com/office/powerpoint/2010/main" val="4104585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4538" indent="-285750" eaLnBrk="0" hangingPunct="0">
              <a:spcBef>
                <a:spcPct val="30000"/>
              </a:spcBef>
              <a:defRPr sz="1200">
                <a:solidFill>
                  <a:schemeClr val="tx1"/>
                </a:solidFill>
                <a:latin typeface="Arial" panose="020B0604020202020204" pitchFamily="34" charset="0"/>
              </a:defRPr>
            </a:lvl2pPr>
            <a:lvl3pPr marL="1146175" indent="-228600" eaLnBrk="0" hangingPunct="0">
              <a:spcBef>
                <a:spcPct val="30000"/>
              </a:spcBef>
              <a:defRPr sz="1200">
                <a:solidFill>
                  <a:schemeClr val="tx1"/>
                </a:solidFill>
                <a:latin typeface="Arial" panose="020B0604020202020204" pitchFamily="34" charset="0"/>
              </a:defRPr>
            </a:lvl3pPr>
            <a:lvl4pPr marL="1603375" indent="-228600" eaLnBrk="0" hangingPunct="0">
              <a:spcBef>
                <a:spcPct val="30000"/>
              </a:spcBef>
              <a:defRPr sz="1200">
                <a:solidFill>
                  <a:schemeClr val="tx1"/>
                </a:solidFill>
                <a:latin typeface="Arial" panose="020B0604020202020204" pitchFamily="34" charset="0"/>
              </a:defRPr>
            </a:lvl4pPr>
            <a:lvl5pPr marL="2062163" indent="-228600" eaLnBrk="0" hangingPunct="0">
              <a:spcBef>
                <a:spcPct val="30000"/>
              </a:spcBef>
              <a:defRPr sz="1200">
                <a:solidFill>
                  <a:schemeClr val="tx1"/>
                </a:solidFill>
                <a:latin typeface="Arial" panose="020B0604020202020204" pitchFamily="34" charset="0"/>
              </a:defRPr>
            </a:lvl5pPr>
            <a:lvl6pPr marL="2519363" indent="-228600" eaLnBrk="0" fontAlgn="base" hangingPunct="0">
              <a:spcBef>
                <a:spcPct val="30000"/>
              </a:spcBef>
              <a:spcAft>
                <a:spcPct val="0"/>
              </a:spcAft>
              <a:defRPr sz="1200">
                <a:solidFill>
                  <a:schemeClr val="tx1"/>
                </a:solidFill>
                <a:latin typeface="Arial" panose="020B0604020202020204" pitchFamily="34" charset="0"/>
              </a:defRPr>
            </a:lvl6pPr>
            <a:lvl7pPr marL="2976563" indent="-228600" eaLnBrk="0" fontAlgn="base" hangingPunct="0">
              <a:spcBef>
                <a:spcPct val="30000"/>
              </a:spcBef>
              <a:spcAft>
                <a:spcPct val="0"/>
              </a:spcAft>
              <a:defRPr sz="1200">
                <a:solidFill>
                  <a:schemeClr val="tx1"/>
                </a:solidFill>
                <a:latin typeface="Arial" panose="020B0604020202020204" pitchFamily="34" charset="0"/>
              </a:defRPr>
            </a:lvl7pPr>
            <a:lvl8pPr marL="3433763" indent="-228600" eaLnBrk="0" fontAlgn="base" hangingPunct="0">
              <a:spcBef>
                <a:spcPct val="30000"/>
              </a:spcBef>
              <a:spcAft>
                <a:spcPct val="0"/>
              </a:spcAft>
              <a:defRPr sz="1200">
                <a:solidFill>
                  <a:schemeClr val="tx1"/>
                </a:solidFill>
                <a:latin typeface="Arial" panose="020B0604020202020204" pitchFamily="34" charset="0"/>
              </a:defRPr>
            </a:lvl8pPr>
            <a:lvl9pPr marL="3890963"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91C7E5-3E9A-4BB8-A66D-0A44E584AB86}" type="slidenum">
              <a:rPr lang="en-GB" altLang="ko-KR"/>
              <a:pPr>
                <a:spcBef>
                  <a:spcPct val="0"/>
                </a:spcBef>
              </a:pPr>
              <a:t>27</a:t>
            </a:fld>
            <a:endParaRPr lang="en-GB" altLang="ko-K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anose="020B0604020202020204" pitchFamily="34" charset="0"/>
              <a:ea typeface="Gulim" pitchFamily="34" charset="-127"/>
            </a:endParaRPr>
          </a:p>
        </p:txBody>
      </p:sp>
    </p:spTree>
    <p:extLst>
      <p:ext uri="{BB962C8B-B14F-4D97-AF65-F5344CB8AC3E}">
        <p14:creationId xmlns:p14="http://schemas.microsoft.com/office/powerpoint/2010/main" val="3898443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4538" indent="-285750" eaLnBrk="0" hangingPunct="0">
              <a:spcBef>
                <a:spcPct val="30000"/>
              </a:spcBef>
              <a:defRPr sz="1200">
                <a:solidFill>
                  <a:schemeClr val="tx1"/>
                </a:solidFill>
                <a:latin typeface="Arial" panose="020B0604020202020204" pitchFamily="34" charset="0"/>
              </a:defRPr>
            </a:lvl2pPr>
            <a:lvl3pPr marL="1146175" indent="-228600" eaLnBrk="0" hangingPunct="0">
              <a:spcBef>
                <a:spcPct val="30000"/>
              </a:spcBef>
              <a:defRPr sz="1200">
                <a:solidFill>
                  <a:schemeClr val="tx1"/>
                </a:solidFill>
                <a:latin typeface="Arial" panose="020B0604020202020204" pitchFamily="34" charset="0"/>
              </a:defRPr>
            </a:lvl3pPr>
            <a:lvl4pPr marL="1603375" indent="-228600" eaLnBrk="0" hangingPunct="0">
              <a:spcBef>
                <a:spcPct val="30000"/>
              </a:spcBef>
              <a:defRPr sz="1200">
                <a:solidFill>
                  <a:schemeClr val="tx1"/>
                </a:solidFill>
                <a:latin typeface="Arial" panose="020B0604020202020204" pitchFamily="34" charset="0"/>
              </a:defRPr>
            </a:lvl4pPr>
            <a:lvl5pPr marL="2062163" indent="-228600" eaLnBrk="0" hangingPunct="0">
              <a:spcBef>
                <a:spcPct val="30000"/>
              </a:spcBef>
              <a:defRPr sz="1200">
                <a:solidFill>
                  <a:schemeClr val="tx1"/>
                </a:solidFill>
                <a:latin typeface="Arial" panose="020B0604020202020204" pitchFamily="34" charset="0"/>
              </a:defRPr>
            </a:lvl5pPr>
            <a:lvl6pPr marL="2519363" indent="-228600" eaLnBrk="0" fontAlgn="base" hangingPunct="0">
              <a:spcBef>
                <a:spcPct val="30000"/>
              </a:spcBef>
              <a:spcAft>
                <a:spcPct val="0"/>
              </a:spcAft>
              <a:defRPr sz="1200">
                <a:solidFill>
                  <a:schemeClr val="tx1"/>
                </a:solidFill>
                <a:latin typeface="Arial" panose="020B0604020202020204" pitchFamily="34" charset="0"/>
              </a:defRPr>
            </a:lvl6pPr>
            <a:lvl7pPr marL="2976563" indent="-228600" eaLnBrk="0" fontAlgn="base" hangingPunct="0">
              <a:spcBef>
                <a:spcPct val="30000"/>
              </a:spcBef>
              <a:spcAft>
                <a:spcPct val="0"/>
              </a:spcAft>
              <a:defRPr sz="1200">
                <a:solidFill>
                  <a:schemeClr val="tx1"/>
                </a:solidFill>
                <a:latin typeface="Arial" panose="020B0604020202020204" pitchFamily="34" charset="0"/>
              </a:defRPr>
            </a:lvl7pPr>
            <a:lvl8pPr marL="3433763" indent="-228600" eaLnBrk="0" fontAlgn="base" hangingPunct="0">
              <a:spcBef>
                <a:spcPct val="30000"/>
              </a:spcBef>
              <a:spcAft>
                <a:spcPct val="0"/>
              </a:spcAft>
              <a:defRPr sz="1200">
                <a:solidFill>
                  <a:schemeClr val="tx1"/>
                </a:solidFill>
                <a:latin typeface="Arial" panose="020B0604020202020204" pitchFamily="34" charset="0"/>
              </a:defRPr>
            </a:lvl8pPr>
            <a:lvl9pPr marL="3890963"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AC1D1F-9566-4610-A506-CD242B96A3D5}" type="slidenum">
              <a:rPr lang="en-GB" altLang="ko-KR"/>
              <a:pPr>
                <a:spcBef>
                  <a:spcPct val="0"/>
                </a:spcBef>
              </a:pPr>
              <a:t>28</a:t>
            </a:fld>
            <a:endParaRPr lang="en-GB" altLang="ko-K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anose="020B0604020202020204" pitchFamily="34" charset="0"/>
              <a:ea typeface="Gulim" pitchFamily="34" charset="-127"/>
            </a:endParaRPr>
          </a:p>
        </p:txBody>
      </p:sp>
    </p:spTree>
    <p:extLst>
      <p:ext uri="{BB962C8B-B14F-4D97-AF65-F5344CB8AC3E}">
        <p14:creationId xmlns:p14="http://schemas.microsoft.com/office/powerpoint/2010/main" val="42206437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4538" indent="-285750" eaLnBrk="0" hangingPunct="0">
              <a:spcBef>
                <a:spcPct val="30000"/>
              </a:spcBef>
              <a:defRPr sz="1200">
                <a:solidFill>
                  <a:schemeClr val="tx1"/>
                </a:solidFill>
                <a:latin typeface="Arial" panose="020B0604020202020204" pitchFamily="34" charset="0"/>
              </a:defRPr>
            </a:lvl2pPr>
            <a:lvl3pPr marL="1146175" indent="-228600" eaLnBrk="0" hangingPunct="0">
              <a:spcBef>
                <a:spcPct val="30000"/>
              </a:spcBef>
              <a:defRPr sz="1200">
                <a:solidFill>
                  <a:schemeClr val="tx1"/>
                </a:solidFill>
                <a:latin typeface="Arial" panose="020B0604020202020204" pitchFamily="34" charset="0"/>
              </a:defRPr>
            </a:lvl3pPr>
            <a:lvl4pPr marL="1603375" indent="-228600" eaLnBrk="0" hangingPunct="0">
              <a:spcBef>
                <a:spcPct val="30000"/>
              </a:spcBef>
              <a:defRPr sz="1200">
                <a:solidFill>
                  <a:schemeClr val="tx1"/>
                </a:solidFill>
                <a:latin typeface="Arial" panose="020B0604020202020204" pitchFamily="34" charset="0"/>
              </a:defRPr>
            </a:lvl4pPr>
            <a:lvl5pPr marL="2062163" indent="-228600" eaLnBrk="0" hangingPunct="0">
              <a:spcBef>
                <a:spcPct val="30000"/>
              </a:spcBef>
              <a:defRPr sz="1200">
                <a:solidFill>
                  <a:schemeClr val="tx1"/>
                </a:solidFill>
                <a:latin typeface="Arial" panose="020B0604020202020204" pitchFamily="34" charset="0"/>
              </a:defRPr>
            </a:lvl5pPr>
            <a:lvl6pPr marL="2519363" indent="-228600" eaLnBrk="0" fontAlgn="base" hangingPunct="0">
              <a:spcBef>
                <a:spcPct val="30000"/>
              </a:spcBef>
              <a:spcAft>
                <a:spcPct val="0"/>
              </a:spcAft>
              <a:defRPr sz="1200">
                <a:solidFill>
                  <a:schemeClr val="tx1"/>
                </a:solidFill>
                <a:latin typeface="Arial" panose="020B0604020202020204" pitchFamily="34" charset="0"/>
              </a:defRPr>
            </a:lvl6pPr>
            <a:lvl7pPr marL="2976563" indent="-228600" eaLnBrk="0" fontAlgn="base" hangingPunct="0">
              <a:spcBef>
                <a:spcPct val="30000"/>
              </a:spcBef>
              <a:spcAft>
                <a:spcPct val="0"/>
              </a:spcAft>
              <a:defRPr sz="1200">
                <a:solidFill>
                  <a:schemeClr val="tx1"/>
                </a:solidFill>
                <a:latin typeface="Arial" panose="020B0604020202020204" pitchFamily="34" charset="0"/>
              </a:defRPr>
            </a:lvl7pPr>
            <a:lvl8pPr marL="3433763" indent="-228600" eaLnBrk="0" fontAlgn="base" hangingPunct="0">
              <a:spcBef>
                <a:spcPct val="30000"/>
              </a:spcBef>
              <a:spcAft>
                <a:spcPct val="0"/>
              </a:spcAft>
              <a:defRPr sz="1200">
                <a:solidFill>
                  <a:schemeClr val="tx1"/>
                </a:solidFill>
                <a:latin typeface="Arial" panose="020B0604020202020204" pitchFamily="34" charset="0"/>
              </a:defRPr>
            </a:lvl8pPr>
            <a:lvl9pPr marL="3890963"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0A4B3C-5AB9-473B-8C5E-F52D223E0C0C}" type="slidenum">
              <a:rPr lang="en-GB" altLang="ko-KR"/>
              <a:pPr>
                <a:spcBef>
                  <a:spcPct val="0"/>
                </a:spcBef>
              </a:pPr>
              <a:t>29</a:t>
            </a:fld>
            <a:endParaRPr lang="en-GB" altLang="ko-K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anose="020B0604020202020204" pitchFamily="34" charset="0"/>
              <a:ea typeface="Gulim" pitchFamily="34" charset="-127"/>
            </a:endParaRPr>
          </a:p>
        </p:txBody>
      </p:sp>
    </p:spTree>
    <p:extLst>
      <p:ext uri="{BB962C8B-B14F-4D97-AF65-F5344CB8AC3E}">
        <p14:creationId xmlns:p14="http://schemas.microsoft.com/office/powerpoint/2010/main" val="2074985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3</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xfrm>
            <a:off x="915988" y="744538"/>
            <a:ext cx="4965700" cy="37242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4538" indent="-285750" eaLnBrk="0" hangingPunct="0">
              <a:spcBef>
                <a:spcPct val="30000"/>
              </a:spcBef>
              <a:defRPr sz="1200">
                <a:solidFill>
                  <a:schemeClr val="tx1"/>
                </a:solidFill>
                <a:latin typeface="Arial" panose="020B0604020202020204" pitchFamily="34" charset="0"/>
              </a:defRPr>
            </a:lvl2pPr>
            <a:lvl3pPr marL="1146175" indent="-228600" eaLnBrk="0" hangingPunct="0">
              <a:spcBef>
                <a:spcPct val="30000"/>
              </a:spcBef>
              <a:defRPr sz="1200">
                <a:solidFill>
                  <a:schemeClr val="tx1"/>
                </a:solidFill>
                <a:latin typeface="Arial" panose="020B0604020202020204" pitchFamily="34" charset="0"/>
              </a:defRPr>
            </a:lvl3pPr>
            <a:lvl4pPr marL="1603375" indent="-228600" eaLnBrk="0" hangingPunct="0">
              <a:spcBef>
                <a:spcPct val="30000"/>
              </a:spcBef>
              <a:defRPr sz="1200">
                <a:solidFill>
                  <a:schemeClr val="tx1"/>
                </a:solidFill>
                <a:latin typeface="Arial" panose="020B0604020202020204" pitchFamily="34" charset="0"/>
              </a:defRPr>
            </a:lvl4pPr>
            <a:lvl5pPr marL="2062163" indent="-228600" eaLnBrk="0" hangingPunct="0">
              <a:spcBef>
                <a:spcPct val="30000"/>
              </a:spcBef>
              <a:defRPr sz="1200">
                <a:solidFill>
                  <a:schemeClr val="tx1"/>
                </a:solidFill>
                <a:latin typeface="Arial" panose="020B0604020202020204" pitchFamily="34" charset="0"/>
              </a:defRPr>
            </a:lvl5pPr>
            <a:lvl6pPr marL="2519363" indent="-228600" eaLnBrk="0" fontAlgn="base" hangingPunct="0">
              <a:spcBef>
                <a:spcPct val="30000"/>
              </a:spcBef>
              <a:spcAft>
                <a:spcPct val="0"/>
              </a:spcAft>
              <a:defRPr sz="1200">
                <a:solidFill>
                  <a:schemeClr val="tx1"/>
                </a:solidFill>
                <a:latin typeface="Arial" panose="020B0604020202020204" pitchFamily="34" charset="0"/>
              </a:defRPr>
            </a:lvl6pPr>
            <a:lvl7pPr marL="2976563" indent="-228600" eaLnBrk="0" fontAlgn="base" hangingPunct="0">
              <a:spcBef>
                <a:spcPct val="30000"/>
              </a:spcBef>
              <a:spcAft>
                <a:spcPct val="0"/>
              </a:spcAft>
              <a:defRPr sz="1200">
                <a:solidFill>
                  <a:schemeClr val="tx1"/>
                </a:solidFill>
                <a:latin typeface="Arial" panose="020B0604020202020204" pitchFamily="34" charset="0"/>
              </a:defRPr>
            </a:lvl7pPr>
            <a:lvl8pPr marL="3433763" indent="-228600" eaLnBrk="0" fontAlgn="base" hangingPunct="0">
              <a:spcBef>
                <a:spcPct val="30000"/>
              </a:spcBef>
              <a:spcAft>
                <a:spcPct val="0"/>
              </a:spcAft>
              <a:defRPr sz="1200">
                <a:solidFill>
                  <a:schemeClr val="tx1"/>
                </a:solidFill>
                <a:latin typeface="Arial" panose="020B0604020202020204" pitchFamily="34" charset="0"/>
              </a:defRPr>
            </a:lvl8pPr>
            <a:lvl9pPr marL="3890963"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B3FFF5-373B-46CF-99F0-4A75BCCB58FF}" type="slidenum">
              <a:rPr lang="en-GB" altLang="ko-KR"/>
              <a:pPr>
                <a:spcBef>
                  <a:spcPct val="0"/>
                </a:spcBef>
              </a:pPr>
              <a:t>30</a:t>
            </a:fld>
            <a:endParaRPr lang="en-GB" altLang="ko-K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anose="020B0604020202020204" pitchFamily="34" charset="0"/>
              <a:ea typeface="Gulim" pitchFamily="34" charset="-127"/>
            </a:endParaRPr>
          </a:p>
        </p:txBody>
      </p:sp>
    </p:spTree>
    <p:extLst>
      <p:ext uri="{BB962C8B-B14F-4D97-AF65-F5344CB8AC3E}">
        <p14:creationId xmlns:p14="http://schemas.microsoft.com/office/powerpoint/2010/main" val="29672759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4538" indent="-285750" eaLnBrk="0" hangingPunct="0">
              <a:spcBef>
                <a:spcPct val="30000"/>
              </a:spcBef>
              <a:defRPr sz="1200">
                <a:solidFill>
                  <a:schemeClr val="tx1"/>
                </a:solidFill>
                <a:latin typeface="Arial" panose="020B0604020202020204" pitchFamily="34" charset="0"/>
              </a:defRPr>
            </a:lvl2pPr>
            <a:lvl3pPr marL="1146175" indent="-228600" eaLnBrk="0" hangingPunct="0">
              <a:spcBef>
                <a:spcPct val="30000"/>
              </a:spcBef>
              <a:defRPr sz="1200">
                <a:solidFill>
                  <a:schemeClr val="tx1"/>
                </a:solidFill>
                <a:latin typeface="Arial" panose="020B0604020202020204" pitchFamily="34" charset="0"/>
              </a:defRPr>
            </a:lvl3pPr>
            <a:lvl4pPr marL="1603375" indent="-228600" eaLnBrk="0" hangingPunct="0">
              <a:spcBef>
                <a:spcPct val="30000"/>
              </a:spcBef>
              <a:defRPr sz="1200">
                <a:solidFill>
                  <a:schemeClr val="tx1"/>
                </a:solidFill>
                <a:latin typeface="Arial" panose="020B0604020202020204" pitchFamily="34" charset="0"/>
              </a:defRPr>
            </a:lvl4pPr>
            <a:lvl5pPr marL="2062163" indent="-228600" eaLnBrk="0" hangingPunct="0">
              <a:spcBef>
                <a:spcPct val="30000"/>
              </a:spcBef>
              <a:defRPr sz="1200">
                <a:solidFill>
                  <a:schemeClr val="tx1"/>
                </a:solidFill>
                <a:latin typeface="Arial" panose="020B0604020202020204" pitchFamily="34" charset="0"/>
              </a:defRPr>
            </a:lvl5pPr>
            <a:lvl6pPr marL="2519363" indent="-228600" eaLnBrk="0" fontAlgn="base" hangingPunct="0">
              <a:spcBef>
                <a:spcPct val="30000"/>
              </a:spcBef>
              <a:spcAft>
                <a:spcPct val="0"/>
              </a:spcAft>
              <a:defRPr sz="1200">
                <a:solidFill>
                  <a:schemeClr val="tx1"/>
                </a:solidFill>
                <a:latin typeface="Arial" panose="020B0604020202020204" pitchFamily="34" charset="0"/>
              </a:defRPr>
            </a:lvl6pPr>
            <a:lvl7pPr marL="2976563" indent="-228600" eaLnBrk="0" fontAlgn="base" hangingPunct="0">
              <a:spcBef>
                <a:spcPct val="30000"/>
              </a:spcBef>
              <a:spcAft>
                <a:spcPct val="0"/>
              </a:spcAft>
              <a:defRPr sz="1200">
                <a:solidFill>
                  <a:schemeClr val="tx1"/>
                </a:solidFill>
                <a:latin typeface="Arial" panose="020B0604020202020204" pitchFamily="34" charset="0"/>
              </a:defRPr>
            </a:lvl7pPr>
            <a:lvl8pPr marL="3433763" indent="-228600" eaLnBrk="0" fontAlgn="base" hangingPunct="0">
              <a:spcBef>
                <a:spcPct val="30000"/>
              </a:spcBef>
              <a:spcAft>
                <a:spcPct val="0"/>
              </a:spcAft>
              <a:defRPr sz="1200">
                <a:solidFill>
                  <a:schemeClr val="tx1"/>
                </a:solidFill>
                <a:latin typeface="Arial" panose="020B0604020202020204" pitchFamily="34" charset="0"/>
              </a:defRPr>
            </a:lvl8pPr>
            <a:lvl9pPr marL="3890963"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9851AE-3069-4AE3-9F20-3C16697B4D15}" type="slidenum">
              <a:rPr lang="en-GB" altLang="ko-KR"/>
              <a:pPr>
                <a:spcBef>
                  <a:spcPct val="0"/>
                </a:spcBef>
              </a:pPr>
              <a:t>31</a:t>
            </a:fld>
            <a:endParaRPr lang="en-GB" altLang="ko-K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anose="020B0604020202020204" pitchFamily="34" charset="0"/>
              <a:ea typeface="Gulim" pitchFamily="34" charset="-127"/>
            </a:endParaRPr>
          </a:p>
        </p:txBody>
      </p:sp>
    </p:spTree>
    <p:extLst>
      <p:ext uri="{BB962C8B-B14F-4D97-AF65-F5344CB8AC3E}">
        <p14:creationId xmlns:p14="http://schemas.microsoft.com/office/powerpoint/2010/main" val="1553051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4538" indent="-285750" eaLnBrk="0" hangingPunct="0">
              <a:spcBef>
                <a:spcPct val="30000"/>
              </a:spcBef>
              <a:defRPr sz="1200">
                <a:solidFill>
                  <a:schemeClr val="tx1"/>
                </a:solidFill>
                <a:latin typeface="Arial" panose="020B0604020202020204" pitchFamily="34" charset="0"/>
              </a:defRPr>
            </a:lvl2pPr>
            <a:lvl3pPr marL="1146175" indent="-228600" eaLnBrk="0" hangingPunct="0">
              <a:spcBef>
                <a:spcPct val="30000"/>
              </a:spcBef>
              <a:defRPr sz="1200">
                <a:solidFill>
                  <a:schemeClr val="tx1"/>
                </a:solidFill>
                <a:latin typeface="Arial" panose="020B0604020202020204" pitchFamily="34" charset="0"/>
              </a:defRPr>
            </a:lvl3pPr>
            <a:lvl4pPr marL="1603375" indent="-228600" eaLnBrk="0" hangingPunct="0">
              <a:spcBef>
                <a:spcPct val="30000"/>
              </a:spcBef>
              <a:defRPr sz="1200">
                <a:solidFill>
                  <a:schemeClr val="tx1"/>
                </a:solidFill>
                <a:latin typeface="Arial" panose="020B0604020202020204" pitchFamily="34" charset="0"/>
              </a:defRPr>
            </a:lvl4pPr>
            <a:lvl5pPr marL="2062163" indent="-228600" eaLnBrk="0" hangingPunct="0">
              <a:spcBef>
                <a:spcPct val="30000"/>
              </a:spcBef>
              <a:defRPr sz="1200">
                <a:solidFill>
                  <a:schemeClr val="tx1"/>
                </a:solidFill>
                <a:latin typeface="Arial" panose="020B0604020202020204" pitchFamily="34" charset="0"/>
              </a:defRPr>
            </a:lvl5pPr>
            <a:lvl6pPr marL="2519363" indent="-228600" eaLnBrk="0" fontAlgn="base" hangingPunct="0">
              <a:spcBef>
                <a:spcPct val="30000"/>
              </a:spcBef>
              <a:spcAft>
                <a:spcPct val="0"/>
              </a:spcAft>
              <a:defRPr sz="1200">
                <a:solidFill>
                  <a:schemeClr val="tx1"/>
                </a:solidFill>
                <a:latin typeface="Arial" panose="020B0604020202020204" pitchFamily="34" charset="0"/>
              </a:defRPr>
            </a:lvl6pPr>
            <a:lvl7pPr marL="2976563" indent="-228600" eaLnBrk="0" fontAlgn="base" hangingPunct="0">
              <a:spcBef>
                <a:spcPct val="30000"/>
              </a:spcBef>
              <a:spcAft>
                <a:spcPct val="0"/>
              </a:spcAft>
              <a:defRPr sz="1200">
                <a:solidFill>
                  <a:schemeClr val="tx1"/>
                </a:solidFill>
                <a:latin typeface="Arial" panose="020B0604020202020204" pitchFamily="34" charset="0"/>
              </a:defRPr>
            </a:lvl7pPr>
            <a:lvl8pPr marL="3433763" indent="-228600" eaLnBrk="0" fontAlgn="base" hangingPunct="0">
              <a:spcBef>
                <a:spcPct val="30000"/>
              </a:spcBef>
              <a:spcAft>
                <a:spcPct val="0"/>
              </a:spcAft>
              <a:defRPr sz="1200">
                <a:solidFill>
                  <a:schemeClr val="tx1"/>
                </a:solidFill>
                <a:latin typeface="Arial" panose="020B0604020202020204" pitchFamily="34" charset="0"/>
              </a:defRPr>
            </a:lvl8pPr>
            <a:lvl9pPr marL="3890963"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22DFC8-12A5-4DEB-8BC8-5B2396E783CA}" type="slidenum">
              <a:rPr lang="en-GB" altLang="ko-KR"/>
              <a:pPr>
                <a:spcBef>
                  <a:spcPct val="0"/>
                </a:spcBef>
              </a:pPr>
              <a:t>32</a:t>
            </a:fld>
            <a:endParaRPr lang="en-GB" altLang="ko-K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anose="020B0604020202020204" pitchFamily="34" charset="0"/>
              <a:ea typeface="Gulim" pitchFamily="34" charset="-127"/>
            </a:endParaRPr>
          </a:p>
        </p:txBody>
      </p:sp>
    </p:spTree>
    <p:extLst>
      <p:ext uri="{BB962C8B-B14F-4D97-AF65-F5344CB8AC3E}">
        <p14:creationId xmlns:p14="http://schemas.microsoft.com/office/powerpoint/2010/main" val="1810965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4538" indent="-285750" eaLnBrk="0" hangingPunct="0">
              <a:spcBef>
                <a:spcPct val="30000"/>
              </a:spcBef>
              <a:defRPr sz="1200">
                <a:solidFill>
                  <a:schemeClr val="tx1"/>
                </a:solidFill>
                <a:latin typeface="Arial" panose="020B0604020202020204" pitchFamily="34" charset="0"/>
              </a:defRPr>
            </a:lvl2pPr>
            <a:lvl3pPr marL="1146175" indent="-228600" eaLnBrk="0" hangingPunct="0">
              <a:spcBef>
                <a:spcPct val="30000"/>
              </a:spcBef>
              <a:defRPr sz="1200">
                <a:solidFill>
                  <a:schemeClr val="tx1"/>
                </a:solidFill>
                <a:latin typeface="Arial" panose="020B0604020202020204" pitchFamily="34" charset="0"/>
              </a:defRPr>
            </a:lvl3pPr>
            <a:lvl4pPr marL="1603375" indent="-228600" eaLnBrk="0" hangingPunct="0">
              <a:spcBef>
                <a:spcPct val="30000"/>
              </a:spcBef>
              <a:defRPr sz="1200">
                <a:solidFill>
                  <a:schemeClr val="tx1"/>
                </a:solidFill>
                <a:latin typeface="Arial" panose="020B0604020202020204" pitchFamily="34" charset="0"/>
              </a:defRPr>
            </a:lvl4pPr>
            <a:lvl5pPr marL="2062163" indent="-228600" eaLnBrk="0" hangingPunct="0">
              <a:spcBef>
                <a:spcPct val="30000"/>
              </a:spcBef>
              <a:defRPr sz="1200">
                <a:solidFill>
                  <a:schemeClr val="tx1"/>
                </a:solidFill>
                <a:latin typeface="Arial" panose="020B0604020202020204" pitchFamily="34" charset="0"/>
              </a:defRPr>
            </a:lvl5pPr>
            <a:lvl6pPr marL="2519363" indent="-228600" eaLnBrk="0" fontAlgn="base" hangingPunct="0">
              <a:spcBef>
                <a:spcPct val="30000"/>
              </a:spcBef>
              <a:spcAft>
                <a:spcPct val="0"/>
              </a:spcAft>
              <a:defRPr sz="1200">
                <a:solidFill>
                  <a:schemeClr val="tx1"/>
                </a:solidFill>
                <a:latin typeface="Arial" panose="020B0604020202020204" pitchFamily="34" charset="0"/>
              </a:defRPr>
            </a:lvl6pPr>
            <a:lvl7pPr marL="2976563" indent="-228600" eaLnBrk="0" fontAlgn="base" hangingPunct="0">
              <a:spcBef>
                <a:spcPct val="30000"/>
              </a:spcBef>
              <a:spcAft>
                <a:spcPct val="0"/>
              </a:spcAft>
              <a:defRPr sz="1200">
                <a:solidFill>
                  <a:schemeClr val="tx1"/>
                </a:solidFill>
                <a:latin typeface="Arial" panose="020B0604020202020204" pitchFamily="34" charset="0"/>
              </a:defRPr>
            </a:lvl7pPr>
            <a:lvl8pPr marL="3433763" indent="-228600" eaLnBrk="0" fontAlgn="base" hangingPunct="0">
              <a:spcBef>
                <a:spcPct val="30000"/>
              </a:spcBef>
              <a:spcAft>
                <a:spcPct val="0"/>
              </a:spcAft>
              <a:defRPr sz="1200">
                <a:solidFill>
                  <a:schemeClr val="tx1"/>
                </a:solidFill>
                <a:latin typeface="Arial" panose="020B0604020202020204" pitchFamily="34" charset="0"/>
              </a:defRPr>
            </a:lvl8pPr>
            <a:lvl9pPr marL="3890963"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974E6F-2C87-4EFE-800A-7D03D81A10F3}" type="slidenum">
              <a:rPr lang="en-GB" altLang="ko-KR"/>
              <a:pPr>
                <a:spcBef>
                  <a:spcPct val="0"/>
                </a:spcBef>
              </a:pPr>
              <a:t>33</a:t>
            </a:fld>
            <a:endParaRPr lang="en-GB" altLang="ko-K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latin typeface="Arial" panose="020B0604020202020204" pitchFamily="34" charset="0"/>
              <a:ea typeface="Gulim" pitchFamily="34" charset="-127"/>
            </a:endParaRPr>
          </a:p>
        </p:txBody>
      </p:sp>
    </p:spTree>
    <p:extLst>
      <p:ext uri="{BB962C8B-B14F-4D97-AF65-F5344CB8AC3E}">
        <p14:creationId xmlns:p14="http://schemas.microsoft.com/office/powerpoint/2010/main" val="183956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4</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xfrm>
            <a:off x="915988" y="744538"/>
            <a:ext cx="4965700" cy="37242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extLst>
      <p:ext uri="{BB962C8B-B14F-4D97-AF65-F5344CB8AC3E}">
        <p14:creationId xmlns:p14="http://schemas.microsoft.com/office/powerpoint/2010/main" val="403685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5</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xfrm>
            <a:off x="915988" y="744538"/>
            <a:ext cx="4965700" cy="37242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extLst>
      <p:ext uri="{BB962C8B-B14F-4D97-AF65-F5344CB8AC3E}">
        <p14:creationId xmlns:p14="http://schemas.microsoft.com/office/powerpoint/2010/main" val="4016105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6</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xfrm>
            <a:off x="915988" y="744538"/>
            <a:ext cx="4965700" cy="37242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extLst>
      <p:ext uri="{BB962C8B-B14F-4D97-AF65-F5344CB8AC3E}">
        <p14:creationId xmlns:p14="http://schemas.microsoft.com/office/powerpoint/2010/main" val="53498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7</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xfrm>
            <a:off x="915988" y="744538"/>
            <a:ext cx="4965700" cy="37242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extLst>
      <p:ext uri="{BB962C8B-B14F-4D97-AF65-F5344CB8AC3E}">
        <p14:creationId xmlns:p14="http://schemas.microsoft.com/office/powerpoint/2010/main" val="2780813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8</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xfrm>
            <a:off x="915988" y="744538"/>
            <a:ext cx="4965700" cy="37242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extLst>
      <p:ext uri="{BB962C8B-B14F-4D97-AF65-F5344CB8AC3E}">
        <p14:creationId xmlns:p14="http://schemas.microsoft.com/office/powerpoint/2010/main" val="1182849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4538" indent="-285750" eaLnBrk="0" hangingPunct="0">
              <a:spcBef>
                <a:spcPct val="30000"/>
              </a:spcBef>
              <a:defRPr sz="1200">
                <a:solidFill>
                  <a:schemeClr val="tx1"/>
                </a:solidFill>
                <a:latin typeface="Arial" charset="0"/>
              </a:defRPr>
            </a:lvl2pPr>
            <a:lvl3pPr marL="1146175" indent="-228600" eaLnBrk="0" hangingPunct="0">
              <a:spcBef>
                <a:spcPct val="30000"/>
              </a:spcBef>
              <a:defRPr sz="1200">
                <a:solidFill>
                  <a:schemeClr val="tx1"/>
                </a:solidFill>
                <a:latin typeface="Arial" charset="0"/>
              </a:defRPr>
            </a:lvl3pPr>
            <a:lvl4pPr marL="1603375" indent="-228600" eaLnBrk="0" hangingPunct="0">
              <a:spcBef>
                <a:spcPct val="30000"/>
              </a:spcBef>
              <a:defRPr sz="1200">
                <a:solidFill>
                  <a:schemeClr val="tx1"/>
                </a:solidFill>
                <a:latin typeface="Arial" charset="0"/>
              </a:defRPr>
            </a:lvl4pPr>
            <a:lvl5pPr marL="2062163" indent="-228600" eaLnBrk="0" hangingPunct="0">
              <a:spcBef>
                <a:spcPct val="30000"/>
              </a:spcBef>
              <a:defRPr sz="1200">
                <a:solidFill>
                  <a:schemeClr val="tx1"/>
                </a:solidFill>
                <a:latin typeface="Arial" charset="0"/>
              </a:defRPr>
            </a:lvl5pPr>
            <a:lvl6pPr marL="2519363" indent="-228600" eaLnBrk="0" fontAlgn="base" hangingPunct="0">
              <a:spcBef>
                <a:spcPct val="30000"/>
              </a:spcBef>
              <a:spcAft>
                <a:spcPct val="0"/>
              </a:spcAft>
              <a:defRPr sz="1200">
                <a:solidFill>
                  <a:schemeClr val="tx1"/>
                </a:solidFill>
                <a:latin typeface="Arial" charset="0"/>
              </a:defRPr>
            </a:lvl6pPr>
            <a:lvl7pPr marL="2976563" indent="-228600" eaLnBrk="0" fontAlgn="base" hangingPunct="0">
              <a:spcBef>
                <a:spcPct val="30000"/>
              </a:spcBef>
              <a:spcAft>
                <a:spcPct val="0"/>
              </a:spcAft>
              <a:defRPr sz="1200">
                <a:solidFill>
                  <a:schemeClr val="tx1"/>
                </a:solidFill>
                <a:latin typeface="Arial" charset="0"/>
              </a:defRPr>
            </a:lvl7pPr>
            <a:lvl8pPr marL="3433763" indent="-228600" eaLnBrk="0" fontAlgn="base" hangingPunct="0">
              <a:spcBef>
                <a:spcPct val="30000"/>
              </a:spcBef>
              <a:spcAft>
                <a:spcPct val="0"/>
              </a:spcAft>
              <a:defRPr sz="1200">
                <a:solidFill>
                  <a:schemeClr val="tx1"/>
                </a:solidFill>
                <a:latin typeface="Arial" charset="0"/>
              </a:defRPr>
            </a:lvl8pPr>
            <a:lvl9pPr marL="3890963" indent="-228600" eaLnBrk="0" fontAlgn="base" hangingPunct="0">
              <a:spcBef>
                <a:spcPct val="30000"/>
              </a:spcBef>
              <a:spcAft>
                <a:spcPct val="0"/>
              </a:spcAft>
              <a:defRPr sz="1200">
                <a:solidFill>
                  <a:schemeClr val="tx1"/>
                </a:solidFill>
                <a:latin typeface="Arial" charset="0"/>
              </a:defRPr>
            </a:lvl9pPr>
          </a:lstStyle>
          <a:p>
            <a:pPr>
              <a:spcBef>
                <a:spcPct val="0"/>
              </a:spcBef>
            </a:pPr>
            <a:fld id="{4B208F2A-4BF3-433B-9305-5F91E2573CF8}" type="slidenum">
              <a:rPr lang="en-GB" altLang="ko-KR" smtClean="0">
                <a:ea typeface="Gulim" pitchFamily="34" charset="-127"/>
              </a:rPr>
              <a:pPr>
                <a:spcBef>
                  <a:spcPct val="0"/>
                </a:spcBef>
              </a:pPr>
              <a:t>9</a:t>
            </a:fld>
            <a:endParaRPr lang="en-GB" altLang="ko-KR" smtClean="0">
              <a:ea typeface="Gulim" pitchFamily="34" charset="-127"/>
            </a:endParaRPr>
          </a:p>
        </p:txBody>
      </p:sp>
      <p:sp>
        <p:nvSpPr>
          <p:cNvPr id="40963" name="Rectangle 2"/>
          <p:cNvSpPr>
            <a:spLocks noGrp="1" noRot="1" noChangeAspect="1" noChangeArrowheads="1" noTextEdit="1"/>
          </p:cNvSpPr>
          <p:nvPr>
            <p:ph type="sldImg"/>
          </p:nvPr>
        </p:nvSpPr>
        <p:spPr>
          <a:xfrm>
            <a:off x="915988" y="744538"/>
            <a:ext cx="4965700" cy="3724275"/>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smtClean="0">
              <a:ea typeface="Gulim" pitchFamily="34" charset="-127"/>
            </a:endParaRPr>
          </a:p>
        </p:txBody>
      </p:sp>
    </p:spTree>
    <p:extLst>
      <p:ext uri="{BB962C8B-B14F-4D97-AF65-F5344CB8AC3E}">
        <p14:creationId xmlns:p14="http://schemas.microsoft.com/office/powerpoint/2010/main" val="2718453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제목 슬라이드">
    <p:spTree>
      <p:nvGrpSpPr>
        <p:cNvPr id="1" name=""/>
        <p:cNvGrpSpPr/>
        <p:nvPr/>
      </p:nvGrpSpPr>
      <p:grpSpPr>
        <a:xfrm>
          <a:off x="0" y="0"/>
          <a:ext cx="0" cy="0"/>
          <a:chOff x="0" y="0"/>
          <a:chExt cx="0" cy="0"/>
        </a:xfrm>
      </p:grpSpPr>
      <p:sp>
        <p:nvSpPr>
          <p:cNvPr id="4" name="Line 4"/>
          <p:cNvSpPr>
            <a:spLocks noChangeShapeType="1"/>
          </p:cNvSpPr>
          <p:nvPr/>
        </p:nvSpPr>
        <p:spPr bwMode="auto">
          <a:xfrm>
            <a:off x="0" y="692150"/>
            <a:ext cx="9144000" cy="0"/>
          </a:xfrm>
          <a:prstGeom prst="line">
            <a:avLst/>
          </a:prstGeom>
          <a:noFill/>
          <a:ln w="15875">
            <a:solidFill>
              <a:srgbClr val="969696"/>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5" name="Picture 5" descr="PowerPoint_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8458201" y="6477016"/>
            <a:ext cx="585788" cy="214313"/>
          </a:xfrm>
          <a:prstGeom prst="rect">
            <a:avLst/>
          </a:prstGeom>
          <a:noFill/>
          <a:ln>
            <a:noFill/>
          </a:ln>
          <a:extLst/>
        </p:spPr>
        <p:txBody>
          <a:bodyPr>
            <a:spAutoFit/>
          </a:bodyPr>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spcBef>
                <a:spcPct val="50000"/>
              </a:spcBef>
              <a:defRPr/>
            </a:pPr>
            <a:r>
              <a:rPr lang="en-GB" altLang="ko-KR" sz="800" smtClean="0">
                <a:latin typeface="Arial" pitchFamily="34" charset="0"/>
                <a:ea typeface="굴림"/>
                <a:cs typeface="굴림"/>
              </a:rPr>
              <a:t>Page </a:t>
            </a:r>
            <a:fld id="{A088844A-15C5-43A7-9A7A-062E614E85CD}" type="slidenum">
              <a:rPr lang="en-GB" altLang="ko-KR" sz="800" smtClean="0">
                <a:latin typeface="Arial" pitchFamily="34" charset="0"/>
                <a:ea typeface="굴림"/>
                <a:cs typeface="굴림"/>
              </a:rPr>
              <a:pPr>
                <a:spcBef>
                  <a:spcPct val="50000"/>
                </a:spcBef>
                <a:defRPr/>
              </a:pPr>
              <a:t>‹#›</a:t>
            </a:fld>
            <a:endParaRPr lang="en-GB" altLang="ko-KR" sz="800" smtClean="0">
              <a:latin typeface="Arial" pitchFamily="34" charset="0"/>
              <a:ea typeface="굴림"/>
              <a:cs typeface="굴림"/>
            </a:endParaRP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8" name="Title 7"/>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55428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877438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73838" y="609600"/>
            <a:ext cx="2000250" cy="54864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573088" y="609600"/>
            <a:ext cx="5848350" cy="54864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2737250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제목, 텍스트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573088" y="609600"/>
            <a:ext cx="8001000" cy="914400"/>
          </a:xfrm>
        </p:spPr>
        <p:txBody>
          <a:bodyPr/>
          <a:lstStyle/>
          <a:p>
            <a:r>
              <a:rPr lang="ko-KR" altLang="en-US" smtClean="0"/>
              <a:t>마스터 제목 스타일 편집</a:t>
            </a:r>
            <a:endParaRPr lang="ko-KR" altLang="en-US"/>
          </a:p>
        </p:txBody>
      </p:sp>
      <p:sp>
        <p:nvSpPr>
          <p:cNvPr id="3" name="텍스트 개체 틀 2"/>
          <p:cNvSpPr>
            <a:spLocks noGrp="1"/>
          </p:cNvSpPr>
          <p:nvPr>
            <p:ph type="body" sz="half" idx="1"/>
          </p:nvPr>
        </p:nvSpPr>
        <p:spPr>
          <a:xfrm>
            <a:off x="573088" y="1752600"/>
            <a:ext cx="3924300" cy="4343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9788" y="1752600"/>
            <a:ext cx="3924300" cy="4343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3203147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573088" y="609600"/>
            <a:ext cx="8001000" cy="5486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1358336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제목, 내용 및 텍스트">
    <p:spTree>
      <p:nvGrpSpPr>
        <p:cNvPr id="1" name=""/>
        <p:cNvGrpSpPr/>
        <p:nvPr/>
      </p:nvGrpSpPr>
      <p:grpSpPr>
        <a:xfrm>
          <a:off x="0" y="0"/>
          <a:ext cx="0" cy="0"/>
          <a:chOff x="0" y="0"/>
          <a:chExt cx="0" cy="0"/>
        </a:xfrm>
      </p:grpSpPr>
      <p:sp>
        <p:nvSpPr>
          <p:cNvPr id="2" name="제목 1"/>
          <p:cNvSpPr>
            <a:spLocks noGrp="1"/>
          </p:cNvSpPr>
          <p:nvPr>
            <p:ph type="title"/>
          </p:nvPr>
        </p:nvSpPr>
        <p:spPr>
          <a:xfrm>
            <a:off x="573088" y="609600"/>
            <a:ext cx="8001000" cy="914400"/>
          </a:xfrm>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573088" y="1752600"/>
            <a:ext cx="3924300" cy="4343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649788" y="1752600"/>
            <a:ext cx="3924300" cy="43434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51388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637290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8BC4749-3AF6-4D3A-8A16-45C0AE7E00F5}" type="datetimeFigureOut">
              <a:rPr lang="en-US"/>
              <a:pPr>
                <a:defRPr/>
              </a:pPr>
              <a:t>12/5/2019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1F7716E-DB40-48EC-9BE1-7BFB89B7349B}" type="slidenum">
              <a:rPr lang="en-GB"/>
              <a:pPr>
                <a:defRPr/>
              </a:pPr>
              <a:t>‹#›</a:t>
            </a:fld>
            <a:endParaRPr lang="en-GB"/>
          </a:p>
        </p:txBody>
      </p:sp>
    </p:spTree>
    <p:extLst>
      <p:ext uri="{BB962C8B-B14F-4D97-AF65-F5344CB8AC3E}">
        <p14:creationId xmlns:p14="http://schemas.microsoft.com/office/powerpoint/2010/main" val="323159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F864EDE-1D28-4619-8F8A-ED8EFD4723A0}" type="datetimeFigureOut">
              <a:rPr lang="en-US"/>
              <a:pPr>
                <a:defRPr/>
              </a:pPr>
              <a:t>12/5/2019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E8D78C4-B214-4C15-85F2-5AD0A1939887}" type="slidenum">
              <a:rPr lang="en-GB"/>
              <a:pPr>
                <a:defRPr/>
              </a:pPr>
              <a:t>‹#›</a:t>
            </a:fld>
            <a:endParaRPr lang="en-GB"/>
          </a:p>
        </p:txBody>
      </p:sp>
    </p:spTree>
    <p:extLst>
      <p:ext uri="{BB962C8B-B14F-4D97-AF65-F5344CB8AC3E}">
        <p14:creationId xmlns:p14="http://schemas.microsoft.com/office/powerpoint/2010/main" val="1896453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390406-9C52-4761-A110-B2ED6703FD41}" type="datetimeFigureOut">
              <a:rPr lang="en-US"/>
              <a:pPr>
                <a:defRPr/>
              </a:pPr>
              <a:t>12/5/2019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1699531-5745-4A54-A42E-74D9160ABBF2}" type="slidenum">
              <a:rPr lang="en-GB"/>
              <a:pPr>
                <a:defRPr/>
              </a:pPr>
              <a:t>‹#›</a:t>
            </a:fld>
            <a:endParaRPr lang="en-GB"/>
          </a:p>
        </p:txBody>
      </p:sp>
    </p:spTree>
    <p:extLst>
      <p:ext uri="{BB962C8B-B14F-4D97-AF65-F5344CB8AC3E}">
        <p14:creationId xmlns:p14="http://schemas.microsoft.com/office/powerpoint/2010/main" val="1438395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EEA0553D-E20C-42EF-BCB5-1138634B4C8E}" type="datetimeFigureOut">
              <a:rPr lang="en-US"/>
              <a:pPr>
                <a:defRPr/>
              </a:pPr>
              <a:t>12/5/2019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916F132-3B92-4B4B-837D-C3918D54BD1B}" type="slidenum">
              <a:rPr lang="en-GB"/>
              <a:pPr>
                <a:defRPr/>
              </a:pPr>
              <a:t>‹#›</a:t>
            </a:fld>
            <a:endParaRPr lang="en-GB"/>
          </a:p>
        </p:txBody>
      </p:sp>
    </p:spTree>
    <p:extLst>
      <p:ext uri="{BB962C8B-B14F-4D97-AF65-F5344CB8AC3E}">
        <p14:creationId xmlns:p14="http://schemas.microsoft.com/office/powerpoint/2010/main" val="287188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Title 3"/>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67355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B4D8C9F-007F-4092-96B0-5B0336D1F126}" type="datetimeFigureOut">
              <a:rPr lang="en-US"/>
              <a:pPr>
                <a:defRPr/>
              </a:pPr>
              <a:t>12/5/2019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DDDA342-0635-488D-AFF9-7B3324A1042B}" type="slidenum">
              <a:rPr lang="en-GB"/>
              <a:pPr>
                <a:defRPr/>
              </a:pPr>
              <a:t>‹#›</a:t>
            </a:fld>
            <a:endParaRPr lang="en-GB"/>
          </a:p>
        </p:txBody>
      </p:sp>
    </p:spTree>
    <p:extLst>
      <p:ext uri="{BB962C8B-B14F-4D97-AF65-F5344CB8AC3E}">
        <p14:creationId xmlns:p14="http://schemas.microsoft.com/office/powerpoint/2010/main" val="4268127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F5A1F5F-CAF1-44CE-B407-14A53F1CC445}" type="datetimeFigureOut">
              <a:rPr lang="en-US"/>
              <a:pPr>
                <a:defRPr/>
              </a:pPr>
              <a:t>12/5/2019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AE29510-2EF8-42CE-9372-31F430F615FD}" type="slidenum">
              <a:rPr lang="en-GB"/>
              <a:pPr>
                <a:defRPr/>
              </a:pPr>
              <a:t>‹#›</a:t>
            </a:fld>
            <a:endParaRPr lang="en-GB"/>
          </a:p>
        </p:txBody>
      </p:sp>
    </p:spTree>
    <p:extLst>
      <p:ext uri="{BB962C8B-B14F-4D97-AF65-F5344CB8AC3E}">
        <p14:creationId xmlns:p14="http://schemas.microsoft.com/office/powerpoint/2010/main" val="2983344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BD229A-4ED5-441F-BC15-60449BDD56BD}" type="datetimeFigureOut">
              <a:rPr lang="en-US"/>
              <a:pPr>
                <a:defRPr/>
              </a:pPr>
              <a:t>12/5/2019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3C94D7A-479A-4064-8319-DCC9FB76E5B4}" type="slidenum">
              <a:rPr lang="en-GB"/>
              <a:pPr>
                <a:defRPr/>
              </a:pPr>
              <a:t>‹#›</a:t>
            </a:fld>
            <a:endParaRPr lang="en-GB"/>
          </a:p>
        </p:txBody>
      </p:sp>
    </p:spTree>
    <p:extLst>
      <p:ext uri="{BB962C8B-B14F-4D97-AF65-F5344CB8AC3E}">
        <p14:creationId xmlns:p14="http://schemas.microsoft.com/office/powerpoint/2010/main" val="2192086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00A548-50AA-4658-B8F9-4BDD63FA459C}" type="datetimeFigureOut">
              <a:rPr lang="en-US"/>
              <a:pPr>
                <a:defRPr/>
              </a:pPr>
              <a:t>12/5/2019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604A085-49FF-446F-B6A6-855CC51CFD9C}" type="slidenum">
              <a:rPr lang="en-GB"/>
              <a:pPr>
                <a:defRPr/>
              </a:pPr>
              <a:t>‹#›</a:t>
            </a:fld>
            <a:endParaRPr lang="en-GB"/>
          </a:p>
        </p:txBody>
      </p:sp>
    </p:spTree>
    <p:extLst>
      <p:ext uri="{BB962C8B-B14F-4D97-AF65-F5344CB8AC3E}">
        <p14:creationId xmlns:p14="http://schemas.microsoft.com/office/powerpoint/2010/main" val="1557614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4EE0CC2-BE51-4671-9237-2EDE2DC8C5EB}" type="datetimeFigureOut">
              <a:rPr lang="en-US"/>
              <a:pPr>
                <a:defRPr/>
              </a:pPr>
              <a:t>12/5/2019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92EAE87-3051-4949-8D5A-646074ACEE3E}" type="slidenum">
              <a:rPr lang="en-GB"/>
              <a:pPr>
                <a:defRPr/>
              </a:pPr>
              <a:t>‹#›</a:t>
            </a:fld>
            <a:endParaRPr lang="en-GB"/>
          </a:p>
        </p:txBody>
      </p:sp>
    </p:spTree>
    <p:extLst>
      <p:ext uri="{BB962C8B-B14F-4D97-AF65-F5344CB8AC3E}">
        <p14:creationId xmlns:p14="http://schemas.microsoft.com/office/powerpoint/2010/main" val="4193984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07FD23F-F361-4A66-B609-CA08011E6D68}" type="datetimeFigureOut">
              <a:rPr lang="en-US"/>
              <a:pPr>
                <a:defRPr/>
              </a:pPr>
              <a:t>12/5/2019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D78EBBA-3A7D-4481-8538-8A22580E9FEB}" type="slidenum">
              <a:rPr lang="en-GB"/>
              <a:pPr>
                <a:defRPr/>
              </a:pPr>
              <a:t>‹#›</a:t>
            </a:fld>
            <a:endParaRPr lang="en-GB"/>
          </a:p>
        </p:txBody>
      </p:sp>
    </p:spTree>
    <p:extLst>
      <p:ext uri="{BB962C8B-B14F-4D97-AF65-F5344CB8AC3E}">
        <p14:creationId xmlns:p14="http://schemas.microsoft.com/office/powerpoint/2010/main" val="1061033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325C328-2684-4D40-92C6-4B5DE40450F8}" type="datetimeFigureOut">
              <a:rPr lang="en-US"/>
              <a:pPr>
                <a:defRPr/>
              </a:pPr>
              <a:t>12/5/2019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098790C-DC44-403E-9997-C33E93831CC3}" type="slidenum">
              <a:rPr lang="en-GB"/>
              <a:pPr>
                <a:defRPr/>
              </a:pPr>
              <a:t>‹#›</a:t>
            </a:fld>
            <a:endParaRPr lang="en-GB"/>
          </a:p>
        </p:txBody>
      </p:sp>
    </p:spTree>
    <p:extLst>
      <p:ext uri="{BB962C8B-B14F-4D97-AF65-F5344CB8AC3E}">
        <p14:creationId xmlns:p14="http://schemas.microsoft.com/office/powerpoint/2010/main" val="2788336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41"/>
            <a:ext cx="7772400" cy="1470025"/>
          </a:xfrm>
        </p:spPr>
        <p:txBody>
          <a:bodyPr/>
          <a:lstStyle/>
          <a:p>
            <a:r>
              <a:rPr lang="en-US" noProof="0" dirty="0" err="1" smtClean="0"/>
              <a:t>Haga</a:t>
            </a:r>
            <a:r>
              <a:rPr lang="en-US" noProof="0" dirty="0" smtClean="0"/>
              <a:t> </a:t>
            </a:r>
            <a:r>
              <a:rPr lang="en-US" noProof="0" dirty="0" err="1" smtClean="0"/>
              <a:t>clic</a:t>
            </a:r>
            <a:r>
              <a:rPr lang="en-US" noProof="0" dirty="0" smtClean="0"/>
              <a:t> </a:t>
            </a:r>
            <a:r>
              <a:rPr lang="en-US" noProof="0" dirty="0" err="1" smtClean="0"/>
              <a:t>para</a:t>
            </a:r>
            <a:r>
              <a:rPr lang="en-US" noProof="0" dirty="0" smtClean="0"/>
              <a:t> </a:t>
            </a:r>
            <a:r>
              <a:rPr lang="en-US" noProof="0" dirty="0" err="1" smtClean="0"/>
              <a:t>modificar</a:t>
            </a:r>
            <a:r>
              <a:rPr lang="en-US" noProof="0" dirty="0" smtClean="0"/>
              <a:t> el </a:t>
            </a:r>
            <a:r>
              <a:rPr lang="en-US" noProof="0" dirty="0" err="1" smtClean="0"/>
              <a:t>estilo</a:t>
            </a:r>
            <a:r>
              <a:rPr lang="en-US" noProof="0" dirty="0" smtClean="0"/>
              <a:t> de </a:t>
            </a:r>
            <a:r>
              <a:rPr lang="en-US" noProof="0" dirty="0" err="1" smtClean="0"/>
              <a:t>título</a:t>
            </a:r>
            <a:r>
              <a:rPr lang="en-US" noProof="0" dirty="0" smtClean="0"/>
              <a:t> del </a:t>
            </a:r>
            <a:r>
              <a:rPr lang="en-US" noProof="0" dirty="0" err="1" smtClean="0"/>
              <a:t>patrón</a:t>
            </a:r>
            <a:endParaRPr lang="en-US" noProof="0"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dirty="0" err="1" smtClean="0"/>
              <a:t>Haga</a:t>
            </a:r>
            <a:r>
              <a:rPr lang="en-US" noProof="0" dirty="0" smtClean="0"/>
              <a:t> </a:t>
            </a:r>
            <a:r>
              <a:rPr lang="en-US" noProof="0" dirty="0" err="1" smtClean="0"/>
              <a:t>clic</a:t>
            </a:r>
            <a:r>
              <a:rPr lang="en-US" noProof="0" dirty="0" smtClean="0"/>
              <a:t> </a:t>
            </a:r>
            <a:r>
              <a:rPr lang="en-US" noProof="0" dirty="0" err="1" smtClean="0"/>
              <a:t>para</a:t>
            </a:r>
            <a:r>
              <a:rPr lang="en-US" noProof="0" dirty="0" smtClean="0"/>
              <a:t> </a:t>
            </a:r>
            <a:r>
              <a:rPr lang="en-US" noProof="0" dirty="0" err="1" smtClean="0"/>
              <a:t>modificar</a:t>
            </a:r>
            <a:r>
              <a:rPr lang="en-US" noProof="0" dirty="0" smtClean="0"/>
              <a:t> el </a:t>
            </a:r>
            <a:r>
              <a:rPr lang="en-US" noProof="0" dirty="0" err="1" smtClean="0"/>
              <a:t>estilo</a:t>
            </a:r>
            <a:r>
              <a:rPr lang="en-US" noProof="0" dirty="0" smtClean="0"/>
              <a:t> de </a:t>
            </a:r>
            <a:r>
              <a:rPr lang="en-US" noProof="0" dirty="0" err="1" smtClean="0"/>
              <a:t>subtítulo</a:t>
            </a:r>
            <a:r>
              <a:rPr lang="en-US" noProof="0" dirty="0" smtClean="0"/>
              <a:t> del </a:t>
            </a:r>
            <a:r>
              <a:rPr lang="en-US" noProof="0" dirty="0" err="1" smtClean="0"/>
              <a:t>patrón</a:t>
            </a:r>
            <a:endParaRPr lang="en-US" noProof="0" dirty="0"/>
          </a:p>
        </p:txBody>
      </p:sp>
    </p:spTree>
    <p:extLst>
      <p:ext uri="{BB962C8B-B14F-4D97-AF65-F5344CB8AC3E}">
        <p14:creationId xmlns:p14="http://schemas.microsoft.com/office/powerpoint/2010/main" val="3081767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405848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16"/>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36359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16"/>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Tree>
    <p:extLst>
      <p:ext uri="{BB962C8B-B14F-4D97-AF65-F5344CB8AC3E}">
        <p14:creationId xmlns:p14="http://schemas.microsoft.com/office/powerpoint/2010/main" val="540576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66727" y="908050"/>
            <a:ext cx="4137025" cy="5218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756158" y="908050"/>
            <a:ext cx="4137025" cy="5218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163623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4203330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2800"/>
            </a:lvl1pPr>
          </a:lstStyle>
          <a:p>
            <a:r>
              <a:rPr lang="es-ES" dirty="0" smtClean="0"/>
              <a:t>Haga clic para modificar el estilo de título del patrón</a:t>
            </a:r>
            <a:endParaRPr lang="en-US" dirty="0"/>
          </a:p>
        </p:txBody>
      </p:sp>
    </p:spTree>
    <p:extLst>
      <p:ext uri="{BB962C8B-B14F-4D97-AF65-F5344CB8AC3E}">
        <p14:creationId xmlns:p14="http://schemas.microsoft.com/office/powerpoint/2010/main" val="2274288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397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271314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6915312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917506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4977" y="0"/>
            <a:ext cx="2108200" cy="61261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2" y="0"/>
            <a:ext cx="6175375" cy="61261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438982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435975" cy="723900"/>
          </a:xfrm>
        </p:spPr>
        <p:txBody>
          <a:bodyPr/>
          <a:lstStyle>
            <a:lvl1pPr>
              <a:defRPr sz="2800"/>
            </a:lvl1pPr>
          </a:lstStyle>
          <a:p>
            <a:r>
              <a:rPr lang="es-ES" dirty="0" smtClean="0"/>
              <a:t>Haga clic para modificar el estilo de título del patrón</a:t>
            </a:r>
            <a:endParaRPr lang="en-US" dirty="0"/>
          </a:p>
        </p:txBody>
      </p:sp>
      <p:sp>
        <p:nvSpPr>
          <p:cNvPr id="3" name="2 Marcador de tabla"/>
          <p:cNvSpPr>
            <a:spLocks noGrp="1"/>
          </p:cNvSpPr>
          <p:nvPr>
            <p:ph type="tbl" idx="1"/>
          </p:nvPr>
        </p:nvSpPr>
        <p:spPr>
          <a:xfrm>
            <a:off x="466726" y="908050"/>
            <a:ext cx="8426450" cy="5218113"/>
          </a:xfrm>
        </p:spPr>
        <p:txBody>
          <a:bodyPr/>
          <a:lstStyle/>
          <a:p>
            <a:pPr lvl="0"/>
            <a:endParaRPr lang="en-US" noProof="0" smtClean="0"/>
          </a:p>
        </p:txBody>
      </p:sp>
    </p:spTree>
    <p:extLst>
      <p:ext uri="{BB962C8B-B14F-4D97-AF65-F5344CB8AC3E}">
        <p14:creationId xmlns:p14="http://schemas.microsoft.com/office/powerpoint/2010/main" val="39334306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0"/>
            <a:ext cx="8435975" cy="6126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356654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573088" y="1752600"/>
            <a:ext cx="3924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9788" y="1752600"/>
            <a:ext cx="39243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24093560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435975" cy="723900"/>
          </a:xfrm>
        </p:spPr>
        <p:txBody>
          <a:bodyPr/>
          <a:lstStyle/>
          <a:p>
            <a:r>
              <a:rPr lang="es-ES" smtClean="0"/>
              <a:t>Haga clic para modificar el estilo de título del patrón</a:t>
            </a:r>
            <a:endParaRPr lang="en-US"/>
          </a:p>
        </p:txBody>
      </p:sp>
      <p:sp>
        <p:nvSpPr>
          <p:cNvPr id="3" name="2 Marcador de texto"/>
          <p:cNvSpPr>
            <a:spLocks noGrp="1"/>
          </p:cNvSpPr>
          <p:nvPr>
            <p:ph type="body" sz="half" idx="1"/>
          </p:nvPr>
        </p:nvSpPr>
        <p:spPr>
          <a:xfrm>
            <a:off x="466727" y="908050"/>
            <a:ext cx="4137025" cy="52181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756158" y="908050"/>
            <a:ext cx="4137025" cy="52181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1526012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435975" cy="723900"/>
          </a:xfrm>
        </p:spPr>
        <p:txBody>
          <a:bodyPr/>
          <a:lstStyle/>
          <a:p>
            <a:r>
              <a:rPr lang="es-ES" smtClean="0"/>
              <a:t>Haga clic para modificar el estilo de título del patrón</a:t>
            </a:r>
            <a:endParaRPr lang="en-US"/>
          </a:p>
        </p:txBody>
      </p:sp>
      <p:sp>
        <p:nvSpPr>
          <p:cNvPr id="3" name="2 Marcador de texto"/>
          <p:cNvSpPr>
            <a:spLocks noGrp="1"/>
          </p:cNvSpPr>
          <p:nvPr>
            <p:ph type="body" sz="half" idx="1"/>
          </p:nvPr>
        </p:nvSpPr>
        <p:spPr>
          <a:xfrm>
            <a:off x="466727" y="908050"/>
            <a:ext cx="4137025" cy="52181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quarter" idx="2"/>
          </p:nvPr>
        </p:nvSpPr>
        <p:spPr>
          <a:xfrm>
            <a:off x="4756158" y="908050"/>
            <a:ext cx="4137025" cy="25320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contenido"/>
          <p:cNvSpPr>
            <a:spLocks noGrp="1"/>
          </p:cNvSpPr>
          <p:nvPr>
            <p:ph sz="quarter" idx="3"/>
          </p:nvPr>
        </p:nvSpPr>
        <p:spPr>
          <a:xfrm>
            <a:off x="4756158" y="3592513"/>
            <a:ext cx="4137025" cy="25336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4249741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extLst>
      <p:ext uri="{BB962C8B-B14F-4D97-AF65-F5344CB8AC3E}">
        <p14:creationId xmlns:p14="http://schemas.microsoft.com/office/powerpoint/2010/main" val="4003054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Tree>
    <p:extLst>
      <p:ext uri="{BB962C8B-B14F-4D97-AF65-F5344CB8AC3E}">
        <p14:creationId xmlns:p14="http://schemas.microsoft.com/office/powerpoint/2010/main" val="396173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33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2"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186983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Tree>
    <p:extLst>
      <p:ext uri="{BB962C8B-B14F-4D97-AF65-F5344CB8AC3E}">
        <p14:creationId xmlns:p14="http://schemas.microsoft.com/office/powerpoint/2010/main" val="42478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emf"/><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4.jpe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spect="1" noChangeArrowheads="1"/>
          </p:cNvSpPr>
          <p:nvPr>
            <p:ph type="title"/>
          </p:nvPr>
        </p:nvSpPr>
        <p:spPr bwMode="auto">
          <a:xfrm>
            <a:off x="573088" y="6096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ko-KR" smtClean="0"/>
              <a:t>Click to edit Master title style</a:t>
            </a:r>
          </a:p>
        </p:txBody>
      </p:sp>
      <p:sp>
        <p:nvSpPr>
          <p:cNvPr id="1027" name="Rectangle 3"/>
          <p:cNvSpPr>
            <a:spLocks noGrp="1" noChangeArrowheads="1"/>
          </p:cNvSpPr>
          <p:nvPr>
            <p:ph type="body" idx="1"/>
          </p:nvPr>
        </p:nvSpPr>
        <p:spPr bwMode="auto">
          <a:xfrm>
            <a:off x="573088" y="1752600"/>
            <a:ext cx="8001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ko-KR" smtClean="0"/>
              <a:t>Click to edit Master text styles</a:t>
            </a:r>
          </a:p>
          <a:p>
            <a:pPr lvl="1"/>
            <a:r>
              <a:rPr lang="en-GB" altLang="ko-KR" smtClean="0"/>
              <a:t>Second level</a:t>
            </a:r>
          </a:p>
          <a:p>
            <a:pPr lvl="2"/>
            <a:r>
              <a:rPr lang="en-GB" altLang="ko-KR" smtClean="0"/>
              <a:t>Third level</a:t>
            </a:r>
          </a:p>
          <a:p>
            <a:pPr lvl="3"/>
            <a:r>
              <a:rPr lang="en-GB" altLang="ko-KR" smtClean="0"/>
              <a:t>Fourth level</a:t>
            </a:r>
          </a:p>
          <a:p>
            <a:pPr lvl="4"/>
            <a:r>
              <a:rPr lang="en-GB" altLang="ko-KR" smtClean="0"/>
              <a:t>Fifth level</a:t>
            </a:r>
          </a:p>
        </p:txBody>
      </p:sp>
      <p:sp>
        <p:nvSpPr>
          <p:cNvPr id="1028" name="Line 13"/>
          <p:cNvSpPr>
            <a:spLocks noChangeShapeType="1"/>
          </p:cNvSpPr>
          <p:nvPr/>
        </p:nvSpPr>
        <p:spPr bwMode="auto">
          <a:xfrm>
            <a:off x="0" y="692150"/>
            <a:ext cx="91440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1029" name="Picture 14" descr="PowerPoint_Graphic"/>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16"/>
          <p:cNvSpPr txBox="1">
            <a:spLocks noChangeArrowheads="1"/>
          </p:cNvSpPr>
          <p:nvPr/>
        </p:nvSpPr>
        <p:spPr bwMode="auto">
          <a:xfrm>
            <a:off x="8458201" y="6477016"/>
            <a:ext cx="585788" cy="214313"/>
          </a:xfrm>
          <a:prstGeom prst="rect">
            <a:avLst/>
          </a:prstGeom>
          <a:noFill/>
          <a:ln>
            <a:noFill/>
          </a:ln>
          <a:extLst/>
        </p:spPr>
        <p:txBody>
          <a:bodyPr>
            <a:spAutoFit/>
          </a:bodyPr>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a:spcBef>
                <a:spcPct val="50000"/>
              </a:spcBef>
              <a:defRPr/>
            </a:pPr>
            <a:r>
              <a:rPr lang="en-GB" altLang="ko-KR" sz="800" smtClean="0">
                <a:latin typeface="Arial" pitchFamily="34" charset="0"/>
                <a:ea typeface="굴림"/>
                <a:cs typeface="굴림"/>
              </a:rPr>
              <a:t>Page </a:t>
            </a:r>
            <a:fld id="{C97E833D-3B9C-4991-BFE0-4F69569B9204}" type="slidenum">
              <a:rPr lang="en-GB" altLang="ko-KR" sz="800" smtClean="0">
                <a:latin typeface="Arial" pitchFamily="34" charset="0"/>
                <a:ea typeface="굴림"/>
                <a:cs typeface="굴림"/>
              </a:rPr>
              <a:pPr>
                <a:spcBef>
                  <a:spcPct val="50000"/>
                </a:spcBef>
                <a:defRPr/>
              </a:pPr>
              <a:t>‹#›</a:t>
            </a:fld>
            <a:endParaRPr lang="en-GB" altLang="ko-KR" sz="800" smtClean="0">
              <a:latin typeface="Arial" pitchFamily="34" charset="0"/>
              <a:ea typeface="굴림"/>
              <a:cs typeface="굴림"/>
            </a:endParaRPr>
          </a:p>
        </p:txBody>
      </p:sp>
    </p:spTree>
  </p:cSld>
  <p:clrMap bg1="lt1" tx1="dk1" bg2="lt2" tx2="dk2" accent1="accent1" accent2="accent2" accent3="accent3" accent4="accent4" accent5="accent5" accent6="accent6" hlink="hlink" folHlink="folHlink"/>
  <p:sldLayoutIdLst>
    <p:sldLayoutId id="2147491373" r:id="rId1"/>
    <p:sldLayoutId id="2147491334" r:id="rId2"/>
    <p:sldLayoutId id="2147491335" r:id="rId3"/>
    <p:sldLayoutId id="2147491336" r:id="rId4"/>
    <p:sldLayoutId id="2147491337" r:id="rId5"/>
    <p:sldLayoutId id="2147491338" r:id="rId6"/>
    <p:sldLayoutId id="2147491339" r:id="rId7"/>
    <p:sldLayoutId id="2147491340" r:id="rId8"/>
    <p:sldLayoutId id="2147491341" r:id="rId9"/>
    <p:sldLayoutId id="2147491342" r:id="rId10"/>
    <p:sldLayoutId id="2147491343" r:id="rId11"/>
    <p:sldLayoutId id="2147491344" r:id="rId12"/>
    <p:sldLayoutId id="2147491345" r:id="rId13"/>
    <p:sldLayoutId id="2147491346" r:id="rId14"/>
    <p:sldLayoutId id="2147491374" r:id="rId15"/>
  </p:sldLayoutIdLst>
  <p:timing>
    <p:tnLst>
      <p:par>
        <p:cTn id="1" dur="indefinite" restart="never" nodeType="tmRoot"/>
      </p:par>
    </p:tnLst>
  </p:timing>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287338" indent="-287338" algn="l" defTabSz="795338" rtl="0" eaLnBrk="0" fontAlgn="base" hangingPunct="0">
        <a:spcBef>
          <a:spcPct val="20000"/>
        </a:spcBef>
        <a:spcAft>
          <a:spcPct val="0"/>
        </a:spcAft>
        <a:buChar char="•"/>
        <a:defRPr sz="2400">
          <a:solidFill>
            <a:schemeClr val="tx1"/>
          </a:solidFill>
          <a:latin typeface="+mn-lt"/>
          <a:ea typeface="+mn-ea"/>
          <a:cs typeface="+mn-cs"/>
        </a:defRPr>
      </a:lvl1pPr>
      <a:lvl2pPr marL="757238" indent="-279400" algn="l" defTabSz="795338" rtl="0" eaLnBrk="0" fontAlgn="base" hangingPunct="0">
        <a:spcBef>
          <a:spcPct val="20000"/>
        </a:spcBef>
        <a:spcAft>
          <a:spcPct val="0"/>
        </a:spcAft>
        <a:buChar char="–"/>
        <a:defRPr sz="2000">
          <a:solidFill>
            <a:schemeClr val="tx1"/>
          </a:solidFill>
          <a:latin typeface="+mn-lt"/>
        </a:defRPr>
      </a:lvl2pPr>
      <a:lvl3pPr marL="1136650" indent="-188913" algn="l" defTabSz="795338" rtl="0" eaLnBrk="0" fontAlgn="base" hangingPunct="0">
        <a:spcBef>
          <a:spcPct val="20000"/>
        </a:spcBef>
        <a:spcAft>
          <a:spcPct val="0"/>
        </a:spcAft>
        <a:buChar char="•"/>
        <a:defRPr>
          <a:solidFill>
            <a:schemeClr val="tx1"/>
          </a:solidFill>
          <a:latin typeface="+mn-lt"/>
        </a:defRPr>
      </a:lvl3pPr>
      <a:lvl4pPr marL="1511300" indent="-184150" algn="l" defTabSz="795338" rtl="0" eaLnBrk="0" fontAlgn="base" hangingPunct="0">
        <a:spcBef>
          <a:spcPct val="20000"/>
        </a:spcBef>
        <a:spcAft>
          <a:spcPct val="0"/>
        </a:spcAft>
        <a:buChar char="–"/>
        <a:defRPr>
          <a:solidFill>
            <a:schemeClr val="tx1"/>
          </a:solidFill>
          <a:latin typeface="+mn-lt"/>
        </a:defRPr>
      </a:lvl4pPr>
      <a:lvl5pPr marL="1885950" indent="-184150" algn="l" defTabSz="795338" rtl="0" eaLnBrk="0" fontAlgn="base" hangingPunct="0">
        <a:spcBef>
          <a:spcPct val="20000"/>
        </a:spcBef>
        <a:spcAft>
          <a:spcPct val="0"/>
        </a:spcAft>
        <a:buChar char="»"/>
        <a:defRPr>
          <a:solidFill>
            <a:schemeClr val="tx1"/>
          </a:solidFill>
          <a:latin typeface="+mn-lt"/>
        </a:defRPr>
      </a:lvl5pPr>
      <a:lvl6pPr marL="2343150" indent="-184150" algn="l" defTabSz="795338" rtl="0" fontAlgn="base">
        <a:spcBef>
          <a:spcPct val="20000"/>
        </a:spcBef>
        <a:spcAft>
          <a:spcPct val="0"/>
        </a:spcAft>
        <a:buChar char="»"/>
        <a:defRPr>
          <a:solidFill>
            <a:schemeClr val="tx1"/>
          </a:solidFill>
          <a:latin typeface="+mn-lt"/>
        </a:defRPr>
      </a:lvl6pPr>
      <a:lvl7pPr marL="2800350" indent="-184150" algn="l" defTabSz="795338" rtl="0" fontAlgn="base">
        <a:spcBef>
          <a:spcPct val="20000"/>
        </a:spcBef>
        <a:spcAft>
          <a:spcPct val="0"/>
        </a:spcAft>
        <a:buChar char="»"/>
        <a:defRPr>
          <a:solidFill>
            <a:schemeClr val="tx1"/>
          </a:solidFill>
          <a:latin typeface="+mn-lt"/>
        </a:defRPr>
      </a:lvl7pPr>
      <a:lvl8pPr marL="3257550" indent="-184150" algn="l" defTabSz="795338" rtl="0" fontAlgn="base">
        <a:spcBef>
          <a:spcPct val="20000"/>
        </a:spcBef>
        <a:spcAft>
          <a:spcPct val="0"/>
        </a:spcAft>
        <a:buChar char="»"/>
        <a:defRPr>
          <a:solidFill>
            <a:schemeClr val="tx1"/>
          </a:solidFill>
          <a:latin typeface="+mn-lt"/>
        </a:defRPr>
      </a:lvl8pPr>
      <a:lvl9pPr marL="3714750" indent="-184150" algn="l" defTabSz="795338" rtl="0" fontAlgn="base">
        <a:spcBef>
          <a:spcPct val="20000"/>
        </a:spcBef>
        <a:spcAft>
          <a:spcPct val="0"/>
        </a:spcAft>
        <a:buChar char="»"/>
        <a:defRPr>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1"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defRPr>
            </a:lvl1pPr>
          </a:lstStyle>
          <a:p>
            <a:pPr>
              <a:defRPr/>
            </a:pPr>
            <a:fld id="{B4524C56-46AE-46A0-8DFB-9D79F8D39431}" type="datetimeFigureOut">
              <a:rPr lang="en-US"/>
              <a:pPr>
                <a:defRPr/>
              </a:pPr>
              <a:t>12/5/2019</a:t>
            </a:fld>
            <a:endParaRPr lang="en-GB"/>
          </a:p>
        </p:txBody>
      </p:sp>
      <p:sp>
        <p:nvSpPr>
          <p:cNvPr id="5" name="Footer Placeholder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defRPr>
            </a:lvl1pPr>
          </a:lstStyle>
          <a:p>
            <a:pPr>
              <a:defRPr/>
            </a:pPr>
            <a:fld id="{FEE0424A-7A4C-45B1-8CE3-04DFAC41556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91347" r:id="rId1"/>
    <p:sldLayoutId id="2147491348" r:id="rId2"/>
    <p:sldLayoutId id="2147491349" r:id="rId3"/>
    <p:sldLayoutId id="2147491350" r:id="rId4"/>
    <p:sldLayoutId id="2147491351" r:id="rId5"/>
    <p:sldLayoutId id="2147491352" r:id="rId6"/>
    <p:sldLayoutId id="2147491353" r:id="rId7"/>
    <p:sldLayoutId id="2147491354" r:id="rId8"/>
    <p:sldLayoutId id="2147491355" r:id="rId9"/>
    <p:sldLayoutId id="2147491356" r:id="rId10"/>
    <p:sldLayoutId id="214749135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7" name="16 Conector recto"/>
          <p:cNvCxnSpPr/>
          <p:nvPr/>
        </p:nvCxnSpPr>
        <p:spPr bwMode="auto">
          <a:xfrm rot="5400000">
            <a:off x="-2999608" y="3428210"/>
            <a:ext cx="6858001" cy="1588"/>
          </a:xfrm>
          <a:prstGeom prst="line">
            <a:avLst/>
          </a:prstGeom>
          <a:solidFill>
            <a:schemeClr val="accent1"/>
          </a:solidFill>
          <a:ln w="25400" cap="flat" cmpd="sng" algn="ctr">
            <a:gradFill flip="none" rotWithShape="1">
              <a:gsLst>
                <a:gs pos="100000">
                  <a:srgbClr val="002060">
                    <a:alpha val="0"/>
                  </a:srgbClr>
                </a:gs>
                <a:gs pos="39999">
                  <a:srgbClr val="85C2FF"/>
                </a:gs>
                <a:gs pos="70000">
                  <a:srgbClr val="C4D6EB"/>
                </a:gs>
                <a:gs pos="100000">
                  <a:srgbClr val="FFEBFA"/>
                </a:gs>
              </a:gsLst>
              <a:lin ang="0" scaled="0"/>
              <a:tileRect/>
            </a:gradFill>
            <a:prstDash val="solid"/>
            <a:round/>
            <a:headEnd type="none" w="med" len="med"/>
            <a:tailEnd type="none" w="med" len="med"/>
          </a:ln>
          <a:effectLst/>
        </p:spPr>
      </p:cxnSp>
      <p:sp>
        <p:nvSpPr>
          <p:cNvPr id="3075" name="Rectangle 2"/>
          <p:cNvSpPr>
            <a:spLocks noGrp="1" noChangeArrowheads="1"/>
          </p:cNvSpPr>
          <p:nvPr>
            <p:ph type="title"/>
          </p:nvPr>
        </p:nvSpPr>
        <p:spPr bwMode="auto">
          <a:xfrm>
            <a:off x="457200" y="0"/>
            <a:ext cx="84359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Estilo de título	</a:t>
            </a:r>
          </a:p>
        </p:txBody>
      </p:sp>
      <p:sp>
        <p:nvSpPr>
          <p:cNvPr id="3076" name="Rectangle 3"/>
          <p:cNvSpPr>
            <a:spLocks noGrp="1" noChangeArrowheads="1"/>
          </p:cNvSpPr>
          <p:nvPr>
            <p:ph type="body" idx="1"/>
          </p:nvPr>
        </p:nvSpPr>
        <p:spPr bwMode="auto">
          <a:xfrm>
            <a:off x="466726" y="908050"/>
            <a:ext cx="8426450"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Haga clic para modificar el estilo de texto del patrón</a:t>
            </a:r>
          </a:p>
          <a:p>
            <a:pPr lvl="1"/>
            <a:r>
              <a:rPr lang="en-US" altLang="en-US" smtClean="0"/>
              <a:t>Segundo nivel</a:t>
            </a:r>
          </a:p>
          <a:p>
            <a:pPr lvl="2"/>
            <a:r>
              <a:rPr lang="en-US" altLang="en-US" smtClean="0"/>
              <a:t>Tercer nivel</a:t>
            </a:r>
          </a:p>
          <a:p>
            <a:pPr lvl="3"/>
            <a:r>
              <a:rPr lang="en-US" altLang="en-US" smtClean="0"/>
              <a:t>Cuarto nivel</a:t>
            </a:r>
          </a:p>
          <a:p>
            <a:pPr lvl="4"/>
            <a:r>
              <a:rPr lang="en-US" altLang="en-US" smtClean="0"/>
              <a:t>Quinto nivel</a:t>
            </a:r>
          </a:p>
        </p:txBody>
      </p:sp>
      <p:sp>
        <p:nvSpPr>
          <p:cNvPr id="3077" name="Text Box 31"/>
          <p:cNvSpPr txBox="1">
            <a:spLocks noChangeArrowheads="1"/>
          </p:cNvSpPr>
          <p:nvPr/>
        </p:nvSpPr>
        <p:spPr bwMode="auto">
          <a:xfrm rot="-5400000">
            <a:off x="-2383631" y="3118014"/>
            <a:ext cx="535781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pitchFamily="34" charset="0"/>
              </a:defRPr>
            </a:lvl1pPr>
            <a:lvl2pPr marL="742950" indent="-285750" eaLnBrk="0" hangingPunct="0">
              <a:defRPr sz="2400">
                <a:solidFill>
                  <a:schemeClr val="tx1"/>
                </a:solidFill>
                <a:latin typeface="Century Gothic" pitchFamily="34" charset="0"/>
              </a:defRPr>
            </a:lvl2pPr>
            <a:lvl3pPr marL="1143000" indent="-228600" eaLnBrk="0" hangingPunct="0">
              <a:defRPr sz="2400">
                <a:solidFill>
                  <a:schemeClr val="tx1"/>
                </a:solidFill>
                <a:latin typeface="Century Gothic" pitchFamily="34" charset="0"/>
              </a:defRPr>
            </a:lvl3pPr>
            <a:lvl4pPr marL="1600200" indent="-228600" eaLnBrk="0" hangingPunct="0">
              <a:defRPr sz="2400">
                <a:solidFill>
                  <a:schemeClr val="tx1"/>
                </a:solidFill>
                <a:latin typeface="Century Gothic" pitchFamily="34" charset="0"/>
              </a:defRPr>
            </a:lvl4pPr>
            <a:lvl5pPr marL="2057400" indent="-228600" eaLnBrk="0" hangingPunct="0">
              <a:defRPr sz="2400">
                <a:solidFill>
                  <a:schemeClr val="tx1"/>
                </a:solidFill>
                <a:latin typeface="Century Gothic" pitchFamily="34" charset="0"/>
              </a:defRPr>
            </a:lvl5pPr>
            <a:lvl6pPr marL="2514600" indent="-228600" eaLnBrk="0" fontAlgn="base" hangingPunct="0">
              <a:spcBef>
                <a:spcPct val="0"/>
              </a:spcBef>
              <a:spcAft>
                <a:spcPct val="0"/>
              </a:spcAft>
              <a:defRPr sz="2400">
                <a:solidFill>
                  <a:schemeClr val="tx1"/>
                </a:solidFill>
                <a:latin typeface="Century Gothic" pitchFamily="34" charset="0"/>
              </a:defRPr>
            </a:lvl6pPr>
            <a:lvl7pPr marL="2971800" indent="-228600" eaLnBrk="0" fontAlgn="base" hangingPunct="0">
              <a:spcBef>
                <a:spcPct val="0"/>
              </a:spcBef>
              <a:spcAft>
                <a:spcPct val="0"/>
              </a:spcAft>
              <a:defRPr sz="2400">
                <a:solidFill>
                  <a:schemeClr val="tx1"/>
                </a:solidFill>
                <a:latin typeface="Century Gothic" pitchFamily="34" charset="0"/>
              </a:defRPr>
            </a:lvl7pPr>
            <a:lvl8pPr marL="3429000" indent="-228600" eaLnBrk="0" fontAlgn="base" hangingPunct="0">
              <a:spcBef>
                <a:spcPct val="0"/>
              </a:spcBef>
              <a:spcAft>
                <a:spcPct val="0"/>
              </a:spcAft>
              <a:defRPr sz="2400">
                <a:solidFill>
                  <a:schemeClr val="tx1"/>
                </a:solidFill>
                <a:latin typeface="Century Gothic" pitchFamily="34" charset="0"/>
              </a:defRPr>
            </a:lvl8pPr>
            <a:lvl9pPr marL="3886200" indent="-228600" eaLnBrk="0" fontAlgn="base" hangingPunct="0">
              <a:spcBef>
                <a:spcPct val="0"/>
              </a:spcBef>
              <a:spcAft>
                <a:spcPct val="0"/>
              </a:spcAft>
              <a:defRPr sz="2400">
                <a:solidFill>
                  <a:schemeClr val="tx1"/>
                </a:solidFill>
                <a:latin typeface="Century Gothic" pitchFamily="34" charset="0"/>
              </a:defRPr>
            </a:lvl9pPr>
          </a:lstStyle>
          <a:p>
            <a:pPr eaLnBrk="1" hangingPunct="1">
              <a:defRPr/>
            </a:pPr>
            <a:r>
              <a:rPr lang="en-US" altLang="en-US" sz="1100" b="1" smtClean="0">
                <a:solidFill>
                  <a:srgbClr val="72BFC5"/>
                </a:solidFill>
                <a:latin typeface="Calibri" pitchFamily="34" charset="0"/>
              </a:rPr>
              <a:t> </a:t>
            </a:r>
          </a:p>
        </p:txBody>
      </p:sp>
      <p:pic>
        <p:nvPicPr>
          <p:cNvPr id="3078" name="Picture 3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229108" y="6124591"/>
            <a:ext cx="79216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29 Conector recto"/>
          <p:cNvCxnSpPr/>
          <p:nvPr/>
        </p:nvCxnSpPr>
        <p:spPr bwMode="auto">
          <a:xfrm>
            <a:off x="0" y="714356"/>
            <a:ext cx="9144000" cy="1588"/>
          </a:xfrm>
          <a:prstGeom prst="line">
            <a:avLst/>
          </a:prstGeom>
          <a:solidFill>
            <a:schemeClr val="accent1"/>
          </a:solidFill>
          <a:ln w="25400" cap="flat" cmpd="sng" algn="ctr">
            <a:gradFill flip="none" rotWithShape="1">
              <a:gsLst>
                <a:gs pos="100000">
                  <a:srgbClr val="002060">
                    <a:alpha val="0"/>
                  </a:srgbClr>
                </a:gs>
                <a:gs pos="39999">
                  <a:srgbClr val="85C2FF"/>
                </a:gs>
                <a:gs pos="70000">
                  <a:srgbClr val="C4D6EB"/>
                </a:gs>
                <a:gs pos="100000">
                  <a:srgbClr val="FFEBFA"/>
                </a:gs>
              </a:gsLst>
              <a:lin ang="0" scaled="0"/>
              <a:tileRect/>
            </a:gradFill>
            <a:prstDash val="solid"/>
            <a:round/>
            <a:headEnd type="none" w="med" len="med"/>
            <a:tailEnd type="none" w="med" len="med"/>
          </a:ln>
          <a:effectLst/>
        </p:spPr>
      </p:cxnSp>
      <p:sp>
        <p:nvSpPr>
          <p:cNvPr id="1033" name="Text Box 9"/>
          <p:cNvSpPr txBox="1">
            <a:spLocks noChangeArrowheads="1"/>
          </p:cNvSpPr>
          <p:nvPr/>
        </p:nvSpPr>
        <p:spPr bwMode="auto">
          <a:xfrm>
            <a:off x="6875465" y="6367463"/>
            <a:ext cx="1944687" cy="260350"/>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ct val="50000"/>
              </a:spcBef>
              <a:spcAft>
                <a:spcPts val="0"/>
              </a:spcAft>
              <a:defRPr/>
            </a:pPr>
            <a:r>
              <a:rPr lang="en-US" sz="1100" b="1" dirty="0" smtClean="0">
                <a:solidFill>
                  <a:srgbClr val="72BFC5"/>
                </a:solidFill>
                <a:latin typeface="Calibri" pitchFamily="34" charset="0"/>
              </a:rPr>
              <a:t>                                                  </a:t>
            </a:r>
            <a:fld id="{227E8A1D-0A15-4344-9DD8-6FAAE8FF5F9E}" type="slidenum">
              <a:rPr lang="en-US" sz="1100" b="1" smtClean="0">
                <a:solidFill>
                  <a:srgbClr val="72BFC5"/>
                </a:solidFill>
                <a:latin typeface="Calibri" pitchFamily="34" charset="0"/>
              </a:rPr>
              <a:pPr fontAlgn="auto">
                <a:spcBef>
                  <a:spcPct val="50000"/>
                </a:spcBef>
                <a:spcAft>
                  <a:spcPts val="0"/>
                </a:spcAft>
                <a:defRPr/>
              </a:pPr>
              <a:t>‹#›</a:t>
            </a:fld>
            <a:endParaRPr lang="en-US" sz="1100" b="1" dirty="0">
              <a:solidFill>
                <a:srgbClr val="72BFC5"/>
              </a:solidFill>
              <a:latin typeface="Calibri" pitchFamily="34" charset="0"/>
            </a:endParaRPr>
          </a:p>
        </p:txBody>
      </p:sp>
      <p:pic>
        <p:nvPicPr>
          <p:cNvPr id="3081"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0013" y="6284913"/>
            <a:ext cx="24955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1" descr="logo_ciema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435600" y="6226175"/>
            <a:ext cx="20002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1358" r:id="rId1"/>
    <p:sldLayoutId id="2147491359" r:id="rId2"/>
    <p:sldLayoutId id="2147491360" r:id="rId3"/>
    <p:sldLayoutId id="2147491361" r:id="rId4"/>
    <p:sldLayoutId id="2147491362" r:id="rId5"/>
    <p:sldLayoutId id="2147491363" r:id="rId6"/>
    <p:sldLayoutId id="2147491364" r:id="rId7"/>
    <p:sldLayoutId id="2147491365" r:id="rId8"/>
    <p:sldLayoutId id="2147491366" r:id="rId9"/>
    <p:sldLayoutId id="2147491367" r:id="rId10"/>
    <p:sldLayoutId id="2147491368" r:id="rId11"/>
    <p:sldLayoutId id="2147491369" r:id="rId12"/>
    <p:sldLayoutId id="2147491370" r:id="rId13"/>
    <p:sldLayoutId id="2147491371" r:id="rId14"/>
    <p:sldLayoutId id="2147491372" r:id="rId15"/>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Calibri" pitchFamily="34" charset="0"/>
        </a:defRPr>
      </a:lvl2pPr>
      <a:lvl3pPr algn="ctr" rtl="0" eaLnBrk="0" fontAlgn="base" hangingPunct="0">
        <a:spcBef>
          <a:spcPct val="0"/>
        </a:spcBef>
        <a:spcAft>
          <a:spcPct val="0"/>
        </a:spcAft>
        <a:defRPr sz="3200" b="1">
          <a:solidFill>
            <a:schemeClr val="tx2"/>
          </a:solidFill>
          <a:latin typeface="Calibri" pitchFamily="34" charset="0"/>
        </a:defRPr>
      </a:lvl3pPr>
      <a:lvl4pPr algn="ctr" rtl="0" eaLnBrk="0" fontAlgn="base" hangingPunct="0">
        <a:spcBef>
          <a:spcPct val="0"/>
        </a:spcBef>
        <a:spcAft>
          <a:spcPct val="0"/>
        </a:spcAft>
        <a:defRPr sz="3200" b="1">
          <a:solidFill>
            <a:schemeClr val="tx2"/>
          </a:solidFill>
          <a:latin typeface="Calibri" pitchFamily="34" charset="0"/>
        </a:defRPr>
      </a:lvl4pPr>
      <a:lvl5pPr algn="ctr" rtl="0" eaLnBrk="0" fontAlgn="base" hangingPunct="0">
        <a:spcBef>
          <a:spcPct val="0"/>
        </a:spcBef>
        <a:spcAft>
          <a:spcPct val="0"/>
        </a:spcAft>
        <a:defRPr sz="3200" b="1">
          <a:solidFill>
            <a:schemeClr val="tx2"/>
          </a:solidFill>
          <a:latin typeface="Calibri" pitchFamily="34" charset="0"/>
        </a:defRPr>
      </a:lvl5pPr>
      <a:lvl6pPr marL="457200" algn="ctr" rtl="0" eaLnBrk="0" fontAlgn="base" hangingPunct="0">
        <a:spcBef>
          <a:spcPct val="0"/>
        </a:spcBef>
        <a:spcAft>
          <a:spcPct val="0"/>
        </a:spcAft>
        <a:defRPr sz="4000" b="1">
          <a:solidFill>
            <a:schemeClr val="tx2"/>
          </a:solidFill>
          <a:latin typeface="Calibri" pitchFamily="34" charset="0"/>
        </a:defRPr>
      </a:lvl6pPr>
      <a:lvl7pPr marL="914400" algn="ctr" rtl="0" eaLnBrk="0" fontAlgn="base" hangingPunct="0">
        <a:spcBef>
          <a:spcPct val="0"/>
        </a:spcBef>
        <a:spcAft>
          <a:spcPct val="0"/>
        </a:spcAft>
        <a:defRPr sz="4000" b="1">
          <a:solidFill>
            <a:schemeClr val="tx2"/>
          </a:solidFill>
          <a:latin typeface="Calibri" pitchFamily="34" charset="0"/>
        </a:defRPr>
      </a:lvl7pPr>
      <a:lvl8pPr marL="1371600" algn="ctr" rtl="0" eaLnBrk="0" fontAlgn="base" hangingPunct="0">
        <a:spcBef>
          <a:spcPct val="0"/>
        </a:spcBef>
        <a:spcAft>
          <a:spcPct val="0"/>
        </a:spcAft>
        <a:defRPr sz="4000" b="1">
          <a:solidFill>
            <a:schemeClr val="tx2"/>
          </a:solidFill>
          <a:latin typeface="Calibri" pitchFamily="34" charset="0"/>
        </a:defRPr>
      </a:lvl8pPr>
      <a:lvl9pPr marL="1828800" algn="ctr" rtl="0" eaLnBrk="0" fontAlgn="base" hangingPunct="0">
        <a:spcBef>
          <a:spcPct val="0"/>
        </a:spcBef>
        <a:spcAft>
          <a:spcPct val="0"/>
        </a:spcAft>
        <a:defRPr sz="4000" b="1">
          <a:solidFill>
            <a:schemeClr val="tx2"/>
          </a:solidFill>
          <a:latin typeface="Calibri" pitchFamily="34" charset="0"/>
        </a:defRPr>
      </a:lvl9pPr>
    </p:titleStyle>
    <p:bodyStyle>
      <a:lvl1pPr marL="342900" indent="-342900" algn="l" rtl="0" eaLnBrk="0" fontAlgn="base" hangingPunct="0">
        <a:spcBef>
          <a:spcPct val="20000"/>
        </a:spcBef>
        <a:spcAft>
          <a:spcPct val="0"/>
        </a:spcAft>
        <a:buSzPct val="80000"/>
        <a:buFont typeface="Wingdings" pitchFamily="2" charset="2"/>
        <a:buChar char="q"/>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ser.iter.org/?uid=E35L2Q"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hyperlink" Target="https://user.iter.org/?uid=DZJH2F" TargetMode="External"/><Relationship Id="rId4" Type="http://schemas.openxmlformats.org/officeDocument/2006/relationships/hyperlink" Target="https://user.iter.org/?uid=HK34LK"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107505" y="1203325"/>
            <a:ext cx="4968875" cy="4311650"/>
          </a:xfrm>
        </p:spPr>
        <p:txBody>
          <a:bodyPr/>
          <a:lstStyle/>
          <a:p>
            <a:r>
              <a:rPr lang="en-GB" altLang="en-US" dirty="0">
                <a:solidFill>
                  <a:srgbClr val="002060"/>
                </a:solidFill>
                <a:latin typeface="Calibri" pitchFamily="34" charset="0"/>
                <a:ea typeface="Calibri" pitchFamily="34" charset="0"/>
                <a:cs typeface="Calibri" pitchFamily="34" charset="0"/>
              </a:rPr>
              <a:t>Magnetic and Radiation Field Compatibility of</a:t>
            </a:r>
            <a:br>
              <a:rPr lang="en-GB" altLang="en-US" dirty="0">
                <a:solidFill>
                  <a:srgbClr val="002060"/>
                </a:solidFill>
                <a:latin typeface="Calibri" pitchFamily="34" charset="0"/>
                <a:ea typeface="Calibri" pitchFamily="34" charset="0"/>
                <a:cs typeface="Calibri" pitchFamily="34" charset="0"/>
              </a:rPr>
            </a:br>
            <a:r>
              <a:rPr lang="en-GB" altLang="en-US" dirty="0">
                <a:solidFill>
                  <a:srgbClr val="002060"/>
                </a:solidFill>
                <a:latin typeface="Calibri" pitchFamily="34" charset="0"/>
                <a:ea typeface="Calibri" pitchFamily="34" charset="0"/>
                <a:cs typeface="Calibri" pitchFamily="34" charset="0"/>
              </a:rPr>
              <a:t>MTCA and PXIe based Instrumentation</a:t>
            </a:r>
            <a:r>
              <a:rPr lang="en-US" altLang="en-US" sz="3600" dirty="0" smtClean="0">
                <a:solidFill>
                  <a:srgbClr val="002060"/>
                </a:solidFill>
                <a:latin typeface="Calibri" pitchFamily="34" charset="0"/>
                <a:ea typeface="Calibri" pitchFamily="34" charset="0"/>
                <a:cs typeface="Calibri" pitchFamily="34" charset="0"/>
              </a:rPr>
              <a:t/>
            </a:r>
            <a:br>
              <a:rPr lang="en-US" altLang="en-US" sz="3600" dirty="0" smtClean="0">
                <a:solidFill>
                  <a:srgbClr val="002060"/>
                </a:solidFill>
                <a:latin typeface="Calibri" pitchFamily="34" charset="0"/>
                <a:ea typeface="Calibri" pitchFamily="34" charset="0"/>
                <a:cs typeface="Calibri" pitchFamily="34" charset="0"/>
              </a:rPr>
            </a:br>
            <a:r>
              <a:rPr lang="en-US" altLang="en-US" sz="3600" dirty="0" smtClean="0">
                <a:solidFill>
                  <a:srgbClr val="002060"/>
                </a:solidFill>
                <a:latin typeface="Calibri" pitchFamily="34" charset="0"/>
                <a:ea typeface="Calibri" pitchFamily="34" charset="0"/>
                <a:cs typeface="Calibri" pitchFamily="34" charset="0"/>
              </a:rPr>
              <a:t>-</a:t>
            </a:r>
            <a:br>
              <a:rPr lang="en-US" altLang="en-US" sz="3600" dirty="0" smtClean="0">
                <a:solidFill>
                  <a:srgbClr val="002060"/>
                </a:solidFill>
                <a:latin typeface="Calibri" pitchFamily="34" charset="0"/>
                <a:ea typeface="Calibri" pitchFamily="34" charset="0"/>
                <a:cs typeface="Calibri" pitchFamily="34" charset="0"/>
              </a:rPr>
            </a:br>
            <a:r>
              <a:rPr lang="en-US" altLang="en-US" sz="3600" dirty="0" smtClean="0">
                <a:solidFill>
                  <a:srgbClr val="002060"/>
                </a:solidFill>
                <a:latin typeface="Calibri" pitchFamily="34" charset="0"/>
                <a:ea typeface="Calibri" pitchFamily="34" charset="0"/>
                <a:cs typeface="Calibri" pitchFamily="34" charset="0"/>
              </a:rPr>
              <a:t>8</a:t>
            </a:r>
            <a:r>
              <a:rPr lang="en-US" altLang="en-US" sz="3600" baseline="30000" dirty="0" smtClean="0">
                <a:solidFill>
                  <a:srgbClr val="002060"/>
                </a:solidFill>
                <a:latin typeface="Calibri" pitchFamily="34" charset="0"/>
                <a:ea typeface="Calibri" pitchFamily="34" charset="0"/>
                <a:cs typeface="Calibri" pitchFamily="34" charset="0"/>
              </a:rPr>
              <a:t>th</a:t>
            </a:r>
            <a:r>
              <a:rPr lang="en-US" altLang="en-US" sz="3600" dirty="0" smtClean="0">
                <a:solidFill>
                  <a:srgbClr val="002060"/>
                </a:solidFill>
                <a:latin typeface="Calibri" pitchFamily="34" charset="0"/>
                <a:ea typeface="Calibri" pitchFamily="34" charset="0"/>
                <a:cs typeface="Calibri" pitchFamily="34" charset="0"/>
              </a:rPr>
              <a:t> </a:t>
            </a:r>
            <a:r>
              <a:rPr lang="en-US" altLang="en-US" dirty="0" err="1" smtClean="0">
                <a:solidFill>
                  <a:srgbClr val="002060"/>
                </a:solidFill>
                <a:latin typeface="Calibri" pitchFamily="34" charset="0"/>
                <a:ea typeface="Calibri" pitchFamily="34" charset="0"/>
                <a:cs typeface="Calibri" pitchFamily="34" charset="0"/>
              </a:rPr>
              <a:t>MicroTCA</a:t>
            </a:r>
            <a:r>
              <a:rPr lang="en-US" altLang="en-US" dirty="0" smtClean="0">
                <a:solidFill>
                  <a:srgbClr val="002060"/>
                </a:solidFill>
                <a:latin typeface="Calibri" pitchFamily="34" charset="0"/>
                <a:ea typeface="Calibri" pitchFamily="34" charset="0"/>
                <a:cs typeface="Calibri" pitchFamily="34" charset="0"/>
              </a:rPr>
              <a:t> Workshop</a:t>
            </a:r>
            <a:r>
              <a:rPr lang="en-US" altLang="en-US" sz="2800" dirty="0" smtClean="0">
                <a:solidFill>
                  <a:srgbClr val="002060"/>
                </a:solidFill>
                <a:latin typeface="Calibri" pitchFamily="34" charset="0"/>
                <a:ea typeface="Calibri" pitchFamily="34" charset="0"/>
                <a:cs typeface="Calibri" pitchFamily="34" charset="0"/>
              </a:rPr>
              <a:t/>
            </a:r>
            <a:br>
              <a:rPr lang="en-US" altLang="en-US" sz="2800" dirty="0" smtClean="0">
                <a:solidFill>
                  <a:srgbClr val="002060"/>
                </a:solidFill>
                <a:latin typeface="Calibri" pitchFamily="34" charset="0"/>
                <a:ea typeface="Calibri" pitchFamily="34" charset="0"/>
                <a:cs typeface="Calibri" pitchFamily="34" charset="0"/>
              </a:rPr>
            </a:br>
            <a:r>
              <a:rPr lang="en-US" altLang="en-US" sz="3600" dirty="0" smtClean="0">
                <a:solidFill>
                  <a:srgbClr val="002060"/>
                </a:solidFill>
                <a:latin typeface="Calibri" pitchFamily="34" charset="0"/>
                <a:ea typeface="Calibri" pitchFamily="34" charset="0"/>
                <a:cs typeface="Calibri" pitchFamily="34" charset="0"/>
              </a:rPr>
              <a:t/>
            </a:r>
            <a:br>
              <a:rPr lang="en-US" altLang="en-US" sz="3600" dirty="0" smtClean="0">
                <a:solidFill>
                  <a:srgbClr val="002060"/>
                </a:solidFill>
                <a:latin typeface="Calibri" pitchFamily="34" charset="0"/>
                <a:ea typeface="Calibri" pitchFamily="34" charset="0"/>
                <a:cs typeface="Calibri" pitchFamily="34" charset="0"/>
              </a:rPr>
            </a:br>
            <a:r>
              <a:rPr lang="en-US" altLang="en-US" sz="2400" dirty="0" smtClean="0">
                <a:solidFill>
                  <a:srgbClr val="002060"/>
                </a:solidFill>
                <a:latin typeface="Calibri" pitchFamily="34" charset="0"/>
                <a:ea typeface="Calibri" pitchFamily="34" charset="0"/>
                <a:cs typeface="Calibri" pitchFamily="34" charset="0"/>
              </a:rPr>
              <a:t>S. Simrock</a:t>
            </a:r>
            <a:r>
              <a:rPr lang="en-US" altLang="en-US" dirty="0" smtClean="0">
                <a:solidFill>
                  <a:srgbClr val="002060"/>
                </a:solidFill>
                <a:latin typeface="Calibri" pitchFamily="34" charset="0"/>
                <a:ea typeface="Calibri" pitchFamily="34" charset="0"/>
                <a:cs typeface="Calibri" pitchFamily="34" charset="0"/>
              </a:rPr>
              <a:t/>
            </a:r>
            <a:br>
              <a:rPr lang="en-US" altLang="en-US" dirty="0" smtClean="0">
                <a:solidFill>
                  <a:srgbClr val="002060"/>
                </a:solidFill>
                <a:latin typeface="Calibri" pitchFamily="34" charset="0"/>
                <a:ea typeface="Calibri" pitchFamily="34" charset="0"/>
                <a:cs typeface="Calibri" pitchFamily="34" charset="0"/>
              </a:rPr>
            </a:br>
            <a:r>
              <a:rPr lang="en-US" altLang="en-US" sz="2400" dirty="0" smtClean="0">
                <a:solidFill>
                  <a:srgbClr val="002060"/>
                </a:solidFill>
                <a:latin typeface="Calibri" pitchFamily="34" charset="0"/>
                <a:ea typeface="Calibri" pitchFamily="34" charset="0"/>
                <a:cs typeface="Calibri" pitchFamily="34" charset="0"/>
              </a:rPr>
              <a:t>December 5, 2019</a:t>
            </a:r>
          </a:p>
        </p:txBody>
      </p:sp>
      <p:pic>
        <p:nvPicPr>
          <p:cNvPr id="51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782640"/>
            <a:ext cx="3671887" cy="473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891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Test Results MTCA (2a)</a:t>
            </a:r>
            <a:endParaRPr lang="en-US" kern="1200" dirty="0">
              <a:solidFill>
                <a:schemeClr val="tx1"/>
              </a:solidFill>
              <a:ea typeface="+mn-ea"/>
              <a:cs typeface="Arial" charset="0"/>
            </a:endParaRPr>
          </a:p>
        </p:txBody>
      </p:sp>
      <p:pic>
        <p:nvPicPr>
          <p:cNvPr id="4" name="Picture 3"/>
          <p:cNvPicPr>
            <a:picLocks noChangeAspect="1"/>
          </p:cNvPicPr>
          <p:nvPr/>
        </p:nvPicPr>
        <p:blipFill>
          <a:blip r:embed="rId3"/>
          <a:stretch>
            <a:fillRect/>
          </a:stretch>
        </p:blipFill>
        <p:spPr>
          <a:xfrm>
            <a:off x="1187624" y="908720"/>
            <a:ext cx="6547275" cy="5819800"/>
          </a:xfrm>
          <a:prstGeom prst="rect">
            <a:avLst/>
          </a:prstGeom>
        </p:spPr>
      </p:pic>
    </p:spTree>
    <p:extLst>
      <p:ext uri="{BB962C8B-B14F-4D97-AF65-F5344CB8AC3E}">
        <p14:creationId xmlns:p14="http://schemas.microsoft.com/office/powerpoint/2010/main" val="3936906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a:solidFill>
                  <a:schemeClr val="tx1"/>
                </a:solidFill>
                <a:cs typeface="Arial" charset="0"/>
              </a:rPr>
              <a:t>Test Results MTCA (</a:t>
            </a:r>
            <a:r>
              <a:rPr lang="en-US" kern="1200" dirty="0" smtClean="0">
                <a:solidFill>
                  <a:schemeClr val="tx1"/>
                </a:solidFill>
                <a:cs typeface="Arial" charset="0"/>
              </a:rPr>
              <a:t>1b)</a:t>
            </a:r>
            <a:endParaRPr lang="en-US" kern="1200" dirty="0">
              <a:solidFill>
                <a:schemeClr val="tx1"/>
              </a:solidFill>
              <a:ea typeface="+mn-ea"/>
              <a:cs typeface="Arial" charset="0"/>
            </a:endParaRPr>
          </a:p>
        </p:txBody>
      </p:sp>
      <p:pic>
        <p:nvPicPr>
          <p:cNvPr id="15" name="Picture 14"/>
          <p:cNvPicPr>
            <a:picLocks noChangeAspect="1"/>
          </p:cNvPicPr>
          <p:nvPr/>
        </p:nvPicPr>
        <p:blipFill>
          <a:blip r:embed="rId3"/>
          <a:stretch>
            <a:fillRect/>
          </a:stretch>
        </p:blipFill>
        <p:spPr>
          <a:xfrm>
            <a:off x="196455" y="1484784"/>
            <a:ext cx="8751090" cy="3888432"/>
          </a:xfrm>
          <a:prstGeom prst="rect">
            <a:avLst/>
          </a:prstGeom>
        </p:spPr>
      </p:pic>
    </p:spTree>
    <p:extLst>
      <p:ext uri="{BB962C8B-B14F-4D97-AF65-F5344CB8AC3E}">
        <p14:creationId xmlns:p14="http://schemas.microsoft.com/office/powerpoint/2010/main" val="1008675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a:solidFill>
                  <a:schemeClr val="tx1"/>
                </a:solidFill>
                <a:cs typeface="Arial" charset="0"/>
              </a:rPr>
              <a:t>Test Results MTCA (</a:t>
            </a:r>
            <a:r>
              <a:rPr lang="en-US" kern="1200" dirty="0" smtClean="0">
                <a:solidFill>
                  <a:schemeClr val="tx1"/>
                </a:solidFill>
                <a:cs typeface="Arial" charset="0"/>
              </a:rPr>
              <a:t>1c)</a:t>
            </a:r>
            <a:endParaRPr lang="en-US" kern="1200" dirty="0">
              <a:solidFill>
                <a:schemeClr val="tx1"/>
              </a:solidFill>
              <a:ea typeface="+mn-ea"/>
              <a:cs typeface="Arial" charset="0"/>
            </a:endParaRPr>
          </a:p>
        </p:txBody>
      </p:sp>
      <p:pic>
        <p:nvPicPr>
          <p:cNvPr id="2" name="Picture 1"/>
          <p:cNvPicPr>
            <a:picLocks noChangeAspect="1"/>
          </p:cNvPicPr>
          <p:nvPr/>
        </p:nvPicPr>
        <p:blipFill>
          <a:blip r:embed="rId3"/>
          <a:stretch>
            <a:fillRect/>
          </a:stretch>
        </p:blipFill>
        <p:spPr>
          <a:xfrm>
            <a:off x="323528" y="1340768"/>
            <a:ext cx="8640960" cy="4421151"/>
          </a:xfrm>
          <a:prstGeom prst="rect">
            <a:avLst/>
          </a:prstGeom>
        </p:spPr>
      </p:pic>
    </p:spTree>
    <p:extLst>
      <p:ext uri="{BB962C8B-B14F-4D97-AF65-F5344CB8AC3E}">
        <p14:creationId xmlns:p14="http://schemas.microsoft.com/office/powerpoint/2010/main" val="1332667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Test Results MTCA (2a)</a:t>
            </a:r>
            <a:endParaRPr lang="en-US" kern="1200" dirty="0">
              <a:solidFill>
                <a:schemeClr val="tx1"/>
              </a:solidFill>
              <a:ea typeface="+mn-ea"/>
              <a:cs typeface="Arial" charset="0"/>
            </a:endParaRPr>
          </a:p>
        </p:txBody>
      </p:sp>
      <p:pic>
        <p:nvPicPr>
          <p:cNvPr id="3" name="Picture 2"/>
          <p:cNvPicPr>
            <a:picLocks noChangeAspect="1"/>
          </p:cNvPicPr>
          <p:nvPr/>
        </p:nvPicPr>
        <p:blipFill>
          <a:blip r:embed="rId3"/>
          <a:stretch>
            <a:fillRect/>
          </a:stretch>
        </p:blipFill>
        <p:spPr>
          <a:xfrm>
            <a:off x="1428052" y="836712"/>
            <a:ext cx="6287895" cy="5589240"/>
          </a:xfrm>
          <a:prstGeom prst="rect">
            <a:avLst/>
          </a:prstGeom>
        </p:spPr>
      </p:pic>
    </p:spTree>
    <p:extLst>
      <p:ext uri="{BB962C8B-B14F-4D97-AF65-F5344CB8AC3E}">
        <p14:creationId xmlns:p14="http://schemas.microsoft.com/office/powerpoint/2010/main" val="2957224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a:solidFill>
                  <a:schemeClr val="tx1"/>
                </a:solidFill>
                <a:cs typeface="Arial" charset="0"/>
              </a:rPr>
              <a:t>Test Results MTCA </a:t>
            </a:r>
            <a:r>
              <a:rPr lang="en-US" kern="1200" dirty="0" smtClean="0">
                <a:solidFill>
                  <a:schemeClr val="tx1"/>
                </a:solidFill>
                <a:cs typeface="Arial" charset="0"/>
              </a:rPr>
              <a:t>(</a:t>
            </a:r>
            <a:r>
              <a:rPr lang="en-US" kern="1200" dirty="0">
                <a:solidFill>
                  <a:schemeClr val="tx1"/>
                </a:solidFill>
                <a:cs typeface="Arial" charset="0"/>
              </a:rPr>
              <a:t>2</a:t>
            </a:r>
            <a:r>
              <a:rPr lang="en-US" kern="1200" dirty="0" smtClean="0">
                <a:solidFill>
                  <a:schemeClr val="tx1"/>
                </a:solidFill>
                <a:cs typeface="Arial" charset="0"/>
              </a:rPr>
              <a:t>b)</a:t>
            </a:r>
            <a:endParaRPr lang="en-US" kern="1200" dirty="0">
              <a:solidFill>
                <a:schemeClr val="tx1"/>
              </a:solidFill>
              <a:ea typeface="+mn-ea"/>
              <a:cs typeface="Arial" charset="0"/>
            </a:endParaRPr>
          </a:p>
        </p:txBody>
      </p:sp>
      <p:pic>
        <p:nvPicPr>
          <p:cNvPr id="2" name="Picture 1"/>
          <p:cNvPicPr>
            <a:picLocks noChangeAspect="1"/>
          </p:cNvPicPr>
          <p:nvPr/>
        </p:nvPicPr>
        <p:blipFill>
          <a:blip r:embed="rId3"/>
          <a:stretch>
            <a:fillRect/>
          </a:stretch>
        </p:blipFill>
        <p:spPr>
          <a:xfrm>
            <a:off x="1115616" y="836712"/>
            <a:ext cx="6264696" cy="5512657"/>
          </a:xfrm>
          <a:prstGeom prst="rect">
            <a:avLst/>
          </a:prstGeom>
        </p:spPr>
      </p:pic>
    </p:spTree>
    <p:extLst>
      <p:ext uri="{BB962C8B-B14F-4D97-AF65-F5344CB8AC3E}">
        <p14:creationId xmlns:p14="http://schemas.microsoft.com/office/powerpoint/2010/main" val="1033194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smtClean="0">
                <a:solidFill>
                  <a:schemeClr val="tx1"/>
                </a:solidFill>
                <a:ea typeface="+mn-ea"/>
                <a:cs typeface="Arial" charset="0"/>
              </a:rPr>
              <a:t>Test Results MTCA (2c)</a:t>
            </a:r>
            <a:endParaRPr lang="en-US" kern="1200" dirty="0">
              <a:solidFill>
                <a:schemeClr val="tx1"/>
              </a:solidFill>
              <a:ea typeface="+mn-ea"/>
              <a:cs typeface="Arial" charset="0"/>
            </a:endParaRPr>
          </a:p>
        </p:txBody>
      </p:sp>
      <p:sp>
        <p:nvSpPr>
          <p:cNvPr id="23" name="Rectangle 22"/>
          <p:cNvSpPr/>
          <p:nvPr/>
        </p:nvSpPr>
        <p:spPr>
          <a:xfrm>
            <a:off x="395536" y="692707"/>
            <a:ext cx="8568952" cy="5632311"/>
          </a:xfrm>
          <a:prstGeom prst="rect">
            <a:avLst/>
          </a:prstGeom>
        </p:spPr>
        <p:txBody>
          <a:bodyPr wrap="square">
            <a:spAutoFit/>
          </a:bodyPr>
          <a:lstStyle/>
          <a:p>
            <a:pPr algn="just">
              <a:spcBef>
                <a:spcPts val="0"/>
              </a:spcBef>
              <a:spcAft>
                <a:spcPts val="0"/>
              </a:spcAft>
            </a:pPr>
            <a:r>
              <a:rPr lang="en-GB" sz="1800" dirty="0">
                <a:latin typeface="Arial" panose="020B0604020202020204" pitchFamily="34" charset="0"/>
                <a:ea typeface="平成明朝"/>
                <a:cs typeface="Arial" panose="020B0604020202020204" pitchFamily="34" charset="0"/>
              </a:rPr>
              <a:t>Permanent damage at end of test:</a:t>
            </a:r>
          </a:p>
          <a:p>
            <a:pPr marL="342900" lvl="0" indent="-342900">
              <a:spcBef>
                <a:spcPts val="0"/>
              </a:spcBef>
              <a:spcAft>
                <a:spcPts val="0"/>
              </a:spcAft>
              <a:buFont typeface="+mj-lt"/>
              <a:buAutoNum type="arabicPeriod"/>
            </a:pPr>
            <a:r>
              <a:rPr lang="en-GB" sz="1800" dirty="0">
                <a:solidFill>
                  <a:srgbClr val="000000"/>
                </a:solidFill>
                <a:latin typeface="Arial" panose="020B0604020202020204" pitchFamily="34" charset="0"/>
                <a:ea typeface="平成明朝"/>
                <a:cs typeface="Arial" panose="020B0604020202020204" pitchFamily="34" charset="0"/>
              </a:rPr>
              <a:t>Broken HDD 250 GB</a:t>
            </a:r>
            <a:endParaRPr lang="en-GB" sz="1800" dirty="0">
              <a:latin typeface="Arial" panose="020B0604020202020204" pitchFamily="34" charset="0"/>
              <a:ea typeface="Calibri" panose="020F0502020204030204" pitchFamily="34" charset="0"/>
              <a:cs typeface="Arial" panose="020B0604020202020204" pitchFamily="34" charset="0"/>
            </a:endParaRPr>
          </a:p>
          <a:p>
            <a:pPr marL="342900" lvl="0" indent="-342900">
              <a:spcBef>
                <a:spcPts val="0"/>
              </a:spcBef>
              <a:spcAft>
                <a:spcPts val="0"/>
              </a:spcAft>
              <a:buFont typeface="+mj-lt"/>
              <a:buAutoNum type="arabicPeriod"/>
            </a:pPr>
            <a:r>
              <a:rPr lang="en-GB" sz="1800" dirty="0">
                <a:solidFill>
                  <a:srgbClr val="000000"/>
                </a:solidFill>
                <a:latin typeface="Arial" panose="020B0604020202020204" pitchFamily="34" charset="0"/>
                <a:ea typeface="平成明朝"/>
                <a:cs typeface="Arial" panose="020B0604020202020204" pitchFamily="34" charset="0"/>
              </a:rPr>
              <a:t>Two broken fans of MTCA chassis (14x14 cm) – front and rear fan, demagnetised </a:t>
            </a:r>
            <a:endParaRPr lang="en-GB" sz="1800" dirty="0">
              <a:latin typeface="Arial" panose="020B0604020202020204" pitchFamily="34" charset="0"/>
              <a:ea typeface="Calibri" panose="020F0502020204030204" pitchFamily="34" charset="0"/>
              <a:cs typeface="Arial" panose="020B0604020202020204" pitchFamily="34" charset="0"/>
            </a:endParaRPr>
          </a:p>
          <a:p>
            <a:pPr algn="just">
              <a:spcBef>
                <a:spcPts val="0"/>
              </a:spcBef>
              <a:spcAft>
                <a:spcPts val="0"/>
              </a:spcAft>
            </a:pPr>
            <a:r>
              <a:rPr lang="en-GB" sz="1800" dirty="0">
                <a:latin typeface="Arial" panose="020B0604020202020204" pitchFamily="34" charset="0"/>
                <a:ea typeface="平成明朝"/>
                <a:cs typeface="Arial" panose="020B0604020202020204" pitchFamily="34" charset="0"/>
              </a:rPr>
              <a:t>Additional </a:t>
            </a:r>
            <a:r>
              <a:rPr lang="en-GB" sz="1800" dirty="0" smtClean="0">
                <a:latin typeface="Arial" panose="020B0604020202020204" pitchFamily="34" charset="0"/>
                <a:ea typeface="平成明朝"/>
                <a:cs typeface="Arial" panose="020B0604020202020204" pitchFamily="34" charset="0"/>
              </a:rPr>
              <a:t>Notes</a:t>
            </a:r>
            <a:endParaRPr lang="en-GB" sz="1800" dirty="0">
              <a:latin typeface="Arial" panose="020B0604020202020204" pitchFamily="34" charset="0"/>
              <a:ea typeface="平成明朝"/>
              <a:cs typeface="Arial" panose="020B0604020202020204" pitchFamily="34" charset="0"/>
            </a:endParaRPr>
          </a:p>
          <a:p>
            <a:pPr marL="285750" indent="-285750">
              <a:spcBef>
                <a:spcPts val="0"/>
              </a:spcBef>
              <a:spcAft>
                <a:spcPts val="0"/>
              </a:spcAft>
              <a:buFont typeface="Arial" panose="020B0604020202020204" pitchFamily="34" charset="0"/>
              <a:buChar char="•"/>
            </a:pPr>
            <a:r>
              <a:rPr lang="en-GB" sz="1800" dirty="0">
                <a:latin typeface="Arial" panose="020B0604020202020204" pitchFamily="34" charset="0"/>
                <a:ea typeface="平成明朝"/>
                <a:cs typeface="Arial" panose="020B0604020202020204" pitchFamily="34" charset="0"/>
              </a:rPr>
              <a:t>The HDD is totally erased at the end of the test - even BIOS is detecting some errors. There are always some data on HDD that should not be erased (list of broken sectors, HDD structure, etc</a:t>
            </a:r>
            <a:r>
              <a:rPr lang="en-GB" sz="1800" dirty="0" smtClean="0">
                <a:latin typeface="Arial" panose="020B0604020202020204" pitchFamily="34" charset="0"/>
                <a:ea typeface="平成明朝"/>
                <a:cs typeface="Arial" panose="020B0604020202020204" pitchFamily="34" charset="0"/>
              </a:rPr>
              <a:t>.).</a:t>
            </a:r>
            <a:endParaRPr lang="en-GB" sz="1800" dirty="0">
              <a:latin typeface="Arial" panose="020B0604020202020204" pitchFamily="34" charset="0"/>
              <a:ea typeface="平成明朝"/>
              <a:cs typeface="Arial" panose="020B0604020202020204" pitchFamily="34" charset="0"/>
            </a:endParaRPr>
          </a:p>
          <a:p>
            <a:pPr marL="285750" indent="-285750">
              <a:spcBef>
                <a:spcPts val="0"/>
              </a:spcBef>
              <a:spcAft>
                <a:spcPts val="0"/>
              </a:spcAft>
              <a:buFont typeface="Arial" panose="020B0604020202020204" pitchFamily="34" charset="0"/>
              <a:buChar char="•"/>
            </a:pPr>
            <a:r>
              <a:rPr lang="en-GB" sz="1800" dirty="0">
                <a:latin typeface="Arial" panose="020B0604020202020204" pitchFamily="34" charset="0"/>
                <a:ea typeface="平成明朝"/>
                <a:cs typeface="Arial" panose="020B0604020202020204" pitchFamily="34" charset="0"/>
              </a:rPr>
              <a:t>After replacing HDD and reinstalling CODAC 3.1 the CPU is working again</a:t>
            </a:r>
            <a:r>
              <a:rPr lang="en-GB" sz="1800" dirty="0" smtClean="0">
                <a:latin typeface="Arial" panose="020B0604020202020204" pitchFamily="34" charset="0"/>
                <a:ea typeface="平成明朝"/>
                <a:cs typeface="Arial" panose="020B0604020202020204" pitchFamily="34" charset="0"/>
              </a:rPr>
              <a:t>.</a:t>
            </a:r>
            <a:endParaRPr lang="en-GB" sz="1800" dirty="0">
              <a:latin typeface="Arial" panose="020B0604020202020204" pitchFamily="34" charset="0"/>
              <a:ea typeface="平成明朝"/>
              <a:cs typeface="Arial" panose="020B0604020202020204" pitchFamily="34" charset="0"/>
            </a:endParaRPr>
          </a:p>
          <a:p>
            <a:pPr marL="285750" indent="-285750">
              <a:spcBef>
                <a:spcPts val="0"/>
              </a:spcBef>
              <a:spcAft>
                <a:spcPts val="0"/>
              </a:spcAft>
              <a:buFont typeface="Arial" panose="020B0604020202020204" pitchFamily="34" charset="0"/>
              <a:buChar char="•"/>
            </a:pPr>
            <a:r>
              <a:rPr lang="en-GB" sz="1800" dirty="0">
                <a:latin typeface="Arial" panose="020B0604020202020204" pitchFamily="34" charset="0"/>
                <a:ea typeface="平成明朝"/>
                <a:cs typeface="Arial" panose="020B0604020202020204" pitchFamily="34" charset="0"/>
              </a:rPr>
              <a:t>Found out also that the rear fan is not working. It has some problems to start rotating. When pushing the rotor blades it starts rotating. But after power off, it cannot start again.</a:t>
            </a:r>
          </a:p>
          <a:p>
            <a:pPr marL="285750" indent="-285750">
              <a:spcBef>
                <a:spcPts val="0"/>
              </a:spcBef>
              <a:spcAft>
                <a:spcPts val="0"/>
              </a:spcAft>
              <a:buFont typeface="Arial" panose="020B0604020202020204" pitchFamily="34" charset="0"/>
              <a:buChar char="•"/>
            </a:pPr>
            <a:r>
              <a:rPr lang="en-GB" sz="1800" dirty="0">
                <a:latin typeface="Arial" panose="020B0604020202020204" pitchFamily="34" charset="0"/>
                <a:ea typeface="平成明朝"/>
                <a:cs typeface="Arial" panose="020B0604020202020204" pitchFamily="34" charset="0"/>
              </a:rPr>
              <a:t>Fan needs to be replaced</a:t>
            </a:r>
            <a:r>
              <a:rPr lang="en-GB" sz="1800" dirty="0" smtClean="0">
                <a:latin typeface="Arial" panose="020B0604020202020204" pitchFamily="34" charset="0"/>
                <a:ea typeface="平成明朝"/>
                <a:cs typeface="Arial" panose="020B0604020202020204" pitchFamily="34" charset="0"/>
              </a:rPr>
              <a:t>.</a:t>
            </a:r>
            <a:endParaRPr lang="en-GB" sz="1800" dirty="0">
              <a:latin typeface="Arial" panose="020B0604020202020204" pitchFamily="34" charset="0"/>
              <a:ea typeface="平成明朝"/>
              <a:cs typeface="Arial" panose="020B0604020202020204" pitchFamily="34" charset="0"/>
            </a:endParaRPr>
          </a:p>
          <a:p>
            <a:pPr marL="285750" indent="-285750">
              <a:spcBef>
                <a:spcPts val="0"/>
              </a:spcBef>
              <a:spcAft>
                <a:spcPts val="0"/>
              </a:spcAft>
              <a:buFont typeface="Arial" panose="020B0604020202020204" pitchFamily="34" charset="0"/>
              <a:buChar char="•"/>
            </a:pPr>
            <a:r>
              <a:rPr lang="en-GB" sz="1800" dirty="0">
                <a:latin typeface="Arial" panose="020B0604020202020204" pitchFamily="34" charset="0"/>
                <a:ea typeface="平成明朝"/>
                <a:cs typeface="Arial" panose="020B0604020202020204" pitchFamily="34" charset="0"/>
              </a:rPr>
              <a:t>Chassis is mainly made of steel (not aluminium), there are small aluminium parts but the main cover is steel</a:t>
            </a:r>
            <a:r>
              <a:rPr lang="en-GB" sz="1800" dirty="0" smtClean="0">
                <a:latin typeface="Arial" panose="020B0604020202020204" pitchFamily="34" charset="0"/>
                <a:ea typeface="平成明朝"/>
                <a:cs typeface="Arial" panose="020B0604020202020204" pitchFamily="34" charset="0"/>
              </a:rPr>
              <a:t>.</a:t>
            </a:r>
            <a:endParaRPr lang="en-GB" sz="1800" dirty="0">
              <a:latin typeface="Arial" panose="020B0604020202020204" pitchFamily="34" charset="0"/>
              <a:ea typeface="平成明朝"/>
              <a:cs typeface="Arial" panose="020B0604020202020204" pitchFamily="34" charset="0"/>
            </a:endParaRPr>
          </a:p>
          <a:p>
            <a:pPr marL="285750" indent="-285750">
              <a:spcBef>
                <a:spcPts val="0"/>
              </a:spcBef>
              <a:spcAft>
                <a:spcPts val="0"/>
              </a:spcAft>
              <a:buFont typeface="Arial" panose="020B0604020202020204" pitchFamily="34" charset="0"/>
              <a:buChar char="•"/>
            </a:pPr>
            <a:r>
              <a:rPr lang="en-GB" sz="1800" dirty="0">
                <a:latin typeface="Arial" panose="020B0604020202020204" pitchFamily="34" charset="0"/>
                <a:ea typeface="平成明朝"/>
                <a:cs typeface="Arial" panose="020B0604020202020204" pitchFamily="34" charset="0"/>
              </a:rPr>
              <a:t>The rear fan permanent magnet was probably degaussed by magnetic field. The rotor blades cannot be correctly positioned and the fan has sometimes problems to start rotating. After disassembling and re-assembling the fan it works again</a:t>
            </a:r>
            <a:r>
              <a:rPr lang="en-GB" sz="1800" dirty="0" smtClean="0">
                <a:latin typeface="Arial" panose="020B0604020202020204" pitchFamily="34" charset="0"/>
                <a:ea typeface="平成明朝"/>
                <a:cs typeface="Arial" panose="020B0604020202020204" pitchFamily="34" charset="0"/>
              </a:rPr>
              <a:t>.</a:t>
            </a:r>
            <a:endParaRPr lang="en-GB" sz="1800" dirty="0">
              <a:latin typeface="Arial" panose="020B0604020202020204" pitchFamily="34" charset="0"/>
              <a:ea typeface="平成明朝"/>
              <a:cs typeface="Arial" panose="020B0604020202020204" pitchFamily="34" charset="0"/>
            </a:endParaRPr>
          </a:p>
          <a:p>
            <a:pPr marL="342900" indent="-342900">
              <a:spcBef>
                <a:spcPts val="0"/>
              </a:spcBef>
              <a:spcAft>
                <a:spcPts val="0"/>
              </a:spcAft>
              <a:buFont typeface="Arial" panose="020B0604020202020204" pitchFamily="34" charset="0"/>
              <a:buChar char="•"/>
            </a:pPr>
            <a:r>
              <a:rPr lang="en-GB" sz="1800" dirty="0">
                <a:latin typeface="Arial" panose="020B0604020202020204" pitchFamily="34" charset="0"/>
                <a:ea typeface="平成明朝"/>
                <a:cs typeface="Arial" panose="020B0604020202020204" pitchFamily="34" charset="0"/>
              </a:rPr>
              <a:t>MCH never send any warning, even when rear or front fan were stopped.</a:t>
            </a:r>
            <a:endParaRPr lang="en-GB" sz="1800" dirty="0">
              <a:effectLst/>
              <a:latin typeface="Arial" panose="020B0604020202020204" pitchFamily="34" charset="0"/>
              <a:ea typeface="平成明朝"/>
              <a:cs typeface="Arial" panose="020B0604020202020204" pitchFamily="34" charset="0"/>
            </a:endParaRPr>
          </a:p>
        </p:txBody>
      </p:sp>
    </p:spTree>
    <p:extLst>
      <p:ext uri="{BB962C8B-B14F-4D97-AF65-F5344CB8AC3E}">
        <p14:creationId xmlns:p14="http://schemas.microsoft.com/office/powerpoint/2010/main" val="110001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Camera Test (</a:t>
            </a:r>
            <a:r>
              <a:rPr lang="en-US" kern="1200" dirty="0" err="1" smtClean="0">
                <a:solidFill>
                  <a:schemeClr val="tx1"/>
                </a:solidFill>
                <a:ea typeface="+mn-ea"/>
                <a:cs typeface="Arial" charset="0"/>
              </a:rPr>
              <a:t>EoSens</a:t>
            </a:r>
            <a:r>
              <a:rPr lang="en-US" kern="1200" dirty="0" smtClean="0">
                <a:solidFill>
                  <a:schemeClr val="tx1"/>
                </a:solidFill>
                <a:ea typeface="+mn-ea"/>
                <a:cs typeface="Arial" charset="0"/>
              </a:rPr>
              <a:t> 3CL)</a:t>
            </a:r>
            <a:endParaRPr lang="en-US" kern="1200" dirty="0">
              <a:solidFill>
                <a:schemeClr val="tx1"/>
              </a:solidFill>
              <a:ea typeface="+mn-ea"/>
              <a:cs typeface="Arial" charset="0"/>
            </a:endParaRPr>
          </a:p>
        </p:txBody>
      </p:sp>
      <p:pic>
        <p:nvPicPr>
          <p:cNvPr id="2" name="Picture 1"/>
          <p:cNvPicPr>
            <a:picLocks noChangeAspect="1"/>
          </p:cNvPicPr>
          <p:nvPr/>
        </p:nvPicPr>
        <p:blipFill>
          <a:blip r:embed="rId3"/>
          <a:stretch>
            <a:fillRect/>
          </a:stretch>
        </p:blipFill>
        <p:spPr>
          <a:xfrm>
            <a:off x="971600" y="764704"/>
            <a:ext cx="6854472" cy="5814269"/>
          </a:xfrm>
          <a:prstGeom prst="rect">
            <a:avLst/>
          </a:prstGeom>
        </p:spPr>
      </p:pic>
    </p:spTree>
    <p:extLst>
      <p:ext uri="{BB962C8B-B14F-4D97-AF65-F5344CB8AC3E}">
        <p14:creationId xmlns:p14="http://schemas.microsoft.com/office/powerpoint/2010/main" val="58020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PXIe Tests (1)</a:t>
            </a:r>
            <a:endParaRPr lang="en-US" kern="1200" dirty="0">
              <a:solidFill>
                <a:schemeClr val="tx1"/>
              </a:solidFill>
              <a:ea typeface="+mn-ea"/>
              <a:cs typeface="Arial" charset="0"/>
            </a:endParaRPr>
          </a:p>
        </p:txBody>
      </p:sp>
      <p:pic>
        <p:nvPicPr>
          <p:cNvPr id="3" name="Picture 2"/>
          <p:cNvPicPr>
            <a:picLocks noChangeAspect="1"/>
          </p:cNvPicPr>
          <p:nvPr/>
        </p:nvPicPr>
        <p:blipFill>
          <a:blip r:embed="rId3"/>
          <a:stretch>
            <a:fillRect/>
          </a:stretch>
        </p:blipFill>
        <p:spPr>
          <a:xfrm>
            <a:off x="1187624" y="764704"/>
            <a:ext cx="7022427" cy="5702243"/>
          </a:xfrm>
          <a:prstGeom prst="rect">
            <a:avLst/>
          </a:prstGeom>
        </p:spPr>
      </p:pic>
    </p:spTree>
    <p:extLst>
      <p:ext uri="{BB962C8B-B14F-4D97-AF65-F5344CB8AC3E}">
        <p14:creationId xmlns:p14="http://schemas.microsoft.com/office/powerpoint/2010/main" val="194225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PXIe Tests (2)</a:t>
            </a:r>
            <a:endParaRPr lang="en-US" kern="1200" dirty="0">
              <a:solidFill>
                <a:schemeClr val="tx1"/>
              </a:solidFill>
              <a:ea typeface="+mn-ea"/>
              <a:cs typeface="Arial" charset="0"/>
            </a:endParaRPr>
          </a:p>
        </p:txBody>
      </p:sp>
      <p:pic>
        <p:nvPicPr>
          <p:cNvPr id="2" name="Picture 1"/>
          <p:cNvPicPr>
            <a:picLocks noChangeAspect="1"/>
          </p:cNvPicPr>
          <p:nvPr/>
        </p:nvPicPr>
        <p:blipFill>
          <a:blip r:embed="rId3"/>
          <a:stretch>
            <a:fillRect/>
          </a:stretch>
        </p:blipFill>
        <p:spPr>
          <a:xfrm>
            <a:off x="636703" y="764703"/>
            <a:ext cx="8226309" cy="5569421"/>
          </a:xfrm>
          <a:prstGeom prst="rect">
            <a:avLst/>
          </a:prstGeom>
        </p:spPr>
      </p:pic>
    </p:spTree>
    <p:extLst>
      <p:ext uri="{BB962C8B-B14F-4D97-AF65-F5344CB8AC3E}">
        <p14:creationId xmlns:p14="http://schemas.microsoft.com/office/powerpoint/2010/main" val="41510713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err="1" smtClean="0">
                <a:solidFill>
                  <a:schemeClr val="tx1"/>
                </a:solidFill>
                <a:ea typeface="+mn-ea"/>
                <a:cs typeface="Arial" charset="0"/>
              </a:rPr>
              <a:t>cRIO</a:t>
            </a:r>
            <a:r>
              <a:rPr lang="en-US" kern="1200" dirty="0" smtClean="0">
                <a:solidFill>
                  <a:schemeClr val="tx1"/>
                </a:solidFill>
                <a:ea typeface="+mn-ea"/>
                <a:cs typeface="Arial" charset="0"/>
              </a:rPr>
              <a:t> Test </a:t>
            </a:r>
            <a:endParaRPr lang="en-US" kern="1200" dirty="0">
              <a:solidFill>
                <a:schemeClr val="tx1"/>
              </a:solidFill>
              <a:ea typeface="+mn-ea"/>
              <a:cs typeface="Arial" charset="0"/>
            </a:endParaRPr>
          </a:p>
        </p:txBody>
      </p:sp>
      <p:pic>
        <p:nvPicPr>
          <p:cNvPr id="2" name="Picture 1"/>
          <p:cNvPicPr>
            <a:picLocks noChangeAspect="1"/>
          </p:cNvPicPr>
          <p:nvPr/>
        </p:nvPicPr>
        <p:blipFill>
          <a:blip r:embed="rId3"/>
          <a:stretch>
            <a:fillRect/>
          </a:stretch>
        </p:blipFill>
        <p:spPr>
          <a:xfrm>
            <a:off x="1115616" y="764704"/>
            <a:ext cx="7180857" cy="5717648"/>
          </a:xfrm>
          <a:prstGeom prst="rect">
            <a:avLst/>
          </a:prstGeom>
        </p:spPr>
      </p:pic>
    </p:spTree>
    <p:extLst>
      <p:ext uri="{BB962C8B-B14F-4D97-AF65-F5344CB8AC3E}">
        <p14:creationId xmlns:p14="http://schemas.microsoft.com/office/powerpoint/2010/main" val="3741118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sz="4000" kern="1200" dirty="0" smtClean="0">
                <a:solidFill>
                  <a:schemeClr val="tx1"/>
                </a:solidFill>
                <a:ea typeface="+mn-ea"/>
                <a:cs typeface="Arial" charset="0"/>
              </a:rPr>
              <a:t>Outline</a:t>
            </a:r>
            <a:endParaRPr lang="en-US" sz="4000" kern="1200" dirty="0">
              <a:solidFill>
                <a:schemeClr val="tx1"/>
              </a:solidFill>
              <a:ea typeface="+mn-ea"/>
              <a:cs typeface="Arial" charset="0"/>
            </a:endParaRPr>
          </a:p>
        </p:txBody>
      </p:sp>
      <p:sp>
        <p:nvSpPr>
          <p:cNvPr id="6147" name="TextBox 1"/>
          <p:cNvSpPr txBox="1">
            <a:spLocks noChangeArrowheads="1"/>
          </p:cNvSpPr>
          <p:nvPr/>
        </p:nvSpPr>
        <p:spPr bwMode="auto">
          <a:xfrm>
            <a:off x="395536" y="980728"/>
            <a:ext cx="8496944"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2400">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r>
              <a:rPr lang="en-US" altLang="en-US" sz="3200" b="1" dirty="0" smtClean="0">
                <a:solidFill>
                  <a:srgbClr val="0070C0"/>
                </a:solidFill>
                <a:latin typeface="Calibri" pitchFamily="34" charset="0"/>
              </a:rPr>
              <a:t>Magnetic </a:t>
            </a:r>
            <a:r>
              <a:rPr lang="en-US" altLang="en-US" sz="3200" b="1" dirty="0" smtClean="0">
                <a:solidFill>
                  <a:srgbClr val="0070C0"/>
                </a:solidFill>
                <a:latin typeface="Calibri" pitchFamily="34" charset="0"/>
              </a:rPr>
              <a:t>Field Testing</a:t>
            </a:r>
          </a:p>
          <a:p>
            <a:pPr lvl="1" eaLnBrk="1" hangingPunct="1">
              <a:spcBef>
                <a:spcPct val="0"/>
              </a:spcBef>
            </a:pPr>
            <a:r>
              <a:rPr lang="en-US" altLang="en-US" sz="2800" dirty="0" smtClean="0">
                <a:solidFill>
                  <a:srgbClr val="000000"/>
                </a:solidFill>
                <a:latin typeface="Calibri" pitchFamily="34" charset="0"/>
              </a:rPr>
              <a:t>Methodology</a:t>
            </a:r>
            <a:endParaRPr lang="en-US" altLang="en-US" sz="2800" dirty="0">
              <a:solidFill>
                <a:srgbClr val="000000"/>
              </a:solidFill>
              <a:latin typeface="Calibri" pitchFamily="34" charset="0"/>
            </a:endParaRPr>
          </a:p>
          <a:p>
            <a:pPr lvl="1" eaLnBrk="1" hangingPunct="1">
              <a:spcBef>
                <a:spcPct val="0"/>
              </a:spcBef>
            </a:pPr>
            <a:r>
              <a:rPr lang="en-US" altLang="en-US" sz="2800" dirty="0" smtClean="0">
                <a:solidFill>
                  <a:srgbClr val="000000"/>
                </a:solidFill>
                <a:latin typeface="Calibri" pitchFamily="34" charset="0"/>
              </a:rPr>
              <a:t>Test Setup</a:t>
            </a:r>
          </a:p>
          <a:p>
            <a:pPr lvl="1" eaLnBrk="1" hangingPunct="1">
              <a:spcBef>
                <a:spcPct val="0"/>
              </a:spcBef>
            </a:pPr>
            <a:r>
              <a:rPr lang="en-US" altLang="en-US" sz="2800" dirty="0" smtClean="0">
                <a:solidFill>
                  <a:srgbClr val="000000"/>
                </a:solidFill>
                <a:latin typeface="Calibri" pitchFamily="34" charset="0"/>
              </a:rPr>
              <a:t>Test Results MTCA</a:t>
            </a:r>
          </a:p>
          <a:p>
            <a:pPr lvl="1" eaLnBrk="1" hangingPunct="1">
              <a:spcBef>
                <a:spcPct val="0"/>
              </a:spcBef>
            </a:pPr>
            <a:r>
              <a:rPr lang="en-US" altLang="en-US" sz="2800" dirty="0" smtClean="0">
                <a:solidFill>
                  <a:srgbClr val="000000"/>
                </a:solidFill>
                <a:latin typeface="Calibri" pitchFamily="34" charset="0"/>
              </a:rPr>
              <a:t>Test Results PXIe, </a:t>
            </a:r>
            <a:r>
              <a:rPr lang="en-US" altLang="en-US" sz="2800" dirty="0" err="1" smtClean="0">
                <a:solidFill>
                  <a:srgbClr val="000000"/>
                </a:solidFill>
                <a:latin typeface="Calibri" pitchFamily="34" charset="0"/>
              </a:rPr>
              <a:t>cRIO</a:t>
            </a:r>
            <a:r>
              <a:rPr lang="en-US" altLang="en-US" sz="2800" dirty="0" smtClean="0">
                <a:solidFill>
                  <a:srgbClr val="000000"/>
                </a:solidFill>
                <a:latin typeface="Calibri" pitchFamily="34" charset="0"/>
              </a:rPr>
              <a:t>, (CPU, Network switches)</a:t>
            </a:r>
          </a:p>
          <a:p>
            <a:pPr marL="457200" lvl="1" indent="0" eaLnBrk="1" hangingPunct="1">
              <a:spcBef>
                <a:spcPct val="0"/>
              </a:spcBef>
              <a:buNone/>
            </a:pPr>
            <a:endParaRPr lang="en-US" altLang="en-US" sz="1000" dirty="0" smtClean="0">
              <a:solidFill>
                <a:srgbClr val="000000"/>
              </a:solidFill>
              <a:latin typeface="Calibri" pitchFamily="34" charset="0"/>
            </a:endParaRPr>
          </a:p>
          <a:p>
            <a:pPr eaLnBrk="1" hangingPunct="1">
              <a:spcBef>
                <a:spcPct val="0"/>
              </a:spcBef>
            </a:pPr>
            <a:r>
              <a:rPr lang="en-US" altLang="en-US" sz="3200" b="1" dirty="0" smtClean="0">
                <a:solidFill>
                  <a:srgbClr val="0070C0"/>
                </a:solidFill>
                <a:latin typeface="Calibri" pitchFamily="34" charset="0"/>
              </a:rPr>
              <a:t>Radiation Testing</a:t>
            </a:r>
            <a:endParaRPr lang="en-US" altLang="en-US" sz="3200" b="1" dirty="0">
              <a:solidFill>
                <a:srgbClr val="0070C0"/>
              </a:solidFill>
              <a:latin typeface="Calibri" pitchFamily="34" charset="0"/>
            </a:endParaRPr>
          </a:p>
          <a:p>
            <a:pPr lvl="1" eaLnBrk="1" hangingPunct="1">
              <a:spcBef>
                <a:spcPct val="0"/>
              </a:spcBef>
            </a:pPr>
            <a:r>
              <a:rPr lang="en-US" altLang="en-US" sz="2800" dirty="0" smtClean="0">
                <a:solidFill>
                  <a:srgbClr val="000000"/>
                </a:solidFill>
                <a:latin typeface="Calibri" pitchFamily="34" charset="0"/>
              </a:rPr>
              <a:t>Methodology</a:t>
            </a:r>
          </a:p>
          <a:p>
            <a:pPr lvl="1" eaLnBrk="1" hangingPunct="1">
              <a:spcBef>
                <a:spcPct val="0"/>
              </a:spcBef>
            </a:pPr>
            <a:r>
              <a:rPr lang="en-US" altLang="en-US" sz="2800" dirty="0" smtClean="0">
                <a:solidFill>
                  <a:srgbClr val="000000"/>
                </a:solidFill>
                <a:latin typeface="Calibri" pitchFamily="34" charset="0"/>
              </a:rPr>
              <a:t>Test Setup</a:t>
            </a:r>
          </a:p>
          <a:p>
            <a:pPr lvl="1" eaLnBrk="1" hangingPunct="1">
              <a:spcBef>
                <a:spcPct val="0"/>
              </a:spcBef>
            </a:pPr>
            <a:r>
              <a:rPr lang="en-US" altLang="en-US" sz="2800" dirty="0" smtClean="0">
                <a:solidFill>
                  <a:srgbClr val="000000"/>
                </a:solidFill>
                <a:latin typeface="Calibri" pitchFamily="34" charset="0"/>
              </a:rPr>
              <a:t>Gamma test results</a:t>
            </a:r>
          </a:p>
          <a:p>
            <a:pPr lvl="1" eaLnBrk="1" hangingPunct="1">
              <a:spcBef>
                <a:spcPct val="0"/>
              </a:spcBef>
            </a:pPr>
            <a:r>
              <a:rPr lang="en-US" altLang="en-US" sz="2800" dirty="0" smtClean="0">
                <a:solidFill>
                  <a:srgbClr val="000000"/>
                </a:solidFill>
                <a:latin typeface="Calibri" pitchFamily="34" charset="0"/>
              </a:rPr>
              <a:t>Neutron test results</a:t>
            </a:r>
          </a:p>
        </p:txBody>
      </p:sp>
    </p:spTree>
    <p:extLst>
      <p:ext uri="{BB962C8B-B14F-4D97-AF65-F5344CB8AC3E}">
        <p14:creationId xmlns:p14="http://schemas.microsoft.com/office/powerpoint/2010/main" val="3900058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359569" y="1844675"/>
            <a:ext cx="7992666" cy="2089150"/>
          </a:xfrm>
          <a:ln>
            <a:miter lim="800000"/>
            <a:headEnd/>
            <a:tailEnd/>
          </a:ln>
        </p:spPr>
        <p:txBody>
          <a:bodyPr/>
          <a:lstStyle/>
          <a:p>
            <a:pPr eaLnBrk="1" hangingPunct="1">
              <a:defRPr/>
            </a:pPr>
            <a:r>
              <a:rPr lang="en-US" sz="3600" kern="1200" dirty="0" smtClean="0">
                <a:solidFill>
                  <a:schemeClr val="tx1"/>
                </a:solidFill>
                <a:latin typeface="Calibri" panose="020F0502020204030204" pitchFamily="34" charset="0"/>
                <a:ea typeface="+mn-ea"/>
                <a:cs typeface="Arial" charset="0"/>
              </a:rPr>
              <a:t/>
            </a:r>
            <a:br>
              <a:rPr lang="en-US" sz="3600" kern="1200" dirty="0" smtClean="0">
                <a:solidFill>
                  <a:schemeClr val="tx1"/>
                </a:solidFill>
                <a:latin typeface="Calibri" panose="020F0502020204030204" pitchFamily="34" charset="0"/>
                <a:ea typeface="+mn-ea"/>
                <a:cs typeface="Arial" charset="0"/>
              </a:rPr>
            </a:br>
            <a:r>
              <a:rPr lang="en-US" sz="3600" kern="1200" dirty="0" smtClean="0">
                <a:solidFill>
                  <a:schemeClr val="tx1"/>
                </a:solidFill>
                <a:latin typeface="Calibri" panose="020F0502020204030204" pitchFamily="34" charset="0"/>
                <a:ea typeface="+mn-ea"/>
                <a:cs typeface="Arial" charset="0"/>
              </a:rPr>
              <a:t/>
            </a:r>
            <a:br>
              <a:rPr lang="en-US" sz="3600" kern="1200" dirty="0" smtClean="0">
                <a:solidFill>
                  <a:schemeClr val="tx1"/>
                </a:solidFill>
                <a:latin typeface="Calibri" panose="020F0502020204030204" pitchFamily="34" charset="0"/>
                <a:ea typeface="+mn-ea"/>
                <a:cs typeface="Arial" charset="0"/>
              </a:rPr>
            </a:br>
            <a:r>
              <a:rPr lang="en-US" sz="3600" kern="1200" dirty="0" smtClean="0">
                <a:solidFill>
                  <a:schemeClr val="tx1"/>
                </a:solidFill>
                <a:latin typeface="Calibri" panose="020F0502020204030204" pitchFamily="34" charset="0"/>
                <a:ea typeface="+mn-ea"/>
                <a:cs typeface="Arial" charset="0"/>
              </a:rPr>
              <a:t>Radiation Tests</a:t>
            </a:r>
            <a:r>
              <a:rPr lang="en-US" sz="3600" kern="1200" dirty="0">
                <a:solidFill>
                  <a:schemeClr val="tx1"/>
                </a:solidFill>
                <a:latin typeface="Calibri" panose="020F0502020204030204" pitchFamily="34" charset="0"/>
                <a:ea typeface="+mn-ea"/>
                <a:cs typeface="Arial" charset="0"/>
              </a:rPr>
              <a:t/>
            </a:r>
            <a:br>
              <a:rPr lang="en-US" sz="3600" kern="1200" dirty="0">
                <a:solidFill>
                  <a:schemeClr val="tx1"/>
                </a:solidFill>
                <a:latin typeface="Calibri" panose="020F0502020204030204" pitchFamily="34" charset="0"/>
                <a:ea typeface="+mn-ea"/>
                <a:cs typeface="Arial" charset="0"/>
              </a:rPr>
            </a:br>
            <a:endParaRPr lang="en-US" sz="3600" kern="1200" dirty="0">
              <a:solidFill>
                <a:schemeClr val="tx1"/>
              </a:solidFill>
              <a:latin typeface="Calibri" panose="020F0502020204030204" pitchFamily="34" charset="0"/>
              <a:ea typeface="+mn-ea"/>
              <a:cs typeface="Arial" charset="0"/>
            </a:endParaRPr>
          </a:p>
        </p:txBody>
      </p:sp>
      <p:sp>
        <p:nvSpPr>
          <p:cNvPr id="6147" name="TextBox 1"/>
          <p:cNvSpPr txBox="1">
            <a:spLocks noChangeArrowheads="1"/>
          </p:cNvSpPr>
          <p:nvPr/>
        </p:nvSpPr>
        <p:spPr bwMode="auto">
          <a:xfrm>
            <a:off x="144067" y="620716"/>
            <a:ext cx="880229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marL="0" indent="0" eaLnBrk="1" hangingPunct="1">
              <a:spcBef>
                <a:spcPct val="0"/>
              </a:spcBef>
              <a:buFontTx/>
              <a:buNone/>
              <a:defRPr/>
            </a:pPr>
            <a:endParaRPr lang="en-US" altLang="en-US" sz="2800" dirty="0" smtClean="0">
              <a:solidFill>
                <a:srgbClr val="000000"/>
              </a:solidFill>
              <a:latin typeface="Calibri" pitchFamily="34" charset="0"/>
              <a:sym typeface="Wingdings" pitchFamily="2" charset="2"/>
            </a:endParaRPr>
          </a:p>
          <a:p>
            <a:pPr eaLnBrk="1" hangingPunct="1">
              <a:spcBef>
                <a:spcPct val="0"/>
              </a:spcBef>
              <a:defRPr/>
            </a:pPr>
            <a:endParaRPr lang="en-US" altLang="en-US" sz="2800" dirty="0">
              <a:solidFill>
                <a:srgbClr val="000000"/>
              </a:solidFill>
              <a:latin typeface="Calibri" pitchFamily="34" charset="0"/>
              <a:sym typeface="Wingdings" pitchFamily="2" charset="2"/>
            </a:endParaRPr>
          </a:p>
          <a:p>
            <a:pPr eaLnBrk="1" hangingPunct="1">
              <a:spcBef>
                <a:spcPct val="0"/>
              </a:spcBef>
              <a:defRPr/>
            </a:pPr>
            <a:endParaRPr lang="en-US" altLang="en-US" sz="700" dirty="0">
              <a:solidFill>
                <a:srgbClr val="000000"/>
              </a:solidFill>
              <a:latin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2776144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Box 8"/>
          <p:cNvSpPr txBox="1">
            <a:spLocks noChangeArrowheads="1"/>
          </p:cNvSpPr>
          <p:nvPr/>
        </p:nvSpPr>
        <p:spPr bwMode="auto">
          <a:xfrm>
            <a:off x="611188" y="4763"/>
            <a:ext cx="8054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eaLnBrk="1" hangingPunct="1">
              <a:spcBef>
                <a:spcPct val="0"/>
              </a:spcBef>
              <a:buFontTx/>
              <a:buNone/>
            </a:pPr>
            <a:r>
              <a:rPr lang="en-US" altLang="en-US" sz="3200" b="1"/>
              <a:t>Fast Controller Testing by CODAC</a:t>
            </a:r>
            <a:endParaRPr lang="en-GB" altLang="en-US" sz="3200" b="1"/>
          </a:p>
        </p:txBody>
      </p:sp>
      <p:sp>
        <p:nvSpPr>
          <p:cNvPr id="2" name="TextBox 1"/>
          <p:cNvSpPr txBox="1"/>
          <p:nvPr/>
        </p:nvSpPr>
        <p:spPr>
          <a:xfrm>
            <a:off x="611188" y="1196975"/>
            <a:ext cx="8208962" cy="4216400"/>
          </a:xfrm>
          <a:prstGeom prst="rect">
            <a:avLst/>
          </a:prstGeom>
          <a:noFill/>
        </p:spPr>
        <p:txBody>
          <a:bodyPr>
            <a:spAutoFit/>
          </a:bodyPr>
          <a:lstStyle/>
          <a:p>
            <a:pPr>
              <a:spcAft>
                <a:spcPts val="0"/>
              </a:spcAft>
              <a:defRPr/>
            </a:pPr>
            <a:r>
              <a:rPr lang="en-GB" sz="2800" dirty="0">
                <a:latin typeface="Calibri"/>
              </a:rPr>
              <a:t>The tests were performed at:</a:t>
            </a:r>
            <a:endParaRPr lang="en-GB" sz="2800" dirty="0"/>
          </a:p>
          <a:p>
            <a:pPr marL="514350" indent="-514350">
              <a:spcAft>
                <a:spcPts val="0"/>
              </a:spcAft>
              <a:buFont typeface="+mj-lt"/>
              <a:buAutoNum type="arabicPeriod"/>
              <a:defRPr/>
            </a:pPr>
            <a:r>
              <a:rPr lang="en-GB" sz="2800" dirty="0">
                <a:latin typeface="Calibri"/>
              </a:rPr>
              <a:t>ENEA </a:t>
            </a:r>
            <a:r>
              <a:rPr lang="en-GB" sz="2800" dirty="0" err="1">
                <a:latin typeface="Calibri"/>
              </a:rPr>
              <a:t>Casaccia</a:t>
            </a:r>
            <a:r>
              <a:rPr lang="en-GB" sz="2800" dirty="0">
                <a:latin typeface="Calibri"/>
              </a:rPr>
              <a:t> for Gamma testing</a:t>
            </a:r>
            <a:br>
              <a:rPr lang="en-GB" sz="2800" dirty="0">
                <a:latin typeface="Calibri"/>
              </a:rPr>
            </a:br>
            <a:r>
              <a:rPr lang="en-GB" dirty="0">
                <a:latin typeface="Calibri"/>
              </a:rPr>
              <a:t>IDM: </a:t>
            </a:r>
            <a:r>
              <a:rPr lang="en-GB" dirty="0">
                <a:latin typeface="Calibri"/>
                <a:hlinkClick r:id="rId3"/>
              </a:rPr>
              <a:t>https://user.iter.org/?uid=E35L2Q</a:t>
            </a:r>
            <a:r>
              <a:rPr lang="en-GB" dirty="0">
                <a:latin typeface="Calibri"/>
              </a:rPr>
              <a:t> </a:t>
            </a:r>
            <a:endParaRPr lang="en-GB" sz="2800" dirty="0">
              <a:latin typeface="Calibri"/>
            </a:endParaRPr>
          </a:p>
          <a:p>
            <a:pPr marL="514350" indent="-514350">
              <a:spcAft>
                <a:spcPts val="0"/>
              </a:spcAft>
              <a:buFont typeface="+mj-lt"/>
              <a:buAutoNum type="arabicPeriod"/>
              <a:defRPr/>
            </a:pPr>
            <a:r>
              <a:rPr lang="en-GB" sz="2800" dirty="0">
                <a:latin typeface="Calibri"/>
              </a:rPr>
              <a:t>ENEA </a:t>
            </a:r>
            <a:r>
              <a:rPr lang="en-GB" sz="2800" dirty="0" err="1">
                <a:latin typeface="Calibri"/>
              </a:rPr>
              <a:t>Frascati</a:t>
            </a:r>
            <a:r>
              <a:rPr lang="en-GB" sz="2800" dirty="0">
                <a:latin typeface="Calibri"/>
              </a:rPr>
              <a:t> for high energy neutron testing</a:t>
            </a:r>
            <a:br>
              <a:rPr lang="en-GB" sz="2800" dirty="0">
                <a:latin typeface="Calibri"/>
              </a:rPr>
            </a:br>
            <a:r>
              <a:rPr lang="en-GB" dirty="0">
                <a:latin typeface="Calibri"/>
              </a:rPr>
              <a:t>IDM: </a:t>
            </a:r>
            <a:r>
              <a:rPr lang="en-GB" dirty="0">
                <a:latin typeface="Calibri"/>
                <a:hlinkClick r:id="rId3"/>
              </a:rPr>
              <a:t>https://user.iter.org/?uid=E35L2Q</a:t>
            </a:r>
            <a:r>
              <a:rPr lang="en-GB" dirty="0">
                <a:latin typeface="Calibri"/>
              </a:rPr>
              <a:t> </a:t>
            </a:r>
          </a:p>
          <a:p>
            <a:pPr marL="514350" indent="-514350">
              <a:spcAft>
                <a:spcPts val="0"/>
              </a:spcAft>
              <a:buFont typeface="+mj-lt"/>
              <a:buAutoNum type="arabicPeriod"/>
              <a:defRPr/>
            </a:pPr>
            <a:r>
              <a:rPr lang="en-GB" sz="2800" dirty="0">
                <a:latin typeface="Calibri"/>
              </a:rPr>
              <a:t>JSI (</a:t>
            </a:r>
            <a:r>
              <a:rPr lang="en-GB" sz="2800" dirty="0" err="1">
                <a:latin typeface="Calibri"/>
              </a:rPr>
              <a:t>Triga</a:t>
            </a:r>
            <a:r>
              <a:rPr lang="en-GB" sz="2800" dirty="0">
                <a:latin typeface="Calibri"/>
              </a:rPr>
              <a:t> reactor) for thermal neutron testing.</a:t>
            </a:r>
            <a:br>
              <a:rPr lang="en-GB" sz="2800" dirty="0">
                <a:latin typeface="Calibri"/>
              </a:rPr>
            </a:br>
            <a:r>
              <a:rPr lang="en-GB" dirty="0">
                <a:latin typeface="Calibri"/>
              </a:rPr>
              <a:t>IDM : </a:t>
            </a:r>
            <a:r>
              <a:rPr lang="en-GB" dirty="0">
                <a:latin typeface="Calibri"/>
                <a:hlinkClick r:id="rId4"/>
              </a:rPr>
              <a:t>https://user.iter.org/?uid=HK34LK</a:t>
            </a:r>
            <a:r>
              <a:rPr lang="en-GB" dirty="0">
                <a:latin typeface="Calibri"/>
              </a:rPr>
              <a:t> </a:t>
            </a:r>
          </a:p>
          <a:p>
            <a:pPr marL="514350" indent="-514350">
              <a:spcAft>
                <a:spcPts val="0"/>
              </a:spcAft>
              <a:buFont typeface="+mj-lt"/>
              <a:buAutoNum type="arabicPeriod"/>
              <a:defRPr/>
            </a:pPr>
            <a:r>
              <a:rPr lang="en-GB" sz="2800" dirty="0" err="1"/>
              <a:t>A</a:t>
            </a:r>
            <a:r>
              <a:rPr lang="en-GB" sz="2800" dirty="0" err="1">
                <a:latin typeface="Calibri"/>
              </a:rPr>
              <a:t>tomki</a:t>
            </a:r>
            <a:r>
              <a:rPr lang="en-GB" sz="2800" dirty="0">
                <a:latin typeface="Calibri"/>
              </a:rPr>
              <a:t> for thermal neutron (and high energy neutron and Gamma) testing</a:t>
            </a:r>
            <a:br>
              <a:rPr lang="en-GB" sz="2800" dirty="0">
                <a:latin typeface="Calibri"/>
              </a:rPr>
            </a:br>
            <a:r>
              <a:rPr lang="en-GB" dirty="0">
                <a:latin typeface="Calibri"/>
              </a:rPr>
              <a:t>IDM:   </a:t>
            </a:r>
            <a:r>
              <a:rPr lang="en-GB" dirty="0">
                <a:latin typeface="Calibri"/>
                <a:hlinkClick r:id="rId5"/>
              </a:rPr>
              <a:t>https://user.iter.org/?uid=DZJH2F</a:t>
            </a:r>
            <a:r>
              <a:rPr lang="en-GB" dirty="0">
                <a:latin typeface="Calibri"/>
              </a:rPr>
              <a:t> </a:t>
            </a:r>
            <a:endParaRPr lang="en-GB" dirty="0"/>
          </a:p>
        </p:txBody>
      </p:sp>
    </p:spTree>
    <p:extLst>
      <p:ext uri="{BB962C8B-B14F-4D97-AF65-F5344CB8AC3E}">
        <p14:creationId xmlns:p14="http://schemas.microsoft.com/office/powerpoint/2010/main" val="20990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44463"/>
            <a:ext cx="9144000" cy="476250"/>
          </a:xfrm>
          <a:ln>
            <a:miter lim="800000"/>
            <a:headEnd/>
            <a:tailEnd/>
          </a:ln>
        </p:spPr>
        <p:txBody>
          <a:bodyPr/>
          <a:lstStyle/>
          <a:p>
            <a:pPr eaLnBrk="1" hangingPunct="1">
              <a:defRPr/>
            </a:pPr>
            <a:r>
              <a:rPr lang="en-US" kern="1200" dirty="0" smtClean="0">
                <a:solidFill>
                  <a:schemeClr val="tx1"/>
                </a:solidFill>
                <a:cs typeface="Arial" charset="0"/>
              </a:rPr>
              <a:t>Detailed </a:t>
            </a:r>
            <a:r>
              <a:rPr lang="en-US" kern="1200" dirty="0">
                <a:solidFill>
                  <a:schemeClr val="tx1"/>
                </a:solidFill>
                <a:cs typeface="Arial" charset="0"/>
              </a:rPr>
              <a:t>e</a:t>
            </a:r>
            <a:r>
              <a:rPr lang="en-US" kern="1200" dirty="0" smtClean="0">
                <a:solidFill>
                  <a:schemeClr val="tx1"/>
                </a:solidFill>
                <a:cs typeface="Arial" charset="0"/>
              </a:rPr>
              <a:t>ffects studied for Fast Controllers</a:t>
            </a:r>
            <a:endParaRPr lang="en-US" kern="1200" dirty="0">
              <a:solidFill>
                <a:schemeClr val="tx1"/>
              </a:solidFill>
              <a:ea typeface="+mn-ea"/>
              <a:cs typeface="Arial" charset="0"/>
            </a:endParaRPr>
          </a:p>
        </p:txBody>
      </p:sp>
      <p:graphicFrame>
        <p:nvGraphicFramePr>
          <p:cNvPr id="3" name="Table 2"/>
          <p:cNvGraphicFramePr>
            <a:graphicFrameLocks noGrp="1"/>
          </p:cNvGraphicFramePr>
          <p:nvPr/>
        </p:nvGraphicFramePr>
        <p:xfrm>
          <a:off x="250825" y="822325"/>
          <a:ext cx="4176713" cy="5343525"/>
        </p:xfrm>
        <a:graphic>
          <a:graphicData uri="http://schemas.openxmlformats.org/drawingml/2006/table">
            <a:tbl>
              <a:tblPr/>
              <a:tblGrid>
                <a:gridCol w="4176713">
                  <a:extLst>
                    <a:ext uri="{9D8B030D-6E8A-4147-A177-3AD203B41FA5}">
                      <a16:colId xmlns:a16="http://schemas.microsoft.com/office/drawing/2014/main" val="20000"/>
                    </a:ext>
                  </a:extLst>
                </a:gridCol>
              </a:tblGrid>
              <a:tr h="200025">
                <a:tc>
                  <a:txBody>
                    <a:bodyPr/>
                    <a:lstStyle/>
                    <a:p>
                      <a:pPr algn="l" fontAlgn="b"/>
                      <a:r>
                        <a:rPr lang="en-GB" sz="2000" b="1" i="0" u="none" strike="noStrike" dirty="0">
                          <a:solidFill>
                            <a:srgbClr val="0070C0"/>
                          </a:solidFill>
                          <a:effectLst/>
                          <a:latin typeface="Calibri"/>
                        </a:rPr>
                        <a:t>Fans    </a:t>
                      </a:r>
                      <a:r>
                        <a:rPr lang="en-GB" sz="2000" b="1" i="0" u="none" strike="noStrike" dirty="0">
                          <a:solidFill>
                            <a:srgbClr val="FF0000"/>
                          </a:solidFill>
                          <a:effectLst/>
                          <a:latin typeface="Calibri"/>
                        </a:rPr>
                        <a:t>                       </a:t>
                      </a:r>
                    </a:p>
                  </a:txBody>
                  <a:tcPr marL="9526" marR="9526" marT="9525" marB="0" anchor="b">
                    <a:lnL>
                      <a:noFill/>
                    </a:lnL>
                    <a:lnR>
                      <a:noFill/>
                    </a:lnR>
                    <a:lnT>
                      <a:noFill/>
                    </a:lnT>
                    <a:lnB>
                      <a:noFill/>
                    </a:lnB>
                    <a:solidFill>
                      <a:srgbClr val="D9D9D9"/>
                    </a:solidFill>
                  </a:tcPr>
                </a:tc>
                <a:extLst>
                  <a:ext uri="{0D108BD9-81ED-4DB2-BD59-A6C34878D82A}">
                    <a16:rowId xmlns:a16="http://schemas.microsoft.com/office/drawing/2014/main" val="10000"/>
                  </a:ext>
                </a:extLst>
              </a:tr>
              <a:tr h="190500">
                <a:tc>
                  <a:txBody>
                    <a:bodyPr/>
                    <a:lstStyle/>
                    <a:p>
                      <a:pPr algn="l" fontAlgn="b"/>
                      <a:r>
                        <a:rPr lang="en-GB" sz="2000" b="0" i="0" u="none" strike="noStrike" dirty="0">
                          <a:solidFill>
                            <a:srgbClr val="000000"/>
                          </a:solidFill>
                          <a:effectLst/>
                          <a:latin typeface="Calibri"/>
                        </a:rPr>
                        <a:t>Speed changes   </a:t>
                      </a:r>
                    </a:p>
                  </a:txBody>
                  <a:tcPr marL="9526" marR="9526" marT="9525"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l" fontAlgn="b"/>
                      <a:r>
                        <a:rPr lang="en-GB" sz="2000" b="0" i="0" u="none" strike="noStrike">
                          <a:solidFill>
                            <a:srgbClr val="000000"/>
                          </a:solidFill>
                          <a:effectLst/>
                          <a:latin typeface="Calibri"/>
                        </a:rPr>
                        <a:t>Stopped               </a:t>
                      </a:r>
                    </a:p>
                  </a:txBody>
                  <a:tcPr marL="9526" marR="9526" marT="9525" marB="0" anchor="b">
                    <a:lnL>
                      <a:noFill/>
                    </a:lnL>
                    <a:lnR>
                      <a:noFill/>
                    </a:lnR>
                    <a:lnT>
                      <a:noFill/>
                    </a:lnT>
                    <a:lnB>
                      <a:noFill/>
                    </a:lnB>
                  </a:tcPr>
                </a:tc>
                <a:extLst>
                  <a:ext uri="{0D108BD9-81ED-4DB2-BD59-A6C34878D82A}">
                    <a16:rowId xmlns:a16="http://schemas.microsoft.com/office/drawing/2014/main" val="10002"/>
                  </a:ext>
                </a:extLst>
              </a:tr>
              <a:tr h="200025">
                <a:tc>
                  <a:txBody>
                    <a:bodyPr/>
                    <a:lstStyle/>
                    <a:p>
                      <a:pPr algn="l" fontAlgn="b"/>
                      <a:r>
                        <a:rPr lang="en-GB" sz="2000" b="1" i="0" u="none" strike="noStrike" dirty="0">
                          <a:solidFill>
                            <a:srgbClr val="0070C0"/>
                          </a:solidFill>
                          <a:effectLst/>
                          <a:latin typeface="Calibri"/>
                        </a:rPr>
                        <a:t>Voltage   </a:t>
                      </a:r>
                      <a:r>
                        <a:rPr lang="en-GB" sz="2000" b="1" i="0" u="none" strike="noStrike" dirty="0">
                          <a:solidFill>
                            <a:srgbClr val="FF0000"/>
                          </a:solidFill>
                          <a:effectLst/>
                          <a:latin typeface="Calibri"/>
                        </a:rPr>
                        <a:t>                    </a:t>
                      </a:r>
                    </a:p>
                  </a:txBody>
                  <a:tcPr marL="9526" marR="9526" marT="9525" marB="0" anchor="b">
                    <a:lnL>
                      <a:noFill/>
                    </a:lnL>
                    <a:lnR>
                      <a:noFill/>
                    </a:lnR>
                    <a:lnT>
                      <a:noFill/>
                    </a:lnT>
                    <a:lnB>
                      <a:noFill/>
                    </a:lnB>
                    <a:solidFill>
                      <a:srgbClr val="D9D9D9"/>
                    </a:solidFill>
                  </a:tcPr>
                </a:tc>
                <a:extLst>
                  <a:ext uri="{0D108BD9-81ED-4DB2-BD59-A6C34878D82A}">
                    <a16:rowId xmlns:a16="http://schemas.microsoft.com/office/drawing/2014/main" val="10003"/>
                  </a:ext>
                </a:extLst>
              </a:tr>
              <a:tr h="190500">
                <a:tc>
                  <a:txBody>
                    <a:bodyPr/>
                    <a:lstStyle/>
                    <a:p>
                      <a:pPr algn="l" fontAlgn="b"/>
                      <a:r>
                        <a:rPr lang="en-GB" sz="2000" b="0" i="0" u="none" strike="noStrike">
                          <a:solidFill>
                            <a:srgbClr val="000000"/>
                          </a:solidFill>
                          <a:effectLst/>
                          <a:latin typeface="Calibri"/>
                        </a:rPr>
                        <a:t>no voltage           </a:t>
                      </a:r>
                    </a:p>
                  </a:txBody>
                  <a:tcPr marL="9526" marR="9526" marT="9525"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r>
                        <a:rPr lang="en-GB" sz="2000" b="0" i="0" u="none" strike="noStrike" dirty="0">
                          <a:solidFill>
                            <a:srgbClr val="000000"/>
                          </a:solidFill>
                          <a:effectLst/>
                          <a:latin typeface="Calibri"/>
                        </a:rPr>
                        <a:t>Cycling                 </a:t>
                      </a:r>
                    </a:p>
                  </a:txBody>
                  <a:tcPr marL="9526" marR="9526" marT="9525"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r>
                        <a:rPr lang="en-GB" sz="2000" b="0" i="0" u="none" strike="noStrike">
                          <a:solidFill>
                            <a:srgbClr val="000000"/>
                          </a:solidFill>
                          <a:effectLst/>
                          <a:latin typeface="Calibri"/>
                        </a:rPr>
                        <a:t>overvoltage           </a:t>
                      </a:r>
                    </a:p>
                  </a:txBody>
                  <a:tcPr marL="9526" marR="9526" marT="9525" marB="0" anchor="b">
                    <a:lnL>
                      <a:noFill/>
                    </a:lnL>
                    <a:lnR>
                      <a:noFill/>
                    </a:lnR>
                    <a:lnT>
                      <a:noFill/>
                    </a:lnT>
                    <a:lnB>
                      <a:noFill/>
                    </a:lnB>
                  </a:tcPr>
                </a:tc>
                <a:extLst>
                  <a:ext uri="{0D108BD9-81ED-4DB2-BD59-A6C34878D82A}">
                    <a16:rowId xmlns:a16="http://schemas.microsoft.com/office/drawing/2014/main" val="10006"/>
                  </a:ext>
                </a:extLst>
              </a:tr>
              <a:tr h="200025">
                <a:tc>
                  <a:txBody>
                    <a:bodyPr/>
                    <a:lstStyle/>
                    <a:p>
                      <a:pPr algn="l" fontAlgn="b"/>
                      <a:r>
                        <a:rPr lang="en-GB" sz="2000" b="1" i="0" u="none" strike="noStrike" dirty="0">
                          <a:solidFill>
                            <a:srgbClr val="0070C0"/>
                          </a:solidFill>
                          <a:effectLst/>
                          <a:latin typeface="Calibri"/>
                        </a:rPr>
                        <a:t>Communication failure / degradation  </a:t>
                      </a:r>
                    </a:p>
                  </a:txBody>
                  <a:tcPr marL="9526" marR="9526" marT="9525" marB="0" anchor="b">
                    <a:lnL>
                      <a:noFill/>
                    </a:lnL>
                    <a:lnR>
                      <a:noFill/>
                    </a:lnR>
                    <a:lnT>
                      <a:noFill/>
                    </a:lnT>
                    <a:lnB>
                      <a:noFill/>
                    </a:lnB>
                    <a:solidFill>
                      <a:srgbClr val="D9D9D9"/>
                    </a:solidFill>
                  </a:tcPr>
                </a:tc>
                <a:extLst>
                  <a:ext uri="{0D108BD9-81ED-4DB2-BD59-A6C34878D82A}">
                    <a16:rowId xmlns:a16="http://schemas.microsoft.com/office/drawing/2014/main" val="10007"/>
                  </a:ext>
                </a:extLst>
              </a:tr>
              <a:tr h="190500">
                <a:tc>
                  <a:txBody>
                    <a:bodyPr/>
                    <a:lstStyle/>
                    <a:p>
                      <a:pPr algn="l" fontAlgn="b"/>
                      <a:r>
                        <a:rPr lang="en-GB" sz="2000" b="0" i="0" u="none" strike="noStrike" dirty="0">
                          <a:solidFill>
                            <a:srgbClr val="000000"/>
                          </a:solidFill>
                          <a:effectLst/>
                          <a:latin typeface="Calibri"/>
                        </a:rPr>
                        <a:t>Complete loss             </a:t>
                      </a:r>
                    </a:p>
                  </a:txBody>
                  <a:tcPr marL="9526" marR="9526" marT="9525"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l" fontAlgn="b"/>
                      <a:r>
                        <a:rPr lang="en-GB" sz="2000" b="0" i="0" u="none" strike="noStrike">
                          <a:solidFill>
                            <a:srgbClr val="000000"/>
                          </a:solidFill>
                          <a:effectLst/>
                          <a:latin typeface="Calibri"/>
                        </a:rPr>
                        <a:t>Reduced rate               </a:t>
                      </a:r>
                    </a:p>
                  </a:txBody>
                  <a:tcPr marL="9526" marR="9526" marT="9525"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l" fontAlgn="b"/>
                      <a:r>
                        <a:rPr lang="en-GB" sz="2000" b="0" i="0" u="none" strike="noStrike">
                          <a:solidFill>
                            <a:srgbClr val="000000"/>
                          </a:solidFill>
                          <a:effectLst/>
                          <a:latin typeface="Calibri"/>
                        </a:rPr>
                        <a:t>Data errors                   </a:t>
                      </a:r>
                    </a:p>
                  </a:txBody>
                  <a:tcPr marL="9526" marR="9526" marT="9525" marB="0" anchor="b">
                    <a:lnL>
                      <a:noFill/>
                    </a:lnL>
                    <a:lnR>
                      <a:noFill/>
                    </a:lnR>
                    <a:lnT>
                      <a:noFill/>
                    </a:lnT>
                    <a:lnB>
                      <a:noFill/>
                    </a:lnB>
                  </a:tcPr>
                </a:tc>
                <a:extLst>
                  <a:ext uri="{0D108BD9-81ED-4DB2-BD59-A6C34878D82A}">
                    <a16:rowId xmlns:a16="http://schemas.microsoft.com/office/drawing/2014/main" val="10010"/>
                  </a:ext>
                </a:extLst>
              </a:tr>
              <a:tr h="200025">
                <a:tc>
                  <a:txBody>
                    <a:bodyPr/>
                    <a:lstStyle/>
                    <a:p>
                      <a:pPr algn="l" fontAlgn="b"/>
                      <a:r>
                        <a:rPr lang="en-GB" sz="2000" b="1" i="0" u="none" strike="noStrike" dirty="0">
                          <a:solidFill>
                            <a:srgbClr val="0070C0"/>
                          </a:solidFill>
                          <a:effectLst/>
                          <a:latin typeface="Calibri"/>
                        </a:rPr>
                        <a:t>Functional failure /degradation        </a:t>
                      </a:r>
                    </a:p>
                  </a:txBody>
                  <a:tcPr marL="9526" marR="9526" marT="9525" marB="0" anchor="b">
                    <a:lnL>
                      <a:noFill/>
                    </a:lnL>
                    <a:lnR>
                      <a:noFill/>
                    </a:lnR>
                    <a:lnT>
                      <a:noFill/>
                    </a:lnT>
                    <a:lnB>
                      <a:noFill/>
                    </a:lnB>
                    <a:solidFill>
                      <a:srgbClr val="D9D9D9"/>
                    </a:solidFill>
                  </a:tcPr>
                </a:tc>
                <a:extLst>
                  <a:ext uri="{0D108BD9-81ED-4DB2-BD59-A6C34878D82A}">
                    <a16:rowId xmlns:a16="http://schemas.microsoft.com/office/drawing/2014/main" val="10011"/>
                  </a:ext>
                </a:extLst>
              </a:tr>
              <a:tr h="190500">
                <a:tc>
                  <a:txBody>
                    <a:bodyPr/>
                    <a:lstStyle/>
                    <a:p>
                      <a:pPr algn="l" fontAlgn="b"/>
                      <a:r>
                        <a:rPr lang="en-GB" sz="2000" b="0" i="0" u="none" strike="noStrike">
                          <a:solidFill>
                            <a:srgbClr val="000000"/>
                          </a:solidFill>
                          <a:effectLst/>
                          <a:latin typeface="Calibri"/>
                        </a:rPr>
                        <a:t>I/O channel                </a:t>
                      </a:r>
                    </a:p>
                  </a:txBody>
                  <a:tcPr marL="9526" marR="9526" marT="9525" marB="0" anchor="b">
                    <a:lnL>
                      <a:noFill/>
                    </a:lnL>
                    <a:lnR>
                      <a:noFill/>
                    </a:lnR>
                    <a:lnT>
                      <a:noFill/>
                    </a:lnT>
                    <a:lnB>
                      <a:noFill/>
                    </a:lnB>
                  </a:tcPr>
                </a:tc>
                <a:extLst>
                  <a:ext uri="{0D108BD9-81ED-4DB2-BD59-A6C34878D82A}">
                    <a16:rowId xmlns:a16="http://schemas.microsoft.com/office/drawing/2014/main" val="10012"/>
                  </a:ext>
                </a:extLst>
              </a:tr>
              <a:tr h="190500">
                <a:tc>
                  <a:txBody>
                    <a:bodyPr/>
                    <a:lstStyle/>
                    <a:p>
                      <a:pPr algn="l" fontAlgn="b"/>
                      <a:r>
                        <a:rPr lang="en-GB" sz="2000" b="0" i="0" u="none" strike="noStrike">
                          <a:solidFill>
                            <a:srgbClr val="000000"/>
                          </a:solidFill>
                          <a:effectLst/>
                          <a:latin typeface="Calibri"/>
                        </a:rPr>
                        <a:t>Data error                     </a:t>
                      </a:r>
                    </a:p>
                  </a:txBody>
                  <a:tcPr marL="9526" marR="9526" marT="9525" marB="0" anchor="b">
                    <a:lnL>
                      <a:noFill/>
                    </a:lnL>
                    <a:lnR>
                      <a:noFill/>
                    </a:lnR>
                    <a:lnT>
                      <a:noFill/>
                    </a:lnT>
                    <a:lnB>
                      <a:noFill/>
                    </a:lnB>
                  </a:tcPr>
                </a:tc>
                <a:extLst>
                  <a:ext uri="{0D108BD9-81ED-4DB2-BD59-A6C34878D82A}">
                    <a16:rowId xmlns:a16="http://schemas.microsoft.com/office/drawing/2014/main" val="10013"/>
                  </a:ext>
                </a:extLst>
              </a:tr>
              <a:tr h="190500">
                <a:tc>
                  <a:txBody>
                    <a:bodyPr/>
                    <a:lstStyle/>
                    <a:p>
                      <a:pPr algn="l" fontAlgn="b"/>
                      <a:r>
                        <a:rPr lang="en-GB" sz="2000" b="0" i="0" u="none" strike="noStrike">
                          <a:solidFill>
                            <a:srgbClr val="000000"/>
                          </a:solidFill>
                          <a:effectLst/>
                          <a:latin typeface="Calibri"/>
                        </a:rPr>
                        <a:t>Hang / block                 </a:t>
                      </a:r>
                    </a:p>
                  </a:txBody>
                  <a:tcPr marL="9526" marR="9526" marT="9525" marB="0" anchor="b">
                    <a:lnL>
                      <a:noFill/>
                    </a:lnL>
                    <a:lnR>
                      <a:noFill/>
                    </a:lnR>
                    <a:lnT>
                      <a:noFill/>
                    </a:lnT>
                    <a:lnB>
                      <a:noFill/>
                    </a:lnB>
                  </a:tcPr>
                </a:tc>
                <a:extLst>
                  <a:ext uri="{0D108BD9-81ED-4DB2-BD59-A6C34878D82A}">
                    <a16:rowId xmlns:a16="http://schemas.microsoft.com/office/drawing/2014/main" val="10014"/>
                  </a:ext>
                </a:extLst>
              </a:tr>
              <a:tr h="200025">
                <a:tc>
                  <a:txBody>
                    <a:bodyPr/>
                    <a:lstStyle/>
                    <a:p>
                      <a:pPr algn="l" fontAlgn="b"/>
                      <a:r>
                        <a:rPr lang="en-GB" sz="2000" b="1" i="0" u="none" strike="noStrike" dirty="0">
                          <a:solidFill>
                            <a:srgbClr val="0070C0"/>
                          </a:solidFill>
                          <a:effectLst/>
                          <a:latin typeface="Calibri"/>
                        </a:rPr>
                        <a:t>Electrical degradation                      </a:t>
                      </a:r>
                    </a:p>
                  </a:txBody>
                  <a:tcPr marL="9526" marR="9526" marT="9525" marB="0" anchor="b">
                    <a:lnL>
                      <a:noFill/>
                    </a:lnL>
                    <a:lnR>
                      <a:noFill/>
                    </a:lnR>
                    <a:lnT>
                      <a:noFill/>
                    </a:lnT>
                    <a:lnB>
                      <a:noFill/>
                    </a:lnB>
                    <a:solidFill>
                      <a:srgbClr val="D9D9D9"/>
                    </a:solidFill>
                  </a:tcPr>
                </a:tc>
                <a:extLst>
                  <a:ext uri="{0D108BD9-81ED-4DB2-BD59-A6C34878D82A}">
                    <a16:rowId xmlns:a16="http://schemas.microsoft.com/office/drawing/2014/main" val="10015"/>
                  </a:ext>
                </a:extLst>
              </a:tr>
              <a:tr h="190500">
                <a:tc>
                  <a:txBody>
                    <a:bodyPr/>
                    <a:lstStyle/>
                    <a:p>
                      <a:pPr algn="l" fontAlgn="b"/>
                      <a:r>
                        <a:rPr lang="en-GB" sz="2000" b="0" i="0" u="none" strike="noStrike" dirty="0">
                          <a:solidFill>
                            <a:srgbClr val="000000"/>
                          </a:solidFill>
                          <a:effectLst/>
                          <a:latin typeface="Calibri"/>
                        </a:rPr>
                        <a:t>Offset  </a:t>
                      </a:r>
                      <a:r>
                        <a:rPr lang="en-GB" sz="2000" b="0" i="0" u="none" strike="noStrike" dirty="0" smtClean="0">
                          <a:solidFill>
                            <a:srgbClr val="000000"/>
                          </a:solidFill>
                          <a:effectLst/>
                          <a:latin typeface="Calibri"/>
                        </a:rPr>
                        <a:t>-</a:t>
                      </a:r>
                      <a:r>
                        <a:rPr lang="en-GB" sz="2000" b="0" i="0" u="none" strike="noStrike" baseline="0" dirty="0" smtClean="0">
                          <a:solidFill>
                            <a:srgbClr val="000000"/>
                          </a:solidFill>
                          <a:effectLst/>
                          <a:latin typeface="Calibri"/>
                        </a:rPr>
                        <a:t> Gain – Noise</a:t>
                      </a:r>
                      <a:r>
                        <a:rPr lang="en-GB" sz="2000" b="0" i="0" u="none" strike="noStrike" dirty="0" smtClean="0">
                          <a:solidFill>
                            <a:srgbClr val="000000"/>
                          </a:solidFill>
                          <a:effectLst/>
                          <a:latin typeface="Calibri"/>
                        </a:rPr>
                        <a:t>                         </a:t>
                      </a:r>
                      <a:endParaRPr lang="en-GB" sz="2000" b="0" i="0" u="none" strike="noStrike" dirty="0">
                        <a:solidFill>
                          <a:srgbClr val="000000"/>
                        </a:solidFill>
                        <a:effectLst/>
                        <a:latin typeface="Calibri"/>
                      </a:endParaRPr>
                    </a:p>
                  </a:txBody>
                  <a:tcPr marL="9526" marR="9526" marT="9525" marB="0" anchor="b">
                    <a:lnL>
                      <a:noFill/>
                    </a:lnL>
                    <a:lnR>
                      <a:noFill/>
                    </a:lnR>
                    <a:lnT>
                      <a:noFill/>
                    </a:lnT>
                    <a:lnB>
                      <a:noFill/>
                    </a:lnB>
                  </a:tcPr>
                </a:tc>
                <a:extLst>
                  <a:ext uri="{0D108BD9-81ED-4DB2-BD59-A6C34878D82A}">
                    <a16:rowId xmlns:a16="http://schemas.microsoft.com/office/drawing/2014/main" val="10016"/>
                  </a:ext>
                </a:extLst>
              </a:tr>
            </a:tbl>
          </a:graphicData>
        </a:graphic>
      </p:graphicFrame>
      <p:graphicFrame>
        <p:nvGraphicFramePr>
          <p:cNvPr id="4" name="Table 3"/>
          <p:cNvGraphicFramePr>
            <a:graphicFrameLocks noGrp="1"/>
          </p:cNvGraphicFramePr>
          <p:nvPr/>
        </p:nvGraphicFramePr>
        <p:xfrm>
          <a:off x="4716463" y="908050"/>
          <a:ext cx="4319587" cy="5029200"/>
        </p:xfrm>
        <a:graphic>
          <a:graphicData uri="http://schemas.openxmlformats.org/drawingml/2006/table">
            <a:tbl>
              <a:tblPr/>
              <a:tblGrid>
                <a:gridCol w="4319587">
                  <a:extLst>
                    <a:ext uri="{9D8B030D-6E8A-4147-A177-3AD203B41FA5}">
                      <a16:colId xmlns:a16="http://schemas.microsoft.com/office/drawing/2014/main" val="20000"/>
                    </a:ext>
                  </a:extLst>
                </a:gridCol>
              </a:tblGrid>
              <a:tr h="200025">
                <a:tc>
                  <a:txBody>
                    <a:bodyPr/>
                    <a:lstStyle/>
                    <a:p>
                      <a:pPr algn="l" fontAlgn="b"/>
                      <a:r>
                        <a:rPr lang="en-GB" sz="2000" b="1" i="0" u="none" strike="noStrike" dirty="0">
                          <a:solidFill>
                            <a:srgbClr val="0070C0"/>
                          </a:solidFill>
                          <a:effectLst/>
                          <a:latin typeface="Calibri"/>
                        </a:rPr>
                        <a:t>Effects on data                            </a:t>
                      </a:r>
                    </a:p>
                  </a:txBody>
                  <a:tcPr marL="9523" marR="9523" marT="9525" marB="0" anchor="b">
                    <a:lnL>
                      <a:noFill/>
                    </a:lnL>
                    <a:lnR>
                      <a:noFill/>
                    </a:lnR>
                    <a:lnT>
                      <a:noFill/>
                    </a:lnT>
                    <a:lnB>
                      <a:noFill/>
                    </a:lnB>
                    <a:solidFill>
                      <a:srgbClr val="D9D9D9"/>
                    </a:solidFill>
                  </a:tcPr>
                </a:tc>
                <a:extLst>
                  <a:ext uri="{0D108BD9-81ED-4DB2-BD59-A6C34878D82A}">
                    <a16:rowId xmlns:a16="http://schemas.microsoft.com/office/drawing/2014/main" val="10000"/>
                  </a:ext>
                </a:extLst>
              </a:tr>
              <a:tr h="190500">
                <a:tc>
                  <a:txBody>
                    <a:bodyPr/>
                    <a:lstStyle/>
                    <a:p>
                      <a:pPr algn="l" fontAlgn="b"/>
                      <a:r>
                        <a:rPr lang="en-GB" sz="2000" b="0" i="0" u="none" strike="noStrike" dirty="0">
                          <a:solidFill>
                            <a:srgbClr val="000000"/>
                          </a:solidFill>
                          <a:effectLst/>
                          <a:latin typeface="Calibri"/>
                        </a:rPr>
                        <a:t>Corrupt data in memory        </a:t>
                      </a:r>
                    </a:p>
                  </a:txBody>
                  <a:tcPr marL="9523" marR="9523" marT="9525"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l" fontAlgn="b"/>
                      <a:r>
                        <a:rPr lang="en-GB" sz="2000" b="0" i="0" u="none" strike="noStrike" dirty="0">
                          <a:solidFill>
                            <a:srgbClr val="000000"/>
                          </a:solidFill>
                          <a:effectLst/>
                          <a:latin typeface="Calibri"/>
                        </a:rPr>
                        <a:t>Corrupt data in configuration  </a:t>
                      </a:r>
                    </a:p>
                  </a:txBody>
                  <a:tcPr marL="9523" marR="9523" marT="9525"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l" fontAlgn="b"/>
                      <a:r>
                        <a:rPr lang="en-GB" sz="2000" b="0" i="0" u="none" strike="noStrike" dirty="0">
                          <a:solidFill>
                            <a:srgbClr val="000000"/>
                          </a:solidFill>
                          <a:effectLst/>
                          <a:latin typeface="Calibri"/>
                        </a:rPr>
                        <a:t>Corrupt data in </a:t>
                      </a:r>
                      <a:r>
                        <a:rPr lang="en-GB" sz="2000" b="0" i="0" u="none" strike="noStrike" dirty="0" smtClean="0">
                          <a:solidFill>
                            <a:srgbClr val="000000"/>
                          </a:solidFill>
                          <a:effectLst/>
                          <a:latin typeface="Calibri"/>
                        </a:rPr>
                        <a:t>program</a:t>
                      </a:r>
                      <a:r>
                        <a:rPr lang="en-GB" sz="2000" b="0" i="0" u="none" strike="noStrike" baseline="0" dirty="0" smtClean="0">
                          <a:solidFill>
                            <a:srgbClr val="000000"/>
                          </a:solidFill>
                          <a:effectLst/>
                          <a:latin typeface="Calibri"/>
                        </a:rPr>
                        <a:t> </a:t>
                      </a:r>
                      <a:r>
                        <a:rPr lang="en-GB" sz="2000" b="0" i="0" u="none" strike="noStrike" dirty="0" smtClean="0">
                          <a:solidFill>
                            <a:srgbClr val="000000"/>
                          </a:solidFill>
                          <a:effectLst/>
                          <a:latin typeface="Calibri"/>
                        </a:rPr>
                        <a:t>(binary)  </a:t>
                      </a:r>
                      <a:endParaRPr lang="en-GB" sz="2000" b="0" i="0" u="none" strike="noStrike" dirty="0">
                        <a:solidFill>
                          <a:srgbClr val="000000"/>
                        </a:solidFill>
                        <a:effectLst/>
                        <a:latin typeface="Calibri"/>
                      </a:endParaRPr>
                    </a:p>
                  </a:txBody>
                  <a:tcPr marL="9523" marR="9523" marT="9525" marB="0" anchor="b">
                    <a:lnL>
                      <a:noFill/>
                    </a:lnL>
                    <a:lnR>
                      <a:noFill/>
                    </a:lnR>
                    <a:lnT>
                      <a:noFill/>
                    </a:lnT>
                    <a:lnB>
                      <a:noFill/>
                    </a:lnB>
                  </a:tcPr>
                </a:tc>
                <a:extLst>
                  <a:ext uri="{0D108BD9-81ED-4DB2-BD59-A6C34878D82A}">
                    <a16:rowId xmlns:a16="http://schemas.microsoft.com/office/drawing/2014/main" val="10003"/>
                  </a:ext>
                </a:extLst>
              </a:tr>
              <a:tr h="200025">
                <a:tc>
                  <a:txBody>
                    <a:bodyPr/>
                    <a:lstStyle/>
                    <a:p>
                      <a:pPr algn="l" fontAlgn="b"/>
                      <a:r>
                        <a:rPr lang="en-GB" sz="2000" b="1" i="0" u="none" strike="noStrike" dirty="0">
                          <a:solidFill>
                            <a:srgbClr val="0070C0"/>
                          </a:solidFill>
                          <a:effectLst/>
                          <a:latin typeface="Calibri"/>
                        </a:rPr>
                        <a:t>Effects on system / on board  </a:t>
                      </a:r>
                    </a:p>
                  </a:txBody>
                  <a:tcPr marL="9523" marR="9523" marT="9525" marB="0" anchor="b">
                    <a:lnL>
                      <a:noFill/>
                    </a:lnL>
                    <a:lnR>
                      <a:noFill/>
                    </a:lnR>
                    <a:lnT>
                      <a:noFill/>
                    </a:lnT>
                    <a:lnB>
                      <a:noFill/>
                    </a:lnB>
                    <a:solidFill>
                      <a:srgbClr val="D9D9D9"/>
                    </a:solidFill>
                  </a:tcPr>
                </a:tc>
                <a:extLst>
                  <a:ext uri="{0D108BD9-81ED-4DB2-BD59-A6C34878D82A}">
                    <a16:rowId xmlns:a16="http://schemas.microsoft.com/office/drawing/2014/main" val="10004"/>
                  </a:ext>
                </a:extLst>
              </a:tr>
              <a:tr h="190500">
                <a:tc>
                  <a:txBody>
                    <a:bodyPr/>
                    <a:lstStyle/>
                    <a:p>
                      <a:pPr algn="l" fontAlgn="b"/>
                      <a:r>
                        <a:rPr lang="en-GB" sz="2000" b="0" i="0" u="none" strike="noStrike" dirty="0" smtClean="0">
                          <a:solidFill>
                            <a:srgbClr val="000000"/>
                          </a:solidFill>
                          <a:effectLst/>
                          <a:latin typeface="Calibri"/>
                        </a:rPr>
                        <a:t>Hang-up                             </a:t>
                      </a:r>
                      <a:endParaRPr lang="en-GB" sz="2000" b="0" i="0" u="none" strike="noStrike" dirty="0">
                        <a:solidFill>
                          <a:srgbClr val="000000"/>
                        </a:solidFill>
                        <a:effectLst/>
                        <a:latin typeface="Calibri"/>
                      </a:endParaRPr>
                    </a:p>
                  </a:txBody>
                  <a:tcPr marL="9523" marR="9523" marT="9525"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r>
                        <a:rPr lang="en-GB" sz="2000" b="0" i="0" u="none" strike="noStrike">
                          <a:solidFill>
                            <a:srgbClr val="000000"/>
                          </a:solidFill>
                          <a:effectLst/>
                          <a:latin typeface="Calibri"/>
                        </a:rPr>
                        <a:t>Re-boot                         </a:t>
                      </a:r>
                    </a:p>
                  </a:txBody>
                  <a:tcPr marL="9523" marR="9523" marT="9525" marB="0" anchor="b">
                    <a:lnL>
                      <a:noFill/>
                    </a:lnL>
                    <a:lnR>
                      <a:noFill/>
                    </a:lnR>
                    <a:lnT>
                      <a:noFill/>
                    </a:lnT>
                    <a:lnB>
                      <a:noFill/>
                    </a:lnB>
                  </a:tcPr>
                </a:tc>
                <a:extLst>
                  <a:ext uri="{0D108BD9-81ED-4DB2-BD59-A6C34878D82A}">
                    <a16:rowId xmlns:a16="http://schemas.microsoft.com/office/drawing/2014/main" val="10006"/>
                  </a:ext>
                </a:extLst>
              </a:tr>
              <a:tr h="200025">
                <a:tc>
                  <a:txBody>
                    <a:bodyPr/>
                    <a:lstStyle/>
                    <a:p>
                      <a:pPr algn="l" fontAlgn="b"/>
                      <a:r>
                        <a:rPr lang="en-GB" sz="2000" b="1" i="0" u="none" strike="noStrike" dirty="0">
                          <a:solidFill>
                            <a:srgbClr val="0070C0"/>
                          </a:solidFill>
                          <a:effectLst/>
                          <a:latin typeface="Calibri"/>
                        </a:rPr>
                        <a:t>Hardware failure                    </a:t>
                      </a:r>
                    </a:p>
                  </a:txBody>
                  <a:tcPr marL="9523" marR="9523" marT="9525" marB="0" anchor="b">
                    <a:lnL>
                      <a:noFill/>
                    </a:lnL>
                    <a:lnR>
                      <a:noFill/>
                    </a:lnR>
                    <a:lnT>
                      <a:noFill/>
                    </a:lnT>
                    <a:lnB>
                      <a:noFill/>
                    </a:lnB>
                    <a:solidFill>
                      <a:srgbClr val="D9D9D9"/>
                    </a:solidFill>
                  </a:tcPr>
                </a:tc>
                <a:extLst>
                  <a:ext uri="{0D108BD9-81ED-4DB2-BD59-A6C34878D82A}">
                    <a16:rowId xmlns:a16="http://schemas.microsoft.com/office/drawing/2014/main" val="10007"/>
                  </a:ext>
                </a:extLst>
              </a:tr>
              <a:tr h="190500">
                <a:tc>
                  <a:txBody>
                    <a:bodyPr/>
                    <a:lstStyle/>
                    <a:p>
                      <a:pPr algn="l" fontAlgn="b"/>
                      <a:r>
                        <a:rPr lang="en-GB" sz="2000" b="0" i="0" u="none" strike="noStrike" dirty="0">
                          <a:solidFill>
                            <a:srgbClr val="000000"/>
                          </a:solidFill>
                          <a:effectLst/>
                          <a:latin typeface="Calibri"/>
                        </a:rPr>
                        <a:t>Increased power consumption   </a:t>
                      </a:r>
                    </a:p>
                  </a:txBody>
                  <a:tcPr marL="9523" marR="9523" marT="9525"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l" fontAlgn="b"/>
                      <a:r>
                        <a:rPr lang="en-GB" sz="2000" b="0" i="0" u="none" strike="noStrike">
                          <a:solidFill>
                            <a:srgbClr val="000000"/>
                          </a:solidFill>
                          <a:effectLst/>
                          <a:latin typeface="Calibri"/>
                        </a:rPr>
                        <a:t>Overheat   (current temp)</a:t>
                      </a:r>
                    </a:p>
                  </a:txBody>
                  <a:tcPr marL="9523" marR="9523" marT="9525"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l" fontAlgn="b"/>
                      <a:r>
                        <a:rPr lang="en-GB" sz="2000" b="0" i="0" u="none" strike="noStrike">
                          <a:solidFill>
                            <a:srgbClr val="000000"/>
                          </a:solidFill>
                          <a:effectLst/>
                          <a:latin typeface="Calibri"/>
                        </a:rPr>
                        <a:t>Burn out (defect)            </a:t>
                      </a:r>
                    </a:p>
                  </a:txBody>
                  <a:tcPr marL="9523" marR="9523" marT="9525" marB="0" anchor="b">
                    <a:lnL>
                      <a:noFill/>
                    </a:lnL>
                    <a:lnR>
                      <a:noFill/>
                    </a:lnR>
                    <a:lnT>
                      <a:noFill/>
                    </a:lnT>
                    <a:lnB>
                      <a:noFill/>
                    </a:lnB>
                  </a:tcPr>
                </a:tc>
                <a:extLst>
                  <a:ext uri="{0D108BD9-81ED-4DB2-BD59-A6C34878D82A}">
                    <a16:rowId xmlns:a16="http://schemas.microsoft.com/office/drawing/2014/main" val="10010"/>
                  </a:ext>
                </a:extLst>
              </a:tr>
              <a:tr h="200025">
                <a:tc>
                  <a:txBody>
                    <a:bodyPr/>
                    <a:lstStyle/>
                    <a:p>
                      <a:pPr algn="l" fontAlgn="b"/>
                      <a:r>
                        <a:rPr lang="en-GB" sz="2000" b="1" i="0" u="none" strike="noStrike" dirty="0">
                          <a:solidFill>
                            <a:srgbClr val="0070C0"/>
                          </a:solidFill>
                          <a:effectLst/>
                          <a:latin typeface="Calibri"/>
                        </a:rPr>
                        <a:t>Other</a:t>
                      </a:r>
                    </a:p>
                  </a:txBody>
                  <a:tcPr marL="9523" marR="9523" marT="9525" marB="0" anchor="b">
                    <a:lnL>
                      <a:noFill/>
                    </a:lnL>
                    <a:lnR>
                      <a:noFill/>
                    </a:lnR>
                    <a:lnT>
                      <a:noFill/>
                    </a:lnT>
                    <a:lnB>
                      <a:noFill/>
                    </a:lnB>
                    <a:solidFill>
                      <a:srgbClr val="D9D9D9"/>
                    </a:solidFill>
                  </a:tcPr>
                </a:tc>
                <a:extLst>
                  <a:ext uri="{0D108BD9-81ED-4DB2-BD59-A6C34878D82A}">
                    <a16:rowId xmlns:a16="http://schemas.microsoft.com/office/drawing/2014/main" val="10011"/>
                  </a:ext>
                </a:extLst>
              </a:tr>
              <a:tr h="190500">
                <a:tc>
                  <a:txBody>
                    <a:bodyPr/>
                    <a:lstStyle/>
                    <a:p>
                      <a:pPr algn="l" fontAlgn="b"/>
                      <a:r>
                        <a:rPr lang="en-GB" sz="2000" b="0" i="0" u="none" strike="noStrike" dirty="0">
                          <a:solidFill>
                            <a:srgbClr val="000000"/>
                          </a:solidFill>
                          <a:effectLst/>
                          <a:latin typeface="Calibri"/>
                        </a:rPr>
                        <a:t>Recoverable                           </a:t>
                      </a:r>
                    </a:p>
                  </a:txBody>
                  <a:tcPr marL="9523" marR="9523" marT="9525" marB="0" anchor="b">
                    <a:lnL>
                      <a:noFill/>
                    </a:lnL>
                    <a:lnR>
                      <a:noFill/>
                    </a:lnR>
                    <a:lnT>
                      <a:noFill/>
                    </a:lnT>
                    <a:lnB>
                      <a:noFill/>
                    </a:lnB>
                  </a:tcPr>
                </a:tc>
                <a:extLst>
                  <a:ext uri="{0D108BD9-81ED-4DB2-BD59-A6C34878D82A}">
                    <a16:rowId xmlns:a16="http://schemas.microsoft.com/office/drawing/2014/main" val="10012"/>
                  </a:ext>
                </a:extLst>
              </a:tr>
              <a:tr h="190500">
                <a:tc>
                  <a:txBody>
                    <a:bodyPr/>
                    <a:lstStyle/>
                    <a:p>
                      <a:pPr algn="l" fontAlgn="b"/>
                      <a:r>
                        <a:rPr lang="en-GB" sz="2000" b="0" i="0" u="none" strike="noStrike">
                          <a:solidFill>
                            <a:srgbClr val="000000"/>
                          </a:solidFill>
                          <a:effectLst/>
                          <a:latin typeface="Calibri"/>
                        </a:rPr>
                        <a:t>Unrecoverable                        </a:t>
                      </a:r>
                    </a:p>
                  </a:txBody>
                  <a:tcPr marL="9523" marR="9523" marT="9525" marB="0" anchor="b">
                    <a:lnL>
                      <a:noFill/>
                    </a:lnL>
                    <a:lnR>
                      <a:noFill/>
                    </a:lnR>
                    <a:lnT>
                      <a:noFill/>
                    </a:lnT>
                    <a:lnB>
                      <a:noFill/>
                    </a:lnB>
                  </a:tcPr>
                </a:tc>
                <a:extLst>
                  <a:ext uri="{0D108BD9-81ED-4DB2-BD59-A6C34878D82A}">
                    <a16:rowId xmlns:a16="http://schemas.microsoft.com/office/drawing/2014/main" val="10013"/>
                  </a:ext>
                </a:extLst>
              </a:tr>
              <a:tr h="190500">
                <a:tc>
                  <a:txBody>
                    <a:bodyPr/>
                    <a:lstStyle/>
                    <a:p>
                      <a:pPr algn="l" fontAlgn="b"/>
                      <a:r>
                        <a:rPr lang="en-GB" sz="2000" b="0" i="0" u="none" strike="noStrike">
                          <a:solidFill>
                            <a:srgbClr val="000000"/>
                          </a:solidFill>
                          <a:effectLst/>
                          <a:latin typeface="Calibri"/>
                        </a:rPr>
                        <a:t>Immediate                              </a:t>
                      </a:r>
                    </a:p>
                  </a:txBody>
                  <a:tcPr marL="9523" marR="9523" marT="9525" marB="0" anchor="b">
                    <a:lnL>
                      <a:noFill/>
                    </a:lnL>
                    <a:lnR>
                      <a:noFill/>
                    </a:lnR>
                    <a:lnT>
                      <a:noFill/>
                    </a:lnT>
                    <a:lnB>
                      <a:noFill/>
                    </a:lnB>
                  </a:tcPr>
                </a:tc>
                <a:extLst>
                  <a:ext uri="{0D108BD9-81ED-4DB2-BD59-A6C34878D82A}">
                    <a16:rowId xmlns:a16="http://schemas.microsoft.com/office/drawing/2014/main" val="10014"/>
                  </a:ext>
                </a:extLst>
              </a:tr>
              <a:tr h="190500">
                <a:tc>
                  <a:txBody>
                    <a:bodyPr/>
                    <a:lstStyle/>
                    <a:p>
                      <a:pPr algn="l" fontAlgn="b"/>
                      <a:r>
                        <a:rPr lang="en-GB" sz="2000" b="0" i="0" u="none" strike="noStrike" dirty="0">
                          <a:solidFill>
                            <a:srgbClr val="000000"/>
                          </a:solidFill>
                          <a:effectLst/>
                          <a:latin typeface="Calibri"/>
                        </a:rPr>
                        <a:t>Long term (after time)             </a:t>
                      </a:r>
                    </a:p>
                  </a:txBody>
                  <a:tcPr marL="9523" marR="9523" marT="9525" marB="0" anchor="b">
                    <a:lnL>
                      <a:noFill/>
                    </a:lnL>
                    <a:lnR>
                      <a:noFill/>
                    </a:lnR>
                    <a:lnT>
                      <a:noFill/>
                    </a:lnT>
                    <a:lnB>
                      <a:noFill/>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626104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44463"/>
            <a:ext cx="9144000" cy="476250"/>
          </a:xfrm>
          <a:ln>
            <a:miter lim="800000"/>
            <a:headEnd/>
            <a:tailEnd/>
          </a:ln>
        </p:spPr>
        <p:txBody>
          <a:bodyPr/>
          <a:lstStyle/>
          <a:p>
            <a:pPr eaLnBrk="1" hangingPunct="1">
              <a:defRPr/>
            </a:pPr>
            <a:r>
              <a:rPr lang="en-US" kern="1200" dirty="0" smtClean="0">
                <a:solidFill>
                  <a:schemeClr val="tx1"/>
                </a:solidFill>
                <a:cs typeface="Arial" charset="0"/>
              </a:rPr>
              <a:t>Fast </a:t>
            </a:r>
            <a:r>
              <a:rPr lang="en-US" kern="1200" dirty="0">
                <a:solidFill>
                  <a:schemeClr val="tx1"/>
                </a:solidFill>
                <a:cs typeface="Arial" charset="0"/>
              </a:rPr>
              <a:t>C</a:t>
            </a:r>
            <a:r>
              <a:rPr lang="en-US" kern="1200" dirty="0" smtClean="0">
                <a:solidFill>
                  <a:schemeClr val="tx1"/>
                </a:solidFill>
                <a:cs typeface="Arial" charset="0"/>
              </a:rPr>
              <a:t>ontroller Configuration (PXIe)</a:t>
            </a:r>
            <a:endParaRPr lang="en-US" kern="1200" dirty="0">
              <a:solidFill>
                <a:schemeClr val="tx1"/>
              </a:solidFill>
              <a:ea typeface="+mn-ea"/>
              <a:cs typeface="Arial" charset="0"/>
            </a:endParaRP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1704975"/>
            <a:ext cx="56197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6"/>
          <p:cNvSpPr txBox="1">
            <a:spLocks noChangeArrowheads="1"/>
          </p:cNvSpPr>
          <p:nvPr/>
        </p:nvSpPr>
        <p:spPr bwMode="auto">
          <a:xfrm>
            <a:off x="609600" y="2773363"/>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Arial Narrow" panose="020B0606020202030204" pitchFamily="34" charset="0"/>
                <a:cs typeface="Arial" panose="020B0604020202020204" pitchFamily="34" charset="0"/>
              </a:rPr>
              <a:t>PXIe - 1075</a:t>
            </a:r>
          </a:p>
        </p:txBody>
      </p:sp>
      <p:sp>
        <p:nvSpPr>
          <p:cNvPr id="7173" name="TextBox 11"/>
          <p:cNvSpPr txBox="1">
            <a:spLocks noChangeArrowheads="1"/>
          </p:cNvSpPr>
          <p:nvPr/>
        </p:nvSpPr>
        <p:spPr bwMode="auto">
          <a:xfrm>
            <a:off x="609600" y="4321175"/>
            <a:ext cx="312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Arial Narrow" panose="020B0606020202030204" pitchFamily="34" charset="0"/>
                <a:cs typeface="Arial" panose="020B0604020202020204" pitchFamily="34" charset="0"/>
              </a:rPr>
              <a:t>PXIe - 8375 – x4 MXI-Express, Fiber</a:t>
            </a:r>
          </a:p>
        </p:txBody>
      </p:sp>
      <p:sp>
        <p:nvSpPr>
          <p:cNvPr id="7174" name="TextBox 12"/>
          <p:cNvSpPr txBox="1">
            <a:spLocks noChangeArrowheads="1"/>
          </p:cNvSpPr>
          <p:nvPr/>
        </p:nvSpPr>
        <p:spPr bwMode="auto">
          <a:xfrm>
            <a:off x="609600" y="4605338"/>
            <a:ext cx="2438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Arial Narrow" panose="020B0606020202030204" pitchFamily="34" charset="0"/>
                <a:cs typeface="Arial" panose="020B0604020202020204" pitchFamily="34" charset="0"/>
              </a:rPr>
              <a:t>PXI - 6682H – Timing &amp; Sync</a:t>
            </a:r>
          </a:p>
        </p:txBody>
      </p:sp>
      <p:sp>
        <p:nvSpPr>
          <p:cNvPr id="7175" name="TextBox 13"/>
          <p:cNvSpPr txBox="1">
            <a:spLocks noChangeArrowheads="1"/>
          </p:cNvSpPr>
          <p:nvPr/>
        </p:nvSpPr>
        <p:spPr bwMode="auto">
          <a:xfrm>
            <a:off x="609600" y="4889500"/>
            <a:ext cx="5029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Arial Narrow" panose="020B0606020202030204" pitchFamily="34" charset="0"/>
                <a:cs typeface="Arial" panose="020B0604020202020204" pitchFamily="34" charset="0"/>
              </a:rPr>
              <a:t>PXIe - 7962R / NI 5761 – FlexRIO 14-Bit, 250 MS/s Digitizer</a:t>
            </a:r>
          </a:p>
        </p:txBody>
      </p:sp>
      <p:sp>
        <p:nvSpPr>
          <p:cNvPr id="7176" name="TextBox 14"/>
          <p:cNvSpPr txBox="1">
            <a:spLocks noChangeArrowheads="1"/>
          </p:cNvSpPr>
          <p:nvPr/>
        </p:nvSpPr>
        <p:spPr bwMode="auto">
          <a:xfrm>
            <a:off x="609600" y="5173663"/>
            <a:ext cx="56388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Arial Narrow" panose="020B0606020202030204" pitchFamily="34" charset="0"/>
                <a:cs typeface="Arial" panose="020B0604020202020204" pitchFamily="34" charset="0"/>
              </a:rPr>
              <a:t>PXIe - 7962R / NI 5781 – FlexRIO 100 MS/s Baseband Transceiver</a:t>
            </a:r>
          </a:p>
        </p:txBody>
      </p:sp>
      <p:sp>
        <p:nvSpPr>
          <p:cNvPr id="7177" name="TextBox 15"/>
          <p:cNvSpPr txBox="1">
            <a:spLocks noChangeArrowheads="1"/>
          </p:cNvSpPr>
          <p:nvPr/>
        </p:nvSpPr>
        <p:spPr bwMode="auto">
          <a:xfrm>
            <a:off x="609600" y="5457825"/>
            <a:ext cx="2438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Arial Narrow" panose="020B0606020202030204" pitchFamily="34" charset="0"/>
                <a:cs typeface="Arial" panose="020B0604020202020204" pitchFamily="34" charset="0"/>
              </a:rPr>
              <a:t>PXIe - 6259 – M-Series MIO</a:t>
            </a:r>
          </a:p>
        </p:txBody>
      </p:sp>
      <p:cxnSp>
        <p:nvCxnSpPr>
          <p:cNvPr id="7178" name="Straight Arrow Connector 38"/>
          <p:cNvCxnSpPr>
            <a:cxnSpLocks noChangeShapeType="1"/>
            <a:stCxn id="7172" idx="3"/>
          </p:cNvCxnSpPr>
          <p:nvPr/>
        </p:nvCxnSpPr>
        <p:spPr bwMode="auto">
          <a:xfrm flipV="1">
            <a:off x="1676400" y="2909888"/>
            <a:ext cx="1238250" cy="1587"/>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7179" name="Elbow Connector 42"/>
          <p:cNvCxnSpPr>
            <a:cxnSpLocks noChangeShapeType="1"/>
            <a:stCxn id="7173" idx="3"/>
          </p:cNvCxnSpPr>
          <p:nvPr/>
        </p:nvCxnSpPr>
        <p:spPr bwMode="auto">
          <a:xfrm flipV="1">
            <a:off x="3733800" y="3962400"/>
            <a:ext cx="230188" cy="496888"/>
          </a:xfrm>
          <a:prstGeom prst="bentConnector2">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7180" name="Elbow Connector 45"/>
          <p:cNvCxnSpPr>
            <a:cxnSpLocks noChangeShapeType="1"/>
            <a:stCxn id="7174" idx="3"/>
          </p:cNvCxnSpPr>
          <p:nvPr/>
        </p:nvCxnSpPr>
        <p:spPr bwMode="auto">
          <a:xfrm flipV="1">
            <a:off x="3048000" y="3962400"/>
            <a:ext cx="1371600" cy="781050"/>
          </a:xfrm>
          <a:prstGeom prst="bentConnector3">
            <a:avLst>
              <a:gd name="adj1" fmla="val 100000"/>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7181" name="Elbow Connector 48"/>
          <p:cNvCxnSpPr>
            <a:cxnSpLocks noChangeShapeType="1"/>
            <a:stCxn id="7175" idx="3"/>
          </p:cNvCxnSpPr>
          <p:nvPr/>
        </p:nvCxnSpPr>
        <p:spPr bwMode="auto">
          <a:xfrm flipV="1">
            <a:off x="5638800" y="3962400"/>
            <a:ext cx="76200" cy="1065213"/>
          </a:xfrm>
          <a:prstGeom prst="bentConnector2">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7182" name="Elbow Connector 67"/>
          <p:cNvCxnSpPr>
            <a:cxnSpLocks noChangeShapeType="1"/>
            <a:stCxn id="7177" idx="3"/>
          </p:cNvCxnSpPr>
          <p:nvPr/>
        </p:nvCxnSpPr>
        <p:spPr bwMode="auto">
          <a:xfrm flipV="1">
            <a:off x="3048000" y="3962400"/>
            <a:ext cx="4191000" cy="1635125"/>
          </a:xfrm>
          <a:prstGeom prst="bentConnector3">
            <a:avLst>
              <a:gd name="adj1" fmla="val 99986"/>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7183" name="Elbow Connector 78"/>
          <p:cNvCxnSpPr>
            <a:cxnSpLocks noChangeShapeType="1"/>
            <a:endCxn id="7176" idx="3"/>
          </p:cNvCxnSpPr>
          <p:nvPr/>
        </p:nvCxnSpPr>
        <p:spPr bwMode="auto">
          <a:xfrm rot="5400000">
            <a:off x="5688012" y="4522788"/>
            <a:ext cx="1349375" cy="228600"/>
          </a:xfrm>
          <a:prstGeom prst="bentConnector2">
            <a:avLst/>
          </a:prstGeom>
          <a:noFill/>
          <a:ln w="9525" algn="ctr">
            <a:solidFill>
              <a:srgbClr val="000000"/>
            </a:solidFill>
            <a:round/>
            <a:headEnd type="arrow" w="med" len="med"/>
            <a:tailEnd/>
          </a:ln>
          <a:extLst>
            <a:ext uri="{909E8E84-426E-40DD-AFC4-6F175D3DCCD1}">
              <a14:hiddenFill xmlns:a14="http://schemas.microsoft.com/office/drawing/2010/main">
                <a:noFill/>
              </a14:hiddenFill>
            </a:ext>
          </a:extLst>
        </p:spPr>
      </p:cxnSp>
      <p:sp>
        <p:nvSpPr>
          <p:cNvPr id="7184" name="TextBox 49"/>
          <p:cNvSpPr txBox="1">
            <a:spLocks noChangeArrowheads="1"/>
          </p:cNvSpPr>
          <p:nvPr/>
        </p:nvSpPr>
        <p:spPr bwMode="auto">
          <a:xfrm>
            <a:off x="685800" y="3103563"/>
            <a:ext cx="1447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Arial Narrow" panose="020B0606020202030204" pitchFamily="34" charset="0"/>
                <a:cs typeface="Arial" panose="020B0604020202020204" pitchFamily="34" charset="0"/>
              </a:rPr>
              <a:t>18-Slot 3U PXI Express Chassis</a:t>
            </a:r>
          </a:p>
        </p:txBody>
      </p:sp>
    </p:spTree>
    <p:extLst>
      <p:ext uri="{BB962C8B-B14F-4D97-AF65-F5344CB8AC3E}">
        <p14:creationId xmlns:p14="http://schemas.microsoft.com/office/powerpoint/2010/main" val="1812661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44463"/>
            <a:ext cx="9144000" cy="476250"/>
          </a:xfrm>
          <a:ln>
            <a:miter lim="800000"/>
            <a:headEnd/>
            <a:tailEnd/>
          </a:ln>
        </p:spPr>
        <p:txBody>
          <a:bodyPr/>
          <a:lstStyle/>
          <a:p>
            <a:pPr eaLnBrk="1" hangingPunct="1">
              <a:defRPr/>
            </a:pPr>
            <a:r>
              <a:rPr lang="en-US" kern="1200" dirty="0" smtClean="0">
                <a:solidFill>
                  <a:schemeClr val="tx1"/>
                </a:solidFill>
                <a:cs typeface="Arial" charset="0"/>
              </a:rPr>
              <a:t>Fast </a:t>
            </a:r>
            <a:r>
              <a:rPr lang="en-US" kern="1200" dirty="0">
                <a:solidFill>
                  <a:schemeClr val="tx1"/>
                </a:solidFill>
                <a:cs typeface="Arial" charset="0"/>
              </a:rPr>
              <a:t>C</a:t>
            </a:r>
            <a:r>
              <a:rPr lang="en-US" kern="1200" dirty="0" smtClean="0">
                <a:solidFill>
                  <a:schemeClr val="tx1"/>
                </a:solidFill>
                <a:cs typeface="Arial" charset="0"/>
              </a:rPr>
              <a:t>ontroller Configuration (</a:t>
            </a:r>
            <a:r>
              <a:rPr lang="en-US" kern="1200" dirty="0" err="1" smtClean="0">
                <a:solidFill>
                  <a:schemeClr val="tx1"/>
                </a:solidFill>
                <a:cs typeface="Arial" charset="0"/>
              </a:rPr>
              <a:t>cRIO</a:t>
            </a:r>
            <a:r>
              <a:rPr lang="en-US" kern="1200" dirty="0" smtClean="0">
                <a:solidFill>
                  <a:schemeClr val="tx1"/>
                </a:solidFill>
                <a:cs typeface="Arial" charset="0"/>
              </a:rPr>
              <a:t>)</a:t>
            </a:r>
            <a:endParaRPr lang="en-US" kern="1200" dirty="0">
              <a:solidFill>
                <a:schemeClr val="tx1"/>
              </a:solidFill>
              <a:ea typeface="+mn-ea"/>
              <a:cs typeface="Arial" charset="0"/>
            </a:endParaRPr>
          </a:p>
        </p:txBody>
      </p:sp>
      <p:pic>
        <p:nvPicPr>
          <p:cNvPr id="81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076450"/>
            <a:ext cx="44767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6"/>
          <p:cNvSpPr txBox="1">
            <a:spLocks noChangeArrowheads="1"/>
          </p:cNvSpPr>
          <p:nvPr/>
        </p:nvSpPr>
        <p:spPr bwMode="auto">
          <a:xfrm>
            <a:off x="1066800" y="2695575"/>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Arial Narrow" panose="020B0606020202030204" pitchFamily="34" charset="0"/>
                <a:cs typeface="Arial" panose="020B0604020202020204" pitchFamily="34" charset="0"/>
              </a:rPr>
              <a:t>NI 9148</a:t>
            </a:r>
          </a:p>
        </p:txBody>
      </p:sp>
      <p:sp>
        <p:nvSpPr>
          <p:cNvPr id="8197" name="TextBox 7"/>
          <p:cNvSpPr txBox="1">
            <a:spLocks noChangeArrowheads="1"/>
          </p:cNvSpPr>
          <p:nvPr/>
        </p:nvSpPr>
        <p:spPr bwMode="auto">
          <a:xfrm>
            <a:off x="1066800" y="4321175"/>
            <a:ext cx="297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Arial Narrow" panose="020B0606020202030204" pitchFamily="34" charset="0"/>
                <a:cs typeface="Arial" panose="020B0604020202020204" pitchFamily="34" charset="0"/>
              </a:rPr>
              <a:t>NI 9205 – 32-Channel Analog Input</a:t>
            </a:r>
          </a:p>
        </p:txBody>
      </p:sp>
      <p:sp>
        <p:nvSpPr>
          <p:cNvPr id="8198" name="TextBox 8"/>
          <p:cNvSpPr txBox="1">
            <a:spLocks noChangeArrowheads="1"/>
          </p:cNvSpPr>
          <p:nvPr/>
        </p:nvSpPr>
        <p:spPr bwMode="auto">
          <a:xfrm>
            <a:off x="1066800" y="4605338"/>
            <a:ext cx="3124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Arial Narrow" panose="020B0606020202030204" pitchFamily="34" charset="0"/>
                <a:cs typeface="Arial" panose="020B0604020202020204" pitchFamily="34" charset="0"/>
              </a:rPr>
              <a:t>NI 9264 – 16-Channel Analog Output</a:t>
            </a:r>
          </a:p>
        </p:txBody>
      </p:sp>
      <p:cxnSp>
        <p:nvCxnSpPr>
          <p:cNvPr id="8199" name="Straight Arrow Connector 10"/>
          <p:cNvCxnSpPr>
            <a:cxnSpLocks noChangeShapeType="1"/>
            <a:stCxn id="8196" idx="3"/>
          </p:cNvCxnSpPr>
          <p:nvPr/>
        </p:nvCxnSpPr>
        <p:spPr bwMode="auto">
          <a:xfrm>
            <a:off x="1752600" y="2833688"/>
            <a:ext cx="1447800" cy="4762"/>
          </a:xfrm>
          <a:prstGeom prst="straightConnector1">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sp>
        <p:nvSpPr>
          <p:cNvPr id="8200" name="TextBox 11"/>
          <p:cNvSpPr txBox="1">
            <a:spLocks noChangeArrowheads="1"/>
          </p:cNvSpPr>
          <p:nvPr/>
        </p:nvSpPr>
        <p:spPr bwMode="auto">
          <a:xfrm>
            <a:off x="1066800" y="4897438"/>
            <a:ext cx="3581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Arial Narrow" panose="020B0606020202030204" pitchFamily="34" charset="0"/>
                <a:cs typeface="Arial" panose="020B0604020202020204" pitchFamily="34" charset="0"/>
              </a:rPr>
              <a:t>NI 9425 – 32 Channel Sinking Digital Input</a:t>
            </a:r>
          </a:p>
        </p:txBody>
      </p:sp>
      <p:sp>
        <p:nvSpPr>
          <p:cNvPr id="8201" name="TextBox 12"/>
          <p:cNvSpPr txBox="1">
            <a:spLocks noChangeArrowheads="1"/>
          </p:cNvSpPr>
          <p:nvPr/>
        </p:nvSpPr>
        <p:spPr bwMode="auto">
          <a:xfrm>
            <a:off x="1066800" y="5181600"/>
            <a:ext cx="373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Arial Narrow" panose="020B0606020202030204" pitchFamily="34" charset="0"/>
                <a:cs typeface="Arial" panose="020B0604020202020204" pitchFamily="34" charset="0"/>
              </a:rPr>
              <a:t>NI 9477 – 32-Channel Sinking Digital Output</a:t>
            </a:r>
          </a:p>
        </p:txBody>
      </p:sp>
      <p:cxnSp>
        <p:nvCxnSpPr>
          <p:cNvPr id="8202" name="Elbow Connector 20"/>
          <p:cNvCxnSpPr>
            <a:cxnSpLocks noChangeShapeType="1"/>
            <a:stCxn id="8200" idx="3"/>
          </p:cNvCxnSpPr>
          <p:nvPr/>
        </p:nvCxnSpPr>
        <p:spPr bwMode="auto">
          <a:xfrm flipV="1">
            <a:off x="4648200" y="3581400"/>
            <a:ext cx="1981200" cy="1454150"/>
          </a:xfrm>
          <a:prstGeom prst="bentConnector3">
            <a:avLst>
              <a:gd name="adj1" fmla="val 100005"/>
            </a:avLst>
          </a:prstGeom>
          <a:noFill/>
          <a:ln w="9525"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8203" name="Elbow Connector 26"/>
          <p:cNvCxnSpPr>
            <a:cxnSpLocks noChangeShapeType="1"/>
            <a:endCxn id="8197" idx="3"/>
          </p:cNvCxnSpPr>
          <p:nvPr/>
        </p:nvCxnSpPr>
        <p:spPr bwMode="auto">
          <a:xfrm rot="10800000" flipV="1">
            <a:off x="4038600" y="3581400"/>
            <a:ext cx="1066800" cy="877888"/>
          </a:xfrm>
          <a:prstGeom prst="bentConnector3">
            <a:avLst>
              <a:gd name="adj1" fmla="val 0"/>
            </a:avLst>
          </a:prstGeom>
          <a:noFill/>
          <a:ln w="9525" algn="ctr">
            <a:solidFill>
              <a:srgbClr val="000000"/>
            </a:solidFill>
            <a:round/>
            <a:headEnd type="arrow" w="med" len="med"/>
            <a:tailEnd/>
          </a:ln>
          <a:extLst>
            <a:ext uri="{909E8E84-426E-40DD-AFC4-6F175D3DCCD1}">
              <a14:hiddenFill xmlns:a14="http://schemas.microsoft.com/office/drawing/2010/main">
                <a:noFill/>
              </a14:hiddenFill>
            </a:ext>
          </a:extLst>
        </p:spPr>
      </p:cxnSp>
      <p:cxnSp>
        <p:nvCxnSpPr>
          <p:cNvPr id="8204" name="Elbow Connector 29"/>
          <p:cNvCxnSpPr>
            <a:cxnSpLocks noChangeShapeType="1"/>
            <a:endCxn id="8198" idx="3"/>
          </p:cNvCxnSpPr>
          <p:nvPr/>
        </p:nvCxnSpPr>
        <p:spPr bwMode="auto">
          <a:xfrm rot="10800000" flipV="1">
            <a:off x="4191000" y="3581400"/>
            <a:ext cx="1676400" cy="1162050"/>
          </a:xfrm>
          <a:prstGeom prst="bentConnector3">
            <a:avLst>
              <a:gd name="adj1" fmla="val 0"/>
            </a:avLst>
          </a:prstGeom>
          <a:noFill/>
          <a:ln w="9525" algn="ctr">
            <a:solidFill>
              <a:srgbClr val="000000"/>
            </a:solidFill>
            <a:round/>
            <a:headEnd type="arrow" w="med" len="med"/>
            <a:tailEnd/>
          </a:ln>
          <a:extLst>
            <a:ext uri="{909E8E84-426E-40DD-AFC4-6F175D3DCCD1}">
              <a14:hiddenFill xmlns:a14="http://schemas.microsoft.com/office/drawing/2010/main">
                <a:noFill/>
              </a14:hiddenFill>
            </a:ext>
          </a:extLst>
        </p:spPr>
      </p:cxnSp>
      <p:cxnSp>
        <p:nvCxnSpPr>
          <p:cNvPr id="8205" name="Elbow Connector 35"/>
          <p:cNvCxnSpPr>
            <a:cxnSpLocks noChangeShapeType="1"/>
            <a:endCxn id="8201" idx="3"/>
          </p:cNvCxnSpPr>
          <p:nvPr/>
        </p:nvCxnSpPr>
        <p:spPr bwMode="auto">
          <a:xfrm rot="10800000" flipV="1">
            <a:off x="4800600" y="3581400"/>
            <a:ext cx="2590800" cy="1738313"/>
          </a:xfrm>
          <a:prstGeom prst="bentConnector3">
            <a:avLst>
              <a:gd name="adj1" fmla="val -5"/>
            </a:avLst>
          </a:prstGeom>
          <a:noFill/>
          <a:ln w="9525" algn="ctr">
            <a:solidFill>
              <a:srgbClr val="000000"/>
            </a:solidFill>
            <a:round/>
            <a:headEnd type="arrow" w="med" len="med"/>
            <a:tailEnd/>
          </a:ln>
          <a:extLst>
            <a:ext uri="{909E8E84-426E-40DD-AFC4-6F175D3DCCD1}">
              <a14:hiddenFill xmlns:a14="http://schemas.microsoft.com/office/drawing/2010/main">
                <a:noFill/>
              </a14:hiddenFill>
            </a:ext>
          </a:extLst>
        </p:spPr>
      </p:cxnSp>
      <p:sp>
        <p:nvSpPr>
          <p:cNvPr id="8206" name="TextBox 37"/>
          <p:cNvSpPr txBox="1">
            <a:spLocks noChangeArrowheads="1"/>
          </p:cNvSpPr>
          <p:nvPr/>
        </p:nvSpPr>
        <p:spPr bwMode="auto">
          <a:xfrm>
            <a:off x="1219200" y="3027363"/>
            <a:ext cx="1752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en-US" altLang="en-US" sz="1800">
                <a:solidFill>
                  <a:srgbClr val="000000"/>
                </a:solidFill>
                <a:latin typeface="Arial Narrow" panose="020B0606020202030204" pitchFamily="34" charset="0"/>
                <a:cs typeface="Arial" panose="020B0604020202020204" pitchFamily="34" charset="0"/>
              </a:rPr>
              <a:t>8-Slot Ethernet Chassis for C-Series</a:t>
            </a:r>
          </a:p>
        </p:txBody>
      </p:sp>
    </p:spTree>
    <p:extLst>
      <p:ext uri="{BB962C8B-B14F-4D97-AF65-F5344CB8AC3E}">
        <p14:creationId xmlns:p14="http://schemas.microsoft.com/office/powerpoint/2010/main" val="4129475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44463"/>
            <a:ext cx="9144000" cy="476250"/>
          </a:xfrm>
          <a:ln>
            <a:miter lim="800000"/>
            <a:headEnd/>
            <a:tailEnd/>
          </a:ln>
        </p:spPr>
        <p:txBody>
          <a:bodyPr/>
          <a:lstStyle/>
          <a:p>
            <a:pPr eaLnBrk="1" hangingPunct="1">
              <a:defRPr/>
            </a:pPr>
            <a:r>
              <a:rPr lang="en-US" kern="1200" dirty="0" smtClean="0">
                <a:solidFill>
                  <a:schemeClr val="tx1"/>
                </a:solidFill>
                <a:cs typeface="Arial" charset="0"/>
              </a:rPr>
              <a:t>Test-Set Up at </a:t>
            </a:r>
            <a:r>
              <a:rPr lang="en-US" kern="1200" dirty="0" err="1" smtClean="0">
                <a:solidFill>
                  <a:schemeClr val="tx1"/>
                </a:solidFill>
                <a:cs typeface="Arial" charset="0"/>
              </a:rPr>
              <a:t>Atomki</a:t>
            </a:r>
            <a:endParaRPr lang="en-US" kern="1200" dirty="0">
              <a:solidFill>
                <a:schemeClr val="tx1"/>
              </a:solidFill>
              <a:ea typeface="+mn-ea"/>
              <a:cs typeface="Arial" charset="0"/>
            </a:endParaRPr>
          </a:p>
        </p:txBody>
      </p:sp>
      <p:pic>
        <p:nvPicPr>
          <p:cNvPr id="9219"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908050"/>
            <a:ext cx="504031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5" descr="DSC025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3789363"/>
            <a:ext cx="4033838"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13" y="908050"/>
            <a:ext cx="345757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871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44463"/>
            <a:ext cx="9144000" cy="476250"/>
          </a:xfrm>
          <a:ln>
            <a:miter lim="800000"/>
            <a:headEnd/>
            <a:tailEnd/>
          </a:ln>
        </p:spPr>
        <p:txBody>
          <a:bodyPr/>
          <a:lstStyle/>
          <a:p>
            <a:pPr eaLnBrk="1" hangingPunct="1">
              <a:defRPr/>
            </a:pPr>
            <a:r>
              <a:rPr lang="en-US" kern="1200" dirty="0" smtClean="0">
                <a:solidFill>
                  <a:schemeClr val="tx1"/>
                </a:solidFill>
                <a:cs typeface="Arial" charset="0"/>
              </a:rPr>
              <a:t>Typical Test Reports at </a:t>
            </a:r>
            <a:r>
              <a:rPr lang="en-US" kern="1200" dirty="0" err="1" smtClean="0">
                <a:solidFill>
                  <a:schemeClr val="tx1"/>
                </a:solidFill>
                <a:cs typeface="Arial" charset="0"/>
              </a:rPr>
              <a:t>Atomki</a:t>
            </a:r>
            <a:r>
              <a:rPr lang="en-US" kern="1200" dirty="0" smtClean="0">
                <a:solidFill>
                  <a:schemeClr val="tx1"/>
                </a:solidFill>
                <a:cs typeface="Arial" charset="0"/>
              </a:rPr>
              <a:t> (1)</a:t>
            </a:r>
            <a:endParaRPr lang="en-US" kern="1200" dirty="0">
              <a:solidFill>
                <a:schemeClr val="tx1"/>
              </a:solidFill>
              <a:ea typeface="+mn-ea"/>
              <a:cs typeface="Arial"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908050"/>
            <a:ext cx="9001125" cy="51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43375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44463"/>
            <a:ext cx="9144000" cy="476250"/>
          </a:xfrm>
          <a:ln>
            <a:miter lim="800000"/>
            <a:headEnd/>
            <a:tailEnd/>
          </a:ln>
        </p:spPr>
        <p:txBody>
          <a:bodyPr/>
          <a:lstStyle/>
          <a:p>
            <a:pPr eaLnBrk="1" hangingPunct="1">
              <a:defRPr/>
            </a:pPr>
            <a:r>
              <a:rPr lang="en-US" kern="1200" dirty="0" smtClean="0">
                <a:solidFill>
                  <a:schemeClr val="tx1"/>
                </a:solidFill>
                <a:cs typeface="Arial" charset="0"/>
              </a:rPr>
              <a:t>Typical Test Reports at </a:t>
            </a:r>
            <a:r>
              <a:rPr lang="en-US" kern="1200" dirty="0" err="1" smtClean="0">
                <a:solidFill>
                  <a:schemeClr val="tx1"/>
                </a:solidFill>
                <a:cs typeface="Arial" charset="0"/>
              </a:rPr>
              <a:t>Atomki</a:t>
            </a:r>
            <a:r>
              <a:rPr lang="en-US" kern="1200" dirty="0" smtClean="0">
                <a:solidFill>
                  <a:schemeClr val="tx1"/>
                </a:solidFill>
                <a:cs typeface="Arial" charset="0"/>
              </a:rPr>
              <a:t> (2)</a:t>
            </a:r>
            <a:endParaRPr lang="en-US" kern="1200" dirty="0">
              <a:solidFill>
                <a:schemeClr val="tx1"/>
              </a:solidFill>
              <a:ea typeface="+mn-ea"/>
              <a:cs typeface="Arial" charset="0"/>
            </a:endParaRP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692150"/>
            <a:ext cx="7777162"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459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73025"/>
            <a:ext cx="9144000" cy="476250"/>
          </a:xfrm>
          <a:ln>
            <a:miter lim="800000"/>
            <a:headEnd/>
            <a:tailEnd/>
          </a:ln>
        </p:spPr>
        <p:txBody>
          <a:bodyPr/>
          <a:lstStyle/>
          <a:p>
            <a:pPr eaLnBrk="1" hangingPunct="1">
              <a:defRPr/>
            </a:pPr>
            <a:r>
              <a:rPr lang="en-US" sz="2800" kern="1200" dirty="0" smtClean="0">
                <a:solidFill>
                  <a:schemeClr val="tx1"/>
                </a:solidFill>
                <a:cs typeface="Arial" charset="0"/>
              </a:rPr>
              <a:t>Results from fast Controllers Test (Gamma)</a:t>
            </a:r>
            <a:endParaRPr lang="en-US" sz="2800" kern="1200" dirty="0">
              <a:solidFill>
                <a:schemeClr val="tx1"/>
              </a:solidFill>
              <a:ea typeface="+mn-ea"/>
              <a:cs typeface="Arial" charset="0"/>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765175"/>
            <a:ext cx="8531225"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82941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73025"/>
            <a:ext cx="9144000" cy="476250"/>
          </a:xfrm>
          <a:ln>
            <a:miter lim="800000"/>
            <a:headEnd/>
            <a:tailEnd/>
          </a:ln>
        </p:spPr>
        <p:txBody>
          <a:bodyPr/>
          <a:lstStyle/>
          <a:p>
            <a:pPr eaLnBrk="1" hangingPunct="1">
              <a:defRPr/>
            </a:pPr>
            <a:r>
              <a:rPr lang="en-US" sz="2800" kern="1200" dirty="0" smtClean="0">
                <a:solidFill>
                  <a:schemeClr val="tx1"/>
                </a:solidFill>
                <a:cs typeface="Arial" charset="0"/>
              </a:rPr>
              <a:t>Results from fast Controllers Test (Gamma)</a:t>
            </a:r>
            <a:endParaRPr lang="en-US" sz="2800" kern="1200" dirty="0">
              <a:solidFill>
                <a:schemeClr val="tx1"/>
              </a:solidFill>
              <a:ea typeface="+mn-ea"/>
              <a:cs typeface="Arial"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836613"/>
            <a:ext cx="8569325" cy="538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256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Magnetic Field Tests (1)</a:t>
            </a:r>
            <a:endParaRPr lang="en-US" kern="1200" dirty="0">
              <a:solidFill>
                <a:schemeClr val="tx1"/>
              </a:solidFill>
              <a:ea typeface="+mn-ea"/>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586310563"/>
              </p:ext>
            </p:extLst>
          </p:nvPr>
        </p:nvGraphicFramePr>
        <p:xfrm>
          <a:off x="323528" y="836725"/>
          <a:ext cx="8568952" cy="5424002"/>
        </p:xfrm>
        <a:graphic>
          <a:graphicData uri="http://schemas.openxmlformats.org/drawingml/2006/table">
            <a:tbl>
              <a:tblPr firstRow="1" firstCol="1" bandRow="1"/>
              <a:tblGrid>
                <a:gridCol w="2295128">
                  <a:extLst>
                    <a:ext uri="{9D8B030D-6E8A-4147-A177-3AD203B41FA5}">
                      <a16:colId xmlns:a16="http://schemas.microsoft.com/office/drawing/2014/main" val="2827460123"/>
                    </a:ext>
                  </a:extLst>
                </a:gridCol>
                <a:gridCol w="792733">
                  <a:extLst>
                    <a:ext uri="{9D8B030D-6E8A-4147-A177-3AD203B41FA5}">
                      <a16:colId xmlns:a16="http://schemas.microsoft.com/office/drawing/2014/main" val="3398678346"/>
                    </a:ext>
                  </a:extLst>
                </a:gridCol>
                <a:gridCol w="1185125">
                  <a:extLst>
                    <a:ext uri="{9D8B030D-6E8A-4147-A177-3AD203B41FA5}">
                      <a16:colId xmlns:a16="http://schemas.microsoft.com/office/drawing/2014/main" val="2524416686"/>
                    </a:ext>
                  </a:extLst>
                </a:gridCol>
                <a:gridCol w="1257593">
                  <a:extLst>
                    <a:ext uri="{9D8B030D-6E8A-4147-A177-3AD203B41FA5}">
                      <a16:colId xmlns:a16="http://schemas.microsoft.com/office/drawing/2014/main" val="1432888002"/>
                    </a:ext>
                  </a:extLst>
                </a:gridCol>
                <a:gridCol w="1373365">
                  <a:extLst>
                    <a:ext uri="{9D8B030D-6E8A-4147-A177-3AD203B41FA5}">
                      <a16:colId xmlns:a16="http://schemas.microsoft.com/office/drawing/2014/main" val="1733584399"/>
                    </a:ext>
                  </a:extLst>
                </a:gridCol>
                <a:gridCol w="1665008">
                  <a:extLst>
                    <a:ext uri="{9D8B030D-6E8A-4147-A177-3AD203B41FA5}">
                      <a16:colId xmlns:a16="http://schemas.microsoft.com/office/drawing/2014/main" val="3724322186"/>
                    </a:ext>
                  </a:extLst>
                </a:gridCol>
              </a:tblGrid>
              <a:tr h="216960">
                <a:tc>
                  <a:txBody>
                    <a:bodyPr/>
                    <a:lstStyle/>
                    <a:p>
                      <a:pPr algn="ctr">
                        <a:spcAft>
                          <a:spcPts val="0"/>
                        </a:spcAft>
                      </a:pPr>
                      <a:r>
                        <a:rPr lang="en-GB" sz="1400" b="1"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Test</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1"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Priority</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1"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Computer</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1"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Chassis</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1"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ADC-Board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1"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Timing-board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998411444"/>
                  </a:ext>
                </a:extLst>
              </a:tr>
              <a:tr h="216960">
                <a:tc>
                  <a:txBody>
                    <a:bodyPr/>
                    <a:lstStyle/>
                    <a:p>
                      <a:pPr algn="l">
                        <a:spcAft>
                          <a:spcPts val="0"/>
                        </a:spcAft>
                      </a:pPr>
                      <a:r>
                        <a:rPr lang="en-GB" sz="1400" b="1" baseline="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Fans    </a:t>
                      </a:r>
                      <a:r>
                        <a:rPr lang="en-GB" sz="1400" b="1" baseline="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extLst>
                  <a:ext uri="{0D108BD9-81ED-4DB2-BD59-A6C34878D82A}">
                    <a16:rowId xmlns:a16="http://schemas.microsoft.com/office/drawing/2014/main" val="2403692319"/>
                  </a:ext>
                </a:extLst>
              </a:tr>
              <a:tr h="216960">
                <a:tc>
                  <a:txBody>
                    <a:bodyPr/>
                    <a:lstStyle/>
                    <a:p>
                      <a:pPr algn="l">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Speed changes   </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2926318026"/>
                  </a:ext>
                </a:extLst>
              </a:tr>
              <a:tr h="216960">
                <a:tc>
                  <a:txBody>
                    <a:bodyPr/>
                    <a:lstStyle/>
                    <a:p>
                      <a:pPr algn="l">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Stopped               </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1854111508"/>
                  </a:ext>
                </a:extLst>
              </a:tr>
              <a:tr h="216960">
                <a:tc>
                  <a:txBody>
                    <a:bodyPr/>
                    <a:lstStyle/>
                    <a:p>
                      <a:pPr algn="l">
                        <a:spcAft>
                          <a:spcPts val="0"/>
                        </a:spcAft>
                      </a:pPr>
                      <a:r>
                        <a:rPr lang="en-GB" sz="1400" b="1" baseline="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Voltage      </a:t>
                      </a:r>
                      <a:r>
                        <a:rPr lang="en-GB" sz="1400" b="1" baseline="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chemeClr val="bg1">
                        <a:lumMod val="85000"/>
                      </a:schemeClr>
                    </a:solidFill>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chemeClr val="bg1">
                        <a:lumMod val="85000"/>
                      </a:schemeClr>
                    </a:solidFill>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extLst>
                  <a:ext uri="{0D108BD9-81ED-4DB2-BD59-A6C34878D82A}">
                    <a16:rowId xmlns:a16="http://schemas.microsoft.com/office/drawing/2014/main" val="336845227"/>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voltage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2530931749"/>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Cycling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2017512076"/>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overvoltage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3471669293"/>
                  </a:ext>
                </a:extLst>
              </a:tr>
              <a:tr h="433921">
                <a:tc>
                  <a:txBody>
                    <a:bodyPr/>
                    <a:lstStyle/>
                    <a:p>
                      <a:pPr algn="l">
                        <a:spcAft>
                          <a:spcPts val="0"/>
                        </a:spcAft>
                      </a:pPr>
                      <a:r>
                        <a:rPr lang="en-GB" sz="1400" b="1" baseline="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Communication failure / degradation</a:t>
                      </a:r>
                      <a:r>
                        <a:rPr lang="en-GB" sz="1400" b="1" baseline="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solidFill>
                      <a:schemeClr val="bg1">
                        <a:lumMod val="85000"/>
                      </a:schemeClr>
                    </a:solidFill>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chemeClr val="bg1">
                        <a:lumMod val="85000"/>
                      </a:schemeClr>
                    </a:solidFill>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extLst>
                  <a:ext uri="{0D108BD9-81ED-4DB2-BD59-A6C34878D82A}">
                    <a16:rowId xmlns:a16="http://schemas.microsoft.com/office/drawing/2014/main" val="3529882580"/>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Complete loss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2076229563"/>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Reduced rate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P2</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3133013993"/>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 errors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1493602638"/>
                  </a:ext>
                </a:extLst>
              </a:tr>
              <a:tr h="433921">
                <a:tc>
                  <a:txBody>
                    <a:bodyPr/>
                    <a:lstStyle/>
                    <a:p>
                      <a:pPr algn="l">
                        <a:spcAft>
                          <a:spcPts val="0"/>
                        </a:spcAft>
                      </a:pPr>
                      <a:r>
                        <a:rPr lang="en-GB" sz="1400" b="1" baseline="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Functional failure /degradation</a:t>
                      </a:r>
                      <a:r>
                        <a:rPr lang="en-GB" sz="1400" b="1" baseline="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P2</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extLst>
                  <a:ext uri="{0D108BD9-81ED-4DB2-BD59-A6C34878D82A}">
                    <a16:rowId xmlns:a16="http://schemas.microsoft.com/office/drawing/2014/main" val="3854794590"/>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I/O channel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P2</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2769162947"/>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 error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3761756210"/>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Hang / block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P2</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 (manual)</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1506880478"/>
                  </a:ext>
                </a:extLst>
              </a:tr>
              <a:tr h="216960">
                <a:tc>
                  <a:txBody>
                    <a:bodyPr/>
                    <a:lstStyle/>
                    <a:p>
                      <a:pPr algn="l">
                        <a:spcAft>
                          <a:spcPts val="0"/>
                        </a:spcAft>
                      </a:pPr>
                      <a:r>
                        <a:rPr lang="en-GB" sz="1400" b="1" baseline="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Electrical degradation</a:t>
                      </a:r>
                      <a:r>
                        <a:rPr lang="en-GB" sz="1400" b="1" baseline="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extLst>
                  <a:ext uri="{0D108BD9-81ED-4DB2-BD59-A6C34878D82A}">
                    <a16:rowId xmlns:a16="http://schemas.microsoft.com/office/drawing/2014/main" val="3118707707"/>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Offset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3046356636"/>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Gain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226658896"/>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Noise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567967909"/>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Induced voltage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186764960"/>
                  </a:ext>
                </a:extLst>
              </a:tr>
              <a:tr h="216960">
                <a:tc>
                  <a:txBody>
                    <a:bodyPr/>
                    <a:lstStyle/>
                    <a:p>
                      <a:pPr algn="l">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Immediate                              </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3893951273"/>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Long term (after time)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3297669133"/>
                  </a:ext>
                </a:extLst>
              </a:tr>
            </a:tbl>
          </a:graphicData>
        </a:graphic>
      </p:graphicFrame>
    </p:spTree>
    <p:extLst>
      <p:ext uri="{BB962C8B-B14F-4D97-AF65-F5344CB8AC3E}">
        <p14:creationId xmlns:p14="http://schemas.microsoft.com/office/powerpoint/2010/main" val="7433435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73025"/>
            <a:ext cx="9144000" cy="476250"/>
          </a:xfrm>
          <a:ln>
            <a:miter lim="800000"/>
            <a:headEnd/>
            <a:tailEnd/>
          </a:ln>
        </p:spPr>
        <p:txBody>
          <a:bodyPr/>
          <a:lstStyle/>
          <a:p>
            <a:pPr eaLnBrk="1" hangingPunct="1">
              <a:defRPr/>
            </a:pPr>
            <a:r>
              <a:rPr lang="en-US" sz="2800" kern="1200" dirty="0" smtClean="0">
                <a:solidFill>
                  <a:schemeClr val="tx1"/>
                </a:solidFill>
                <a:cs typeface="Arial" charset="0"/>
              </a:rPr>
              <a:t>Results from Fast Controller Tests (Neutron 14 MeV)</a:t>
            </a:r>
            <a:endParaRPr lang="en-US" sz="2800" kern="1200" dirty="0">
              <a:solidFill>
                <a:schemeClr val="tx1"/>
              </a:solidFill>
              <a:ea typeface="+mn-ea"/>
              <a:cs typeface="Arial" charset="0"/>
            </a:endParaRPr>
          </a:p>
        </p:txBody>
      </p:sp>
      <p:pic>
        <p:nvPicPr>
          <p:cNvPr id="143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1196975"/>
            <a:ext cx="9167813" cy="464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8830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73025"/>
            <a:ext cx="9144000" cy="476250"/>
          </a:xfrm>
          <a:ln>
            <a:miter lim="800000"/>
            <a:headEnd/>
            <a:tailEnd/>
          </a:ln>
        </p:spPr>
        <p:txBody>
          <a:bodyPr/>
          <a:lstStyle/>
          <a:p>
            <a:pPr eaLnBrk="1" hangingPunct="1">
              <a:defRPr/>
            </a:pPr>
            <a:r>
              <a:rPr lang="en-US" sz="2800" kern="1200" dirty="0" smtClean="0">
                <a:solidFill>
                  <a:schemeClr val="tx1"/>
                </a:solidFill>
                <a:cs typeface="Arial" charset="0"/>
              </a:rPr>
              <a:t>Results from Fast Controllers Test (thermal </a:t>
            </a:r>
            <a:r>
              <a:rPr lang="en-US" sz="2800" kern="1200" dirty="0">
                <a:solidFill>
                  <a:schemeClr val="tx1"/>
                </a:solidFill>
                <a:cs typeface="Arial" charset="0"/>
              </a:rPr>
              <a:t>n</a:t>
            </a:r>
            <a:r>
              <a:rPr lang="en-US" sz="2800" kern="1200" dirty="0" smtClean="0">
                <a:solidFill>
                  <a:schemeClr val="tx1"/>
                </a:solidFill>
                <a:cs typeface="Arial" charset="0"/>
              </a:rPr>
              <a:t>eutron)</a:t>
            </a:r>
            <a:endParaRPr lang="en-US" sz="2800" kern="1200" dirty="0">
              <a:solidFill>
                <a:schemeClr val="tx1"/>
              </a:solidFill>
              <a:ea typeface="+mn-ea"/>
              <a:cs typeface="Arial" charset="0"/>
            </a:endParaRPr>
          </a:p>
        </p:txBody>
      </p:sp>
      <p:pic>
        <p:nvPicPr>
          <p:cNvPr id="15363"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9144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1"/>
          <p:cNvSpPr txBox="1">
            <a:spLocks noChangeArrowheads="1"/>
          </p:cNvSpPr>
          <p:nvPr/>
        </p:nvSpPr>
        <p:spPr bwMode="auto">
          <a:xfrm>
            <a:off x="3779838" y="5661025"/>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anose="020B0604020202020204" pitchFamily="34" charset="0"/>
              </a:defRPr>
            </a:lvl1pPr>
            <a:lvl2pPr marL="742950" indent="-285750" eaLnBrk="0" hangingPunct="0">
              <a:spcBef>
                <a:spcPct val="20000"/>
              </a:spcBef>
              <a:buChar char="–"/>
              <a:defRPr sz="2000">
                <a:solidFill>
                  <a:schemeClr val="tx1"/>
                </a:solidFill>
                <a:latin typeface="Arial" panose="020B0604020202020204" pitchFamily="34" charset="0"/>
              </a:defRPr>
            </a:lvl2pPr>
            <a:lvl3pPr marL="1143000" indent="-228600" eaLnBrk="0" hangingPunct="0">
              <a:spcBef>
                <a:spcPct val="20000"/>
              </a:spcBef>
              <a:buChar char="•"/>
              <a:defRPr>
                <a:solidFill>
                  <a:schemeClr val="tx1"/>
                </a:solidFill>
                <a:latin typeface="Arial" panose="020B0604020202020204" pitchFamily="34" charset="0"/>
              </a:defRPr>
            </a:lvl3pPr>
            <a:lvl4pPr marL="1600200" indent="-228600" eaLnBrk="0" hangingPunct="0">
              <a:spcBef>
                <a:spcPct val="20000"/>
              </a:spcBef>
              <a:buChar char="–"/>
              <a:defRPr>
                <a:solidFill>
                  <a:schemeClr val="tx1"/>
                </a:solidFill>
                <a:latin typeface="Arial" panose="020B0604020202020204" pitchFamily="34" charset="0"/>
              </a:defRPr>
            </a:lvl4pPr>
            <a:lvl5pPr marL="2057400" indent="-228600" eaLnBrk="0" hangingPunct="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FontTx/>
              <a:buNone/>
            </a:pPr>
            <a:r>
              <a:rPr lang="en-US" altLang="en-US" sz="1800">
                <a:latin typeface="Calibri" panose="020F0502020204030204" pitchFamily="34" charset="0"/>
              </a:rPr>
              <a:t>SEU/min</a:t>
            </a:r>
            <a:endParaRPr lang="en-GB" altLang="en-US" sz="1800">
              <a:latin typeface="Calibri" panose="020F0502020204030204" pitchFamily="34" charset="0"/>
            </a:endParaRPr>
          </a:p>
        </p:txBody>
      </p:sp>
    </p:spTree>
    <p:extLst>
      <p:ext uri="{BB962C8B-B14F-4D97-AF65-F5344CB8AC3E}">
        <p14:creationId xmlns:p14="http://schemas.microsoft.com/office/powerpoint/2010/main" val="2720242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73025"/>
            <a:ext cx="9144000" cy="476250"/>
          </a:xfrm>
          <a:ln>
            <a:miter lim="800000"/>
            <a:headEnd/>
            <a:tailEnd/>
          </a:ln>
        </p:spPr>
        <p:txBody>
          <a:bodyPr/>
          <a:lstStyle/>
          <a:p>
            <a:pPr eaLnBrk="1" hangingPunct="1">
              <a:defRPr/>
            </a:pPr>
            <a:r>
              <a:rPr lang="en-US" sz="2800" kern="1200" dirty="0" smtClean="0">
                <a:solidFill>
                  <a:schemeClr val="tx1"/>
                </a:solidFill>
                <a:cs typeface="Arial" charset="0"/>
              </a:rPr>
              <a:t>Results Thermal vs high energy neutrons</a:t>
            </a:r>
            <a:endParaRPr lang="en-US" sz="2800" kern="1200" dirty="0">
              <a:solidFill>
                <a:schemeClr val="tx1"/>
              </a:solidFill>
              <a:ea typeface="+mn-ea"/>
              <a:cs typeface="Arial" charset="0"/>
            </a:endParaRP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25" y="987425"/>
            <a:ext cx="8997950"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549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73025"/>
            <a:ext cx="9144000" cy="476250"/>
          </a:xfrm>
          <a:ln>
            <a:miter lim="800000"/>
            <a:headEnd/>
            <a:tailEnd/>
          </a:ln>
        </p:spPr>
        <p:txBody>
          <a:bodyPr/>
          <a:lstStyle/>
          <a:p>
            <a:pPr eaLnBrk="1" hangingPunct="1">
              <a:defRPr/>
            </a:pPr>
            <a:r>
              <a:rPr lang="en-US" kern="1200" dirty="0" smtClean="0">
                <a:solidFill>
                  <a:schemeClr val="tx1"/>
                </a:solidFill>
                <a:cs typeface="Arial" charset="0"/>
              </a:rPr>
              <a:t>Observations from the Radiation Tests</a:t>
            </a:r>
            <a:endParaRPr lang="en-US" kern="1200" dirty="0">
              <a:solidFill>
                <a:schemeClr val="tx1"/>
              </a:solidFill>
              <a:ea typeface="+mn-ea"/>
              <a:cs typeface="Arial" charset="0"/>
            </a:endParaRPr>
          </a:p>
        </p:txBody>
      </p:sp>
      <p:sp>
        <p:nvSpPr>
          <p:cNvPr id="2" name="TextBox 1"/>
          <p:cNvSpPr txBox="1"/>
          <p:nvPr/>
        </p:nvSpPr>
        <p:spPr>
          <a:xfrm>
            <a:off x="330200" y="1125538"/>
            <a:ext cx="8640763" cy="4276725"/>
          </a:xfrm>
          <a:prstGeom prst="rect">
            <a:avLst/>
          </a:prstGeom>
          <a:noFill/>
        </p:spPr>
        <p:txBody>
          <a:bodyPr>
            <a:spAutoFit/>
          </a:bodyPr>
          <a:lstStyle/>
          <a:p>
            <a:pPr>
              <a:defRPr/>
            </a:pPr>
            <a:r>
              <a:rPr lang="en-US" sz="3200" dirty="0">
                <a:latin typeface="Calibri" panose="020F0502020204030204" pitchFamily="34" charset="0"/>
              </a:rPr>
              <a:t>For NI fast controllers in PXIe and </a:t>
            </a:r>
            <a:r>
              <a:rPr lang="en-US" sz="3200" dirty="0" err="1">
                <a:latin typeface="Calibri" panose="020F0502020204030204" pitchFamily="34" charset="0"/>
              </a:rPr>
              <a:t>cRIO</a:t>
            </a:r>
            <a:endParaRPr lang="en-US" sz="3200" dirty="0">
              <a:latin typeface="Calibri" panose="020F0502020204030204" pitchFamily="34" charset="0"/>
            </a:endParaRPr>
          </a:p>
          <a:p>
            <a:pPr marL="571500" indent="-571500">
              <a:buFont typeface="Arial" panose="020B0604020202020204" pitchFamily="34" charset="0"/>
              <a:buChar char="•"/>
              <a:defRPr/>
            </a:pPr>
            <a:r>
              <a:rPr lang="en-US" sz="3200" dirty="0">
                <a:latin typeface="Calibri" panose="020F0502020204030204" pitchFamily="34" charset="0"/>
              </a:rPr>
              <a:t>Gamma: </a:t>
            </a:r>
            <a:br>
              <a:rPr lang="en-US" sz="3200" dirty="0">
                <a:latin typeface="Calibri" panose="020F0502020204030204" pitchFamily="34" charset="0"/>
              </a:rPr>
            </a:br>
            <a:r>
              <a:rPr lang="en-US" sz="3200" dirty="0">
                <a:latin typeface="Calibri" panose="020F0502020204030204" pitchFamily="34" charset="0"/>
              </a:rPr>
              <a:t>- </a:t>
            </a:r>
            <a:r>
              <a:rPr lang="en-US" sz="2800" dirty="0">
                <a:latin typeface="Calibri" panose="020F0502020204030204" pitchFamily="34" charset="0"/>
              </a:rPr>
              <a:t>Failure between 30 to 100+ </a:t>
            </a:r>
            <a:r>
              <a:rPr lang="en-US" sz="2800" dirty="0" err="1">
                <a:latin typeface="Calibri" panose="020F0502020204030204" pitchFamily="34" charset="0"/>
              </a:rPr>
              <a:t>Gy</a:t>
            </a:r>
            <a:r>
              <a:rPr lang="en-US" sz="2800" dirty="0">
                <a:latin typeface="Calibri" panose="020F0502020204030204" pitchFamily="34" charset="0"/>
              </a:rPr>
              <a:t/>
            </a:r>
            <a:br>
              <a:rPr lang="en-US" sz="2800" dirty="0">
                <a:latin typeface="Calibri" panose="020F0502020204030204" pitchFamily="34" charset="0"/>
              </a:rPr>
            </a:br>
            <a:r>
              <a:rPr lang="en-US" sz="2800" dirty="0">
                <a:latin typeface="Calibri" panose="020F0502020204030204" pitchFamily="34" charset="0"/>
              </a:rPr>
              <a:t>- Increase in noise and offset expected</a:t>
            </a:r>
            <a:br>
              <a:rPr lang="en-US" sz="2800" dirty="0">
                <a:latin typeface="Calibri" panose="020F0502020204030204" pitchFamily="34" charset="0"/>
              </a:rPr>
            </a:br>
            <a:r>
              <a:rPr lang="en-US" sz="2800" dirty="0">
                <a:latin typeface="Calibri" panose="020F0502020204030204" pitchFamily="34" charset="0"/>
              </a:rPr>
              <a:t>  noticeable starting at 1 </a:t>
            </a:r>
            <a:r>
              <a:rPr lang="en-US" sz="2800" dirty="0" err="1">
                <a:latin typeface="Calibri" panose="020F0502020204030204" pitchFamily="34" charset="0"/>
              </a:rPr>
              <a:t>Gy</a:t>
            </a:r>
            <a:r>
              <a:rPr lang="en-US" sz="2800" dirty="0">
                <a:latin typeface="Calibri" panose="020F0502020204030204" pitchFamily="34" charset="0"/>
              </a:rPr>
              <a:t> (not measured)</a:t>
            </a:r>
          </a:p>
          <a:p>
            <a:pPr marL="571500" indent="-571500">
              <a:buFont typeface="Arial" panose="020B0604020202020204" pitchFamily="34" charset="0"/>
              <a:buChar char="•"/>
              <a:defRPr/>
            </a:pPr>
            <a:endParaRPr lang="en-US" sz="3200" dirty="0">
              <a:latin typeface="Calibri" panose="020F0502020204030204" pitchFamily="34" charset="0"/>
            </a:endParaRPr>
          </a:p>
          <a:p>
            <a:pPr marL="571500" indent="-571500">
              <a:buFont typeface="Arial" panose="020B0604020202020204" pitchFamily="34" charset="0"/>
              <a:buChar char="•"/>
              <a:defRPr/>
            </a:pPr>
            <a:r>
              <a:rPr lang="en-US" sz="3200" dirty="0">
                <a:latin typeface="Calibri" panose="020F0502020204030204" pitchFamily="34" charset="0"/>
              </a:rPr>
              <a:t>Neutron induced SEU  (PXIe configuration)</a:t>
            </a:r>
            <a:br>
              <a:rPr lang="en-US" sz="3200" dirty="0">
                <a:latin typeface="Calibri" panose="020F0502020204030204" pitchFamily="34" charset="0"/>
              </a:rPr>
            </a:br>
            <a:r>
              <a:rPr lang="en-US" sz="2800" dirty="0">
                <a:latin typeface="Calibri" panose="020F0502020204030204" pitchFamily="34" charset="0"/>
              </a:rPr>
              <a:t>~ 1 SEU / hour for 1e5 n/cm^2/sec  (14 MeV neutrons) </a:t>
            </a:r>
            <a:br>
              <a:rPr lang="en-US" sz="2800" dirty="0">
                <a:latin typeface="Calibri" panose="020F0502020204030204" pitchFamily="34" charset="0"/>
              </a:rPr>
            </a:br>
            <a:r>
              <a:rPr lang="en-US" sz="2800" dirty="0">
                <a:latin typeface="Calibri" panose="020F0502020204030204" pitchFamily="34" charset="0"/>
              </a:rPr>
              <a:t>~ 0.1 SEU/hour for 1e5 n/cm^2/sec  (thermal neutron)</a:t>
            </a:r>
          </a:p>
        </p:txBody>
      </p:sp>
    </p:spTree>
    <p:extLst>
      <p:ext uri="{BB962C8B-B14F-4D97-AF65-F5344CB8AC3E}">
        <p14:creationId xmlns:p14="http://schemas.microsoft.com/office/powerpoint/2010/main" val="290908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Magnetic Field Tests (2)</a:t>
            </a:r>
            <a:endParaRPr lang="en-US" kern="1200" dirty="0">
              <a:solidFill>
                <a:schemeClr val="tx1"/>
              </a:solidFill>
              <a:ea typeface="+mn-ea"/>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95665151"/>
              </p:ext>
            </p:extLst>
          </p:nvPr>
        </p:nvGraphicFramePr>
        <p:xfrm>
          <a:off x="287524" y="1196752"/>
          <a:ext cx="8568952" cy="3905281"/>
        </p:xfrm>
        <a:graphic>
          <a:graphicData uri="http://schemas.openxmlformats.org/drawingml/2006/table">
            <a:tbl>
              <a:tblPr firstRow="1" firstCol="1" bandRow="1"/>
              <a:tblGrid>
                <a:gridCol w="2295128">
                  <a:extLst>
                    <a:ext uri="{9D8B030D-6E8A-4147-A177-3AD203B41FA5}">
                      <a16:colId xmlns:a16="http://schemas.microsoft.com/office/drawing/2014/main" val="2827460123"/>
                    </a:ext>
                  </a:extLst>
                </a:gridCol>
                <a:gridCol w="792733">
                  <a:extLst>
                    <a:ext uri="{9D8B030D-6E8A-4147-A177-3AD203B41FA5}">
                      <a16:colId xmlns:a16="http://schemas.microsoft.com/office/drawing/2014/main" val="3398678346"/>
                    </a:ext>
                  </a:extLst>
                </a:gridCol>
                <a:gridCol w="1185125">
                  <a:extLst>
                    <a:ext uri="{9D8B030D-6E8A-4147-A177-3AD203B41FA5}">
                      <a16:colId xmlns:a16="http://schemas.microsoft.com/office/drawing/2014/main" val="2524416686"/>
                    </a:ext>
                  </a:extLst>
                </a:gridCol>
                <a:gridCol w="1257593">
                  <a:extLst>
                    <a:ext uri="{9D8B030D-6E8A-4147-A177-3AD203B41FA5}">
                      <a16:colId xmlns:a16="http://schemas.microsoft.com/office/drawing/2014/main" val="1432888002"/>
                    </a:ext>
                  </a:extLst>
                </a:gridCol>
                <a:gridCol w="1373365">
                  <a:extLst>
                    <a:ext uri="{9D8B030D-6E8A-4147-A177-3AD203B41FA5}">
                      <a16:colId xmlns:a16="http://schemas.microsoft.com/office/drawing/2014/main" val="1733584399"/>
                    </a:ext>
                  </a:extLst>
                </a:gridCol>
                <a:gridCol w="1665008">
                  <a:extLst>
                    <a:ext uri="{9D8B030D-6E8A-4147-A177-3AD203B41FA5}">
                      <a16:colId xmlns:a16="http://schemas.microsoft.com/office/drawing/2014/main" val="3724322186"/>
                    </a:ext>
                  </a:extLst>
                </a:gridCol>
              </a:tblGrid>
              <a:tr h="216960">
                <a:tc>
                  <a:txBody>
                    <a:bodyPr/>
                    <a:lstStyle/>
                    <a:p>
                      <a:pPr algn="ctr">
                        <a:spcAft>
                          <a:spcPts val="0"/>
                        </a:spcAft>
                      </a:pPr>
                      <a:r>
                        <a:rPr lang="en-GB" sz="1400" b="1"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Test</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1"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Priority</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1"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Computer</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1"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Chassis</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1"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ADC-Board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1"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Timing-board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998411444"/>
                  </a:ext>
                </a:extLst>
              </a:tr>
              <a:tr h="216960">
                <a:tc>
                  <a:txBody>
                    <a:bodyPr/>
                    <a:lstStyle/>
                    <a:p>
                      <a:pPr algn="l">
                        <a:spcAft>
                          <a:spcPts val="0"/>
                        </a:spcAft>
                      </a:pPr>
                      <a:r>
                        <a:rPr lang="en-GB" sz="1400" b="1" baseline="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Effects on data</a:t>
                      </a:r>
                      <a:r>
                        <a:rPr lang="en-GB" sz="1400" b="1" baseline="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P2</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extLst>
                  <a:ext uri="{0D108BD9-81ED-4DB2-BD59-A6C34878D82A}">
                    <a16:rowId xmlns:a16="http://schemas.microsoft.com/office/drawing/2014/main" val="2554353612"/>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Corrupt data in memory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P2</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383231411"/>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Corrupt data in configuration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1948351999"/>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Corrupt data in binary (exec.)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2833686932"/>
                  </a:ext>
                </a:extLst>
              </a:tr>
              <a:tr h="216960">
                <a:tc>
                  <a:txBody>
                    <a:bodyPr/>
                    <a:lstStyle/>
                    <a:p>
                      <a:pPr algn="l">
                        <a:spcAft>
                          <a:spcPts val="0"/>
                        </a:spcAft>
                      </a:pPr>
                      <a:r>
                        <a:rPr lang="en-GB" sz="1400" b="1" baseline="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Effects on system / on board</a:t>
                      </a:r>
                      <a:r>
                        <a:rPr lang="en-GB" sz="1400" b="1" baseline="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P1/P2</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solidFill>
                      <a:srgbClr val="D9D9D9"/>
                    </a:solidFill>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extLst>
                  <a:ext uri="{0D108BD9-81ED-4DB2-BD59-A6C34878D82A}">
                    <a16:rowId xmlns:a16="http://schemas.microsoft.com/office/drawing/2014/main" val="1009042080"/>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Hang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P1/P2</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489683894"/>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Re-boot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P2</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1244977947"/>
                  </a:ext>
                </a:extLst>
              </a:tr>
              <a:tr h="216960">
                <a:tc>
                  <a:txBody>
                    <a:bodyPr/>
                    <a:lstStyle/>
                    <a:p>
                      <a:pPr algn="l">
                        <a:spcAft>
                          <a:spcPts val="0"/>
                        </a:spcAft>
                      </a:pPr>
                      <a:r>
                        <a:rPr lang="en-GB" sz="1400" b="1" baseline="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Hardware failure</a:t>
                      </a:r>
                      <a:r>
                        <a:rPr lang="en-GB" sz="1400" b="1" baseline="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extLst>
                  <a:ext uri="{0D108BD9-81ED-4DB2-BD59-A6C34878D82A}">
                    <a16:rowId xmlns:a16="http://schemas.microsoft.com/office/drawing/2014/main" val="3727766977"/>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Increased leakage current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P2</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1992709480"/>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Overheat   (current temp)</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3954338103"/>
                  </a:ext>
                </a:extLst>
              </a:tr>
              <a:tr h="433921">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Burn out (defect)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P2</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gridSpan="3">
                  <a:txBody>
                    <a:bodyPr/>
                    <a:lstStyle/>
                    <a:p>
                      <a:pPr algn="l">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Functional test will error/fail if there is damage due to test, but there is not a separate monitoring of this. </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56980741"/>
                  </a:ext>
                </a:extLst>
              </a:tr>
              <a:tr h="216960">
                <a:tc>
                  <a:txBody>
                    <a:bodyPr/>
                    <a:lstStyle/>
                    <a:p>
                      <a:pPr algn="l">
                        <a:spcAft>
                          <a:spcPts val="0"/>
                        </a:spcAft>
                      </a:pPr>
                      <a:r>
                        <a:rPr lang="en-GB" sz="1400" b="1" baseline="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Other</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solidFill>
                      <a:srgbClr val="D9D9D9"/>
                    </a:solidFill>
                  </a:tcPr>
                </a:tc>
                <a:extLst>
                  <a:ext uri="{0D108BD9-81ED-4DB2-BD59-A6C34878D82A}">
                    <a16:rowId xmlns:a16="http://schemas.microsoft.com/office/drawing/2014/main" val="156348774"/>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Recoverable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P2</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2842792537"/>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Unrecoverable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P1</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150358772"/>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Immediate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3893951273"/>
                  </a:ext>
                </a:extLst>
              </a:tr>
              <a:tr h="216960">
                <a:tc>
                  <a:txBody>
                    <a:bodyPr/>
                    <a:lstStyle/>
                    <a:p>
                      <a:pPr algn="l">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Long term (after time)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P3</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tc>
                  <a:txBody>
                    <a:bodyPr/>
                    <a:lstStyle/>
                    <a:p>
                      <a:pPr algn="ctr">
                        <a:spcAft>
                          <a:spcPts val="0"/>
                        </a:spcAft>
                      </a:pPr>
                      <a:r>
                        <a:rPr lang="en-GB" sz="1400" baseline="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Implemented</a:t>
                      </a:r>
                      <a:endParaRPr lang="en-GB" sz="1400" baseline="0" dirty="0">
                        <a:effectLst/>
                        <a:latin typeface="Times New Roman" panose="02020603050405020304" pitchFamily="18" charset="0"/>
                        <a:ea typeface="平成明朝"/>
                        <a:cs typeface="Times New Roman" panose="02020603050405020304" pitchFamily="18" charset="0"/>
                      </a:endParaRPr>
                    </a:p>
                  </a:txBody>
                  <a:tcPr marL="35553" marR="35553" marT="0" marB="0" anchor="b">
                    <a:lnL>
                      <a:noFill/>
                    </a:lnL>
                    <a:lnR>
                      <a:noFill/>
                    </a:lnR>
                    <a:lnT>
                      <a:noFill/>
                    </a:lnT>
                    <a:lnB>
                      <a:noFill/>
                    </a:lnB>
                  </a:tcPr>
                </a:tc>
                <a:extLst>
                  <a:ext uri="{0D108BD9-81ED-4DB2-BD59-A6C34878D82A}">
                    <a16:rowId xmlns:a16="http://schemas.microsoft.com/office/drawing/2014/main" val="3297669133"/>
                  </a:ext>
                </a:extLst>
              </a:tr>
            </a:tbl>
          </a:graphicData>
        </a:graphic>
      </p:graphicFrame>
    </p:spTree>
    <p:extLst>
      <p:ext uri="{BB962C8B-B14F-4D97-AF65-F5344CB8AC3E}">
        <p14:creationId xmlns:p14="http://schemas.microsoft.com/office/powerpoint/2010/main" val="2446443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Magnetic Field Tests (3)</a:t>
            </a:r>
            <a:endParaRPr lang="en-US" kern="1200" dirty="0">
              <a:solidFill>
                <a:schemeClr val="tx1"/>
              </a:solidFill>
              <a:ea typeface="+mn-ea"/>
              <a:cs typeface="Arial" charset="0"/>
            </a:endParaRPr>
          </a:p>
        </p:txBody>
      </p:sp>
      <p:sp>
        <p:nvSpPr>
          <p:cNvPr id="2" name="Rectangle 1"/>
          <p:cNvSpPr/>
          <p:nvPr/>
        </p:nvSpPr>
        <p:spPr>
          <a:xfrm>
            <a:off x="395536" y="692707"/>
            <a:ext cx="8568952" cy="5409814"/>
          </a:xfrm>
          <a:prstGeom prst="rect">
            <a:avLst/>
          </a:prstGeom>
        </p:spPr>
        <p:txBody>
          <a:bodyPr wrap="square">
            <a:spAutoFit/>
          </a:bodyPr>
          <a:lstStyle/>
          <a:p>
            <a:pPr algn="just">
              <a:spcAft>
                <a:spcPts val="0"/>
              </a:spcAft>
            </a:pPr>
            <a:r>
              <a:rPr lang="en-GB" dirty="0">
                <a:latin typeface="Calibri" panose="020F0502020204030204" pitchFamily="34" charset="0"/>
                <a:ea typeface="平成明朝"/>
                <a:cs typeface="Calibri" panose="020F0502020204030204" pitchFamily="34" charset="0"/>
              </a:rPr>
              <a:t>A typical test scenario includes the following steps:</a:t>
            </a:r>
          </a:p>
          <a:p>
            <a:pPr algn="just">
              <a:spcAft>
                <a:spcPts val="0"/>
              </a:spcAft>
            </a:pPr>
            <a:r>
              <a:rPr lang="en-GB" dirty="0">
                <a:latin typeface="Calibri" panose="020F0502020204030204" pitchFamily="34" charset="0"/>
                <a:ea typeface="平成明朝"/>
                <a:cs typeface="Calibri" panose="020F0502020204030204" pitchFamily="34" charset="0"/>
              </a:rPr>
              <a:t> </a:t>
            </a:r>
          </a:p>
          <a:p>
            <a:pPr marL="342900" lvl="0" indent="-342900">
              <a:lnSpc>
                <a:spcPct val="115000"/>
              </a:lnSpc>
              <a:spcAft>
                <a:spcPts val="0"/>
              </a:spcAft>
              <a:buFont typeface="+mj-lt"/>
              <a:buAutoNum type="arabicPeriod"/>
            </a:pPr>
            <a:r>
              <a:rPr lang="en-GB" sz="2000" dirty="0">
                <a:latin typeface="Calibri" panose="020F0502020204030204" pitchFamily="34" charset="0"/>
                <a:ea typeface="Calibri" panose="020F0502020204030204" pitchFamily="34" charset="0"/>
                <a:cs typeface="Calibri" panose="020F0502020204030204" pitchFamily="34" charset="0"/>
              </a:rPr>
              <a:t>Ensure that magnet is not powered</a:t>
            </a:r>
          </a:p>
          <a:p>
            <a:pPr marL="342900" lvl="0" indent="-342900">
              <a:lnSpc>
                <a:spcPct val="115000"/>
              </a:lnSpc>
              <a:spcAft>
                <a:spcPts val="0"/>
              </a:spcAft>
              <a:buFont typeface="+mj-lt"/>
              <a:buAutoNum type="arabicPeriod"/>
            </a:pPr>
            <a:r>
              <a:rPr lang="en-GB" sz="2000" dirty="0">
                <a:latin typeface="Calibri" panose="020F0502020204030204" pitchFamily="34" charset="0"/>
                <a:ea typeface="Calibri" panose="020F0502020204030204" pitchFamily="34" charset="0"/>
                <a:cs typeface="Calibri" panose="020F0502020204030204" pitchFamily="34" charset="0"/>
              </a:rPr>
              <a:t>Installation of device under test in magnet (IO chassis with power supply ) </a:t>
            </a:r>
          </a:p>
          <a:p>
            <a:pPr marL="342900" lvl="0" indent="-342900">
              <a:lnSpc>
                <a:spcPct val="115000"/>
              </a:lnSpc>
              <a:spcAft>
                <a:spcPts val="0"/>
              </a:spcAft>
              <a:buFont typeface="+mj-lt"/>
              <a:buAutoNum type="arabicPeriod"/>
            </a:pPr>
            <a:r>
              <a:rPr lang="en-GB" sz="2000" dirty="0">
                <a:latin typeface="Calibri" panose="020F0502020204030204" pitchFamily="34" charset="0"/>
                <a:ea typeface="Calibri" panose="020F0502020204030204" pitchFamily="34" charset="0"/>
                <a:cs typeface="Calibri" panose="020F0502020204030204" pitchFamily="34" charset="0"/>
              </a:rPr>
              <a:t>Set-up of external test equipment and connection of communication links.</a:t>
            </a:r>
          </a:p>
          <a:p>
            <a:pPr marL="342900" lvl="0" indent="-342900">
              <a:lnSpc>
                <a:spcPct val="115000"/>
              </a:lnSpc>
              <a:spcAft>
                <a:spcPts val="0"/>
              </a:spcAft>
              <a:buFont typeface="+mj-lt"/>
              <a:buAutoNum type="arabicPeriod"/>
            </a:pPr>
            <a:r>
              <a:rPr lang="en-GB" sz="2000" dirty="0">
                <a:latin typeface="Calibri" panose="020F0502020204030204" pitchFamily="34" charset="0"/>
                <a:ea typeface="Calibri" panose="020F0502020204030204" pitchFamily="34" charset="0"/>
                <a:cs typeface="Calibri" panose="020F0502020204030204" pitchFamily="34" charset="0"/>
              </a:rPr>
              <a:t>Power-up equipment and test all functions</a:t>
            </a:r>
          </a:p>
          <a:p>
            <a:pPr marL="342900" lvl="0" indent="-342900">
              <a:lnSpc>
                <a:spcPct val="115000"/>
              </a:lnSpc>
              <a:spcAft>
                <a:spcPts val="0"/>
              </a:spcAft>
              <a:buFont typeface="+mj-lt"/>
              <a:buAutoNum type="arabicPeriod"/>
            </a:pPr>
            <a:r>
              <a:rPr lang="en-GB" sz="2000" dirty="0">
                <a:latin typeface="Calibri" panose="020F0502020204030204" pitchFamily="34" charset="0"/>
                <a:ea typeface="Calibri" panose="020F0502020204030204" pitchFamily="34" charset="0"/>
                <a:cs typeface="Calibri" panose="020F0502020204030204" pitchFamily="34" charset="0"/>
              </a:rPr>
              <a:t>Increase field level in small steps, log performance data and observe functional behaviour.</a:t>
            </a:r>
          </a:p>
          <a:p>
            <a:pPr marL="342900" lvl="0" indent="-342900">
              <a:lnSpc>
                <a:spcPct val="115000"/>
              </a:lnSpc>
              <a:spcAft>
                <a:spcPts val="0"/>
              </a:spcAft>
              <a:buFont typeface="+mj-lt"/>
              <a:buAutoNum type="arabicPeriod"/>
            </a:pPr>
            <a:r>
              <a:rPr lang="en-GB" sz="2000" dirty="0">
                <a:latin typeface="Calibri" panose="020F0502020204030204" pitchFamily="34" charset="0"/>
                <a:ea typeface="Calibri" panose="020F0502020204030204" pitchFamily="34" charset="0"/>
                <a:cs typeface="Calibri" panose="020F0502020204030204" pitchFamily="34" charset="0"/>
              </a:rPr>
              <a:t>Repeat 5. until effect from magnetic field is observed.</a:t>
            </a:r>
          </a:p>
          <a:p>
            <a:pPr marL="342900" lvl="0" indent="-342900">
              <a:lnSpc>
                <a:spcPct val="115000"/>
              </a:lnSpc>
              <a:spcAft>
                <a:spcPts val="0"/>
              </a:spcAft>
              <a:buFont typeface="+mj-lt"/>
              <a:buAutoNum type="arabicPeriod"/>
            </a:pPr>
            <a:r>
              <a:rPr lang="en-GB" sz="2000" dirty="0">
                <a:latin typeface="Calibri" panose="020F0502020204030204" pitchFamily="34" charset="0"/>
                <a:ea typeface="Calibri" panose="020F0502020204030204" pitchFamily="34" charset="0"/>
                <a:cs typeface="Calibri" panose="020F0502020204030204" pitchFamily="34" charset="0"/>
              </a:rPr>
              <a:t>Log and document effect.</a:t>
            </a:r>
          </a:p>
          <a:p>
            <a:pPr marL="342900" lvl="0" indent="-342900">
              <a:lnSpc>
                <a:spcPct val="115000"/>
              </a:lnSpc>
              <a:spcAft>
                <a:spcPts val="0"/>
              </a:spcAft>
              <a:buFont typeface="+mj-lt"/>
              <a:buAutoNum type="arabicPeriod"/>
            </a:pPr>
            <a:r>
              <a:rPr lang="en-GB" sz="2000" dirty="0">
                <a:latin typeface="Calibri" panose="020F0502020204030204" pitchFamily="34" charset="0"/>
                <a:ea typeface="Calibri" panose="020F0502020204030204" pitchFamily="34" charset="0"/>
                <a:cs typeface="Calibri" panose="020F0502020204030204" pitchFamily="34" charset="0"/>
              </a:rPr>
              <a:t>Lower field and verify whether effect disappears.</a:t>
            </a:r>
          </a:p>
          <a:p>
            <a:pPr marL="342900" lvl="0" indent="-342900">
              <a:lnSpc>
                <a:spcPct val="115000"/>
              </a:lnSpc>
              <a:spcAft>
                <a:spcPts val="0"/>
              </a:spcAft>
              <a:buFont typeface="+mj-lt"/>
              <a:buAutoNum type="arabicPeriod"/>
            </a:pPr>
            <a:r>
              <a:rPr lang="en-GB" sz="2000" dirty="0">
                <a:latin typeface="Calibri" panose="020F0502020204030204" pitchFamily="34" charset="0"/>
                <a:ea typeface="Calibri" panose="020F0502020204030204" pitchFamily="34" charset="0"/>
                <a:cs typeface="Calibri" panose="020F0502020204030204" pitchFamily="34" charset="0"/>
              </a:rPr>
              <a:t>Again raise field level to detect other effects which might occur at higher field levels.</a:t>
            </a:r>
          </a:p>
          <a:p>
            <a:pPr marL="342900" lvl="0" indent="-342900">
              <a:lnSpc>
                <a:spcPct val="115000"/>
              </a:lnSpc>
              <a:spcAft>
                <a:spcPts val="1000"/>
              </a:spcAft>
              <a:buFont typeface="+mj-lt"/>
              <a:buAutoNum type="arabicPeriod"/>
            </a:pPr>
            <a:r>
              <a:rPr lang="en-GB" sz="2000" dirty="0">
                <a:latin typeface="Calibri" panose="020F0502020204030204" pitchFamily="34" charset="0"/>
                <a:ea typeface="Calibri" panose="020F0502020204030204" pitchFamily="34" charset="0"/>
                <a:cs typeface="Calibri" panose="020F0502020204030204" pitchFamily="34" charset="0"/>
              </a:rPr>
              <a:t>Stop test when effect does not allow to learn more by going to higher field levels.</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9579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Magnet for Testing</a:t>
            </a:r>
            <a:endParaRPr lang="en-US" kern="1200" dirty="0">
              <a:solidFill>
                <a:schemeClr val="tx1"/>
              </a:solidFill>
              <a:ea typeface="+mn-ea"/>
              <a:cs typeface="Arial" charset="0"/>
            </a:endParaRPr>
          </a:p>
        </p:txBody>
      </p:sp>
      <p:pic>
        <p:nvPicPr>
          <p:cNvPr id="3" name="Picture 2"/>
          <p:cNvPicPr>
            <a:picLocks noChangeAspect="1"/>
          </p:cNvPicPr>
          <p:nvPr/>
        </p:nvPicPr>
        <p:blipFill>
          <a:blip r:embed="rId3"/>
          <a:stretch>
            <a:fillRect/>
          </a:stretch>
        </p:blipFill>
        <p:spPr>
          <a:xfrm>
            <a:off x="107504" y="1340768"/>
            <a:ext cx="5034359" cy="4233700"/>
          </a:xfrm>
          <a:prstGeom prst="rect">
            <a:avLst/>
          </a:prstGeom>
        </p:spPr>
      </p:pic>
      <p:pic>
        <p:nvPicPr>
          <p:cNvPr id="4" name="Picture 3"/>
          <p:cNvPicPr>
            <a:picLocks noChangeAspect="1"/>
          </p:cNvPicPr>
          <p:nvPr/>
        </p:nvPicPr>
        <p:blipFill>
          <a:blip r:embed="rId4"/>
          <a:stretch>
            <a:fillRect/>
          </a:stretch>
        </p:blipFill>
        <p:spPr>
          <a:xfrm>
            <a:off x="5220072" y="1052736"/>
            <a:ext cx="3676444" cy="4947555"/>
          </a:xfrm>
          <a:prstGeom prst="rect">
            <a:avLst/>
          </a:prstGeom>
        </p:spPr>
      </p:pic>
    </p:spTree>
    <p:extLst>
      <p:ext uri="{BB962C8B-B14F-4D97-AF65-F5344CB8AC3E}">
        <p14:creationId xmlns:p14="http://schemas.microsoft.com/office/powerpoint/2010/main" val="2245685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smtClean="0">
                <a:solidFill>
                  <a:schemeClr val="tx1"/>
                </a:solidFill>
                <a:ea typeface="+mn-ea"/>
                <a:cs typeface="Arial" charset="0"/>
              </a:rPr>
              <a:t>Test Results MTCA (1a)</a:t>
            </a:r>
            <a:endParaRPr lang="en-US" kern="1200" dirty="0">
              <a:solidFill>
                <a:schemeClr val="tx1"/>
              </a:solidFill>
              <a:ea typeface="+mn-ea"/>
              <a:cs typeface="Arial" charset="0"/>
            </a:endParaRPr>
          </a:p>
        </p:txBody>
      </p:sp>
      <p:pic>
        <p:nvPicPr>
          <p:cNvPr id="2" name="Picture 1"/>
          <p:cNvPicPr>
            <a:picLocks noChangeAspect="1"/>
          </p:cNvPicPr>
          <p:nvPr/>
        </p:nvPicPr>
        <p:blipFill>
          <a:blip r:embed="rId3"/>
          <a:stretch>
            <a:fillRect/>
          </a:stretch>
        </p:blipFill>
        <p:spPr>
          <a:xfrm>
            <a:off x="395536" y="836712"/>
            <a:ext cx="7848872" cy="5428999"/>
          </a:xfrm>
          <a:prstGeom prst="rect">
            <a:avLst/>
          </a:prstGeom>
        </p:spPr>
      </p:pic>
    </p:spTree>
    <p:extLst>
      <p:ext uri="{BB962C8B-B14F-4D97-AF65-F5344CB8AC3E}">
        <p14:creationId xmlns:p14="http://schemas.microsoft.com/office/powerpoint/2010/main" val="2780714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a:solidFill>
                  <a:schemeClr val="tx1"/>
                </a:solidFill>
                <a:cs typeface="Arial" charset="0"/>
              </a:rPr>
              <a:t>Test Results MTCA (</a:t>
            </a:r>
            <a:r>
              <a:rPr lang="en-US" kern="1200" dirty="0" smtClean="0">
                <a:solidFill>
                  <a:schemeClr val="tx1"/>
                </a:solidFill>
                <a:cs typeface="Arial" charset="0"/>
              </a:rPr>
              <a:t>1b)</a:t>
            </a:r>
            <a:endParaRPr lang="en-US" kern="1200" dirty="0">
              <a:solidFill>
                <a:schemeClr val="tx1"/>
              </a:solidFill>
              <a:ea typeface="+mn-ea"/>
              <a:cs typeface="Arial" charset="0"/>
            </a:endParaRPr>
          </a:p>
        </p:txBody>
      </p:sp>
      <p:pic>
        <p:nvPicPr>
          <p:cNvPr id="15" name="Picture 14"/>
          <p:cNvPicPr>
            <a:picLocks noChangeAspect="1"/>
          </p:cNvPicPr>
          <p:nvPr/>
        </p:nvPicPr>
        <p:blipFill>
          <a:blip r:embed="rId3"/>
          <a:stretch>
            <a:fillRect/>
          </a:stretch>
        </p:blipFill>
        <p:spPr>
          <a:xfrm>
            <a:off x="196455" y="1484784"/>
            <a:ext cx="8751090" cy="3888432"/>
          </a:xfrm>
          <a:prstGeom prst="rect">
            <a:avLst/>
          </a:prstGeom>
        </p:spPr>
      </p:pic>
    </p:spTree>
    <p:extLst>
      <p:ext uri="{BB962C8B-B14F-4D97-AF65-F5344CB8AC3E}">
        <p14:creationId xmlns:p14="http://schemas.microsoft.com/office/powerpoint/2010/main" val="630107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a:xfrm>
            <a:off x="0" y="115888"/>
            <a:ext cx="9144000" cy="476250"/>
          </a:xfrm>
          <a:ln>
            <a:miter lim="800000"/>
            <a:headEnd/>
            <a:tailEnd/>
          </a:ln>
        </p:spPr>
        <p:txBody>
          <a:bodyPr/>
          <a:lstStyle/>
          <a:p>
            <a:pPr eaLnBrk="1" hangingPunct="1">
              <a:defRPr/>
            </a:pPr>
            <a:r>
              <a:rPr lang="en-US" kern="1200" dirty="0">
                <a:solidFill>
                  <a:schemeClr val="tx1"/>
                </a:solidFill>
                <a:cs typeface="Arial" charset="0"/>
              </a:rPr>
              <a:t>Test Results MTCA (</a:t>
            </a:r>
            <a:r>
              <a:rPr lang="en-US" kern="1200" dirty="0" smtClean="0">
                <a:solidFill>
                  <a:schemeClr val="tx1"/>
                </a:solidFill>
                <a:cs typeface="Arial" charset="0"/>
              </a:rPr>
              <a:t>1c)</a:t>
            </a:r>
            <a:endParaRPr lang="en-US" kern="1200" dirty="0">
              <a:solidFill>
                <a:schemeClr val="tx1"/>
              </a:solidFill>
              <a:ea typeface="+mn-ea"/>
              <a:cs typeface="Arial" charset="0"/>
            </a:endParaRPr>
          </a:p>
        </p:txBody>
      </p:sp>
      <p:pic>
        <p:nvPicPr>
          <p:cNvPr id="2" name="Picture 1"/>
          <p:cNvPicPr>
            <a:picLocks noChangeAspect="1"/>
          </p:cNvPicPr>
          <p:nvPr/>
        </p:nvPicPr>
        <p:blipFill>
          <a:blip r:embed="rId3"/>
          <a:stretch>
            <a:fillRect/>
          </a:stretch>
        </p:blipFill>
        <p:spPr>
          <a:xfrm>
            <a:off x="323528" y="1340768"/>
            <a:ext cx="8640960" cy="4421151"/>
          </a:xfrm>
          <a:prstGeom prst="rect">
            <a:avLst/>
          </a:prstGeom>
        </p:spPr>
      </p:pic>
    </p:spTree>
    <p:extLst>
      <p:ext uri="{BB962C8B-B14F-4D97-AF65-F5344CB8AC3E}">
        <p14:creationId xmlns:p14="http://schemas.microsoft.com/office/powerpoint/2010/main" val="910170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ITER_PPTemplate (2)">
  <a:themeElements>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TER_PPTemplat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Century Gothic" pitchFamily="34" charset="0"/>
          </a:defRPr>
        </a:defPPr>
      </a:lstStyle>
    </a:spDef>
    <a:lnDef>
      <a:spPr bwMode="auto">
        <a:solidFill>
          <a:schemeClr val="accent1"/>
        </a:solidFill>
        <a:ln w="9525" cap="flat" cmpd="sng" algn="ctr">
          <a:solidFill>
            <a:schemeClr val="tx1"/>
          </a:solidFill>
          <a:prstDash val="solid"/>
          <a:round/>
          <a:headEnd type="none" w="med" len="med"/>
          <a:tailEnd type="arrow"/>
        </a:ln>
        <a:effectLst/>
      </a:spPr>
      <a:bodyPr/>
      <a:lstStyle/>
    </a:lnDef>
  </a:objectDefaults>
  <a:extraClrSchemeLst>
    <a:extraClrScheme>
      <a:clrScheme name="ITER_PPTemplat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TER_PPTemplat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TER_PPTemplat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TER_PPTemplat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TER_PPTemplat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TER_PPTemplat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TER_PPTemplate (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TER_PPTemplat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TER_PPTemplat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TER_PPTemplat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TER_PPTemplat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TER_PPTemplat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tronMaster">
  <a:themeElements>
    <a:clrScheme name="patron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tronMast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 sz="1800" b="0" i="0" u="none" strike="noStrike" cap="none" normalizeH="0" baseline="0" smtClean="0">
            <a:ln>
              <a:noFill/>
            </a:ln>
            <a:solidFill>
              <a:schemeClr val="tx1"/>
            </a:solidFill>
            <a:effectLst/>
            <a:latin typeface="Arial" charset="0"/>
          </a:defRPr>
        </a:defPPr>
      </a:lstStyle>
    </a:lnDef>
  </a:objectDefaults>
  <a:extraClrSchemeLst>
    <a:extraClrScheme>
      <a:clrScheme name="patron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tron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tron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tron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tron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tron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tron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tron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tron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tron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tron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tron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ITER_PPTemplate (2)</Template>
  <TotalTime>25906</TotalTime>
  <Words>939</Words>
  <Application>Microsoft Office PowerPoint</Application>
  <PresentationFormat>On-screen Show (4:3)</PresentationFormat>
  <Paragraphs>395</Paragraphs>
  <Slides>33</Slides>
  <Notes>33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33</vt:i4>
      </vt:variant>
    </vt:vector>
  </HeadingPairs>
  <TitlesOfParts>
    <vt:vector size="46" baseType="lpstr">
      <vt:lpstr>맑은 고딕</vt:lpstr>
      <vt:lpstr>Arial</vt:lpstr>
      <vt:lpstr>Arial Narrow</vt:lpstr>
      <vt:lpstr>Calibri</vt:lpstr>
      <vt:lpstr>Century Gothic</vt:lpstr>
      <vt:lpstr>굴림</vt:lpstr>
      <vt:lpstr>굴림</vt:lpstr>
      <vt:lpstr>Times New Roman</vt:lpstr>
      <vt:lpstr>Wingdings</vt:lpstr>
      <vt:lpstr>平成明朝</vt:lpstr>
      <vt:lpstr>ITER_PPTemplate (2)</vt:lpstr>
      <vt:lpstr>Custom Design</vt:lpstr>
      <vt:lpstr>patronMaster</vt:lpstr>
      <vt:lpstr>Magnetic and Radiation Field Compatibility of MTCA and PXIe based Instrumentation - 8th MicroTCA Workshop  S. Simrock December 5, 2019</vt:lpstr>
      <vt:lpstr>Outline</vt:lpstr>
      <vt:lpstr>Magnetic Field Tests (1)</vt:lpstr>
      <vt:lpstr>Magnetic Field Tests (2)</vt:lpstr>
      <vt:lpstr>Magnetic Field Tests (3)</vt:lpstr>
      <vt:lpstr>Magnet for Testing</vt:lpstr>
      <vt:lpstr>Test Results MTCA (1a)</vt:lpstr>
      <vt:lpstr>Test Results MTCA (1b)</vt:lpstr>
      <vt:lpstr>Test Results MTCA (1c)</vt:lpstr>
      <vt:lpstr>Test Results MTCA (2a)</vt:lpstr>
      <vt:lpstr>Test Results MTCA (1b)</vt:lpstr>
      <vt:lpstr>Test Results MTCA (1c)</vt:lpstr>
      <vt:lpstr>Test Results MTCA (2a)</vt:lpstr>
      <vt:lpstr>Test Results MTCA (2b)</vt:lpstr>
      <vt:lpstr>Test Results MTCA (2c)</vt:lpstr>
      <vt:lpstr>Camera Test (EoSens 3CL)</vt:lpstr>
      <vt:lpstr>PXIe Tests (1)</vt:lpstr>
      <vt:lpstr>PXIe Tests (2)</vt:lpstr>
      <vt:lpstr>cRIO Test </vt:lpstr>
      <vt:lpstr>  Radiation Tests </vt:lpstr>
      <vt:lpstr>PowerPoint Presentation</vt:lpstr>
      <vt:lpstr>Detailed effects studied for Fast Controllers</vt:lpstr>
      <vt:lpstr>Fast Controller Configuration (PXIe)</vt:lpstr>
      <vt:lpstr>Fast Controller Configuration (cRIO)</vt:lpstr>
      <vt:lpstr>Test-Set Up at Atomki</vt:lpstr>
      <vt:lpstr>Typical Test Reports at Atomki (1)</vt:lpstr>
      <vt:lpstr>Typical Test Reports at Atomki (2)</vt:lpstr>
      <vt:lpstr>Results from fast Controllers Test (Gamma)</vt:lpstr>
      <vt:lpstr>Results from fast Controllers Test (Gamma)</vt:lpstr>
      <vt:lpstr>Results from Fast Controller Tests (Neutron 14 MeV)</vt:lpstr>
      <vt:lpstr>Results from Fast Controllers Test (thermal neutron)</vt:lpstr>
      <vt:lpstr>Results Thermal vs high energy neutrons</vt:lpstr>
      <vt:lpstr>Observations from the Radiation Tests</vt:lpstr>
    </vt:vector>
  </TitlesOfParts>
  <Company>ITER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ITER</dc:creator>
  <cp:lastModifiedBy>Simrock Stefan</cp:lastModifiedBy>
  <cp:revision>1712</cp:revision>
  <cp:lastPrinted>2012-07-03T11:50:55Z</cp:lastPrinted>
  <dcterms:created xsi:type="dcterms:W3CDTF">2008-09-02T15:06:07Z</dcterms:created>
  <dcterms:modified xsi:type="dcterms:W3CDTF">2019-12-05T07:48:01Z</dcterms:modified>
</cp:coreProperties>
</file>