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6" r:id="rId3"/>
    <p:sldId id="288" r:id="rId4"/>
    <p:sldId id="289" r:id="rId5"/>
    <p:sldId id="295" r:id="rId6"/>
    <p:sldId id="290" r:id="rId7"/>
    <p:sldId id="291" r:id="rId8"/>
    <p:sldId id="292" r:id="rId9"/>
    <p:sldId id="293" r:id="rId10"/>
    <p:sldId id="294" r:id="rId11"/>
    <p:sldId id="269" r:id="rId12"/>
    <p:sldId id="285" r:id="rId13"/>
    <p:sldId id="284" r:id="rId14"/>
    <p:sldId id="286" r:id="rId15"/>
    <p:sldId id="296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1" autoAdjust="0"/>
    <p:restoredTop sz="94660"/>
  </p:normalViewPr>
  <p:slideViewPr>
    <p:cSldViewPr showGuides="1">
      <p:cViewPr varScale="1">
        <p:scale>
          <a:sx n="88" d="100"/>
          <a:sy n="88" d="100"/>
        </p:scale>
        <p:origin x="-1138" y="-77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02.04.2019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BE56A50-7562-4AD0-84BE-AD7FF3DAE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6262FCB-25FA-45CE-9A6D-5BC248FD08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51EE624-2F9E-4A2B-8C2E-7CAD03213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AB5A57EE-C1BA-47EA-AFBF-663474F868EF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F3A451C4-9566-45F5-AC75-64C3C1ECB3BD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9DF0424-E8F4-45E3-B623-196EF7F97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3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1FACA43-B694-48B6-93B9-ACE4F4517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42529"/>
            <a:ext cx="2637605" cy="18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D3341F3C-B6EB-46E8-B628-0E51736D0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EF1FC51-A3E9-4C66-A350-B79C99483B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="" xmlns:a16="http://schemas.microsoft.com/office/drawing/2014/main" id="{561DC222-2C4A-4CDC-84BF-2CE9081D1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848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1007"/>
            <a:ext cx="727280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1007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51C5162-E6E6-42FB-A26C-736A32BED3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6286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Zwischenstand Boxen-Umbau AMTF, Boxen im Tunnel und Hallen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MKS ALPSII-</a:t>
            </a:r>
            <a:r>
              <a:rPr lang="de-DE" dirty="0" err="1" smtClean="0"/>
              <a:t>Installations</a:t>
            </a:r>
            <a:r>
              <a:rPr lang="de-DE" dirty="0" smtClean="0"/>
              <a:t> Workshop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Heiko Hintz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Hallen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395536" y="1340768"/>
            <a:ext cx="4116548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Halle Nord </a:t>
            </a:r>
            <a:r>
              <a:rPr lang="de-DE" b="1" dirty="0" err="1" smtClean="0"/>
              <a:t>Quenchgassammelleitung</a:t>
            </a: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Kein Arbeiten begonnen</a:t>
            </a:r>
          </a:p>
          <a:p>
            <a:pPr marL="0" indent="0">
              <a:buNone/>
            </a:pPr>
            <a:r>
              <a:rPr lang="de-DE" b="1" dirty="0" smtClean="0"/>
              <a:t>Was fehlt: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Entscheidung Anschluss am Stutzen oder Schweißen…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Zeichnung um die Anschluss-/Trennstelle zu definieren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4427984" cy="21524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6208" y="724136"/>
            <a:ext cx="4860032" cy="364502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87087" y="4976664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Quenchgassammelleitung</a:t>
            </a:r>
            <a:r>
              <a:rPr lang="de-DE" sz="1600" dirty="0" smtClean="0"/>
              <a:t> NL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16016" y="5867098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150er Flanschanschluss H1 an </a:t>
            </a:r>
          </a:p>
          <a:p>
            <a:r>
              <a:rPr lang="de-DE" sz="1600" dirty="0" smtClean="0"/>
              <a:t>die </a:t>
            </a:r>
            <a:r>
              <a:rPr lang="de-DE" sz="1600" dirty="0" err="1" smtClean="0"/>
              <a:t>Quenchgassammelleitung</a:t>
            </a:r>
            <a:endParaRPr lang="de-DE" sz="1600" dirty="0" smtClean="0"/>
          </a:p>
        </p:txBody>
      </p:sp>
      <p:sp>
        <p:nvSpPr>
          <p:cNvPr id="11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1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AMTF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406426"/>
            <a:ext cx="7273056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Box </a:t>
            </a:r>
            <a:r>
              <a:rPr lang="de-DE" b="1" dirty="0" smtClean="0"/>
              <a:t>NL 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Demontage: </a:t>
            </a:r>
            <a:r>
              <a:rPr lang="de-DE" b="1" dirty="0" smtClean="0"/>
              <a:t>                                                                                 </a:t>
            </a:r>
            <a:r>
              <a:rPr lang="de-DE" dirty="0" smtClean="0"/>
              <a:t>geöffnet</a:t>
            </a:r>
            <a:r>
              <a:rPr lang="de-DE" dirty="0"/>
              <a:t>, Strahlrohr demontiert, Stromzuführungen demontiert,   Korrekturspulen demontiert, Ventil </a:t>
            </a:r>
            <a:r>
              <a:rPr lang="de-DE" dirty="0" smtClean="0"/>
              <a:t>VD28 ausgebaut, </a:t>
            </a:r>
            <a:r>
              <a:rPr lang="de-DE" dirty="0"/>
              <a:t>Schweißmuffen für </a:t>
            </a:r>
            <a:r>
              <a:rPr lang="de-DE" dirty="0" err="1"/>
              <a:t>Dipolanschluß</a:t>
            </a:r>
            <a:r>
              <a:rPr lang="de-DE" dirty="0"/>
              <a:t>                                                                       entfernt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Umbau: </a:t>
            </a:r>
            <a:r>
              <a:rPr lang="de-DE" b="1" dirty="0" smtClean="0"/>
              <a:t>                                                                                            </a:t>
            </a:r>
            <a:r>
              <a:rPr lang="de-DE" dirty="0" smtClean="0"/>
              <a:t>neue </a:t>
            </a:r>
            <a:r>
              <a:rPr lang="de-DE" dirty="0"/>
              <a:t>Verrohrung </a:t>
            </a:r>
            <a:r>
              <a:rPr lang="de-DE" dirty="0" smtClean="0"/>
              <a:t>begonnen, Konvektionssperren und Flansche sind angefertigt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Fehlt:                                                                                </a:t>
            </a:r>
            <a:r>
              <a:rPr lang="de-DE" dirty="0" smtClean="0"/>
              <a:t>Rückschlagklappe, </a:t>
            </a:r>
            <a:r>
              <a:rPr lang="de-DE" dirty="0" err="1" smtClean="0"/>
              <a:t>Coreolis</a:t>
            </a:r>
            <a:r>
              <a:rPr lang="de-DE" dirty="0" smtClean="0"/>
              <a:t>-Messblenden, Sicherheitsventil mit </a:t>
            </a:r>
            <a:r>
              <a:rPr lang="de-DE" dirty="0" err="1" smtClean="0"/>
              <a:t>Anschweißflansch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64699" cy="379252"/>
          </a:xfrm>
        </p:spPr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2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AMTF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Box NL vor dem Umbau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4005064"/>
            <a:ext cx="2411412" cy="24114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37626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>
          <a:xfrm>
            <a:off x="5059810" y="5877272"/>
            <a:ext cx="204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Box NL </a:t>
            </a:r>
            <a:r>
              <a:rPr lang="de-DE" dirty="0" smtClean="0"/>
              <a:t>im Umbau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528392" cy="492334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38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AMTF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7" y="1268760"/>
            <a:ext cx="3960440" cy="421181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Box </a:t>
            </a:r>
            <a:r>
              <a:rPr lang="de-DE" b="1" dirty="0" smtClean="0"/>
              <a:t>NR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Demontage:                                                                                             </a:t>
            </a:r>
            <a:r>
              <a:rPr lang="de-DE" dirty="0" smtClean="0"/>
              <a:t>geöffnet</a:t>
            </a:r>
            <a:r>
              <a:rPr lang="de-DE" dirty="0"/>
              <a:t>, Strahlrohr </a:t>
            </a:r>
            <a:r>
              <a:rPr lang="de-DE" dirty="0" smtClean="0"/>
              <a:t>demontiert,                                                                  Korrekturspulen </a:t>
            </a:r>
            <a:r>
              <a:rPr lang="de-DE" dirty="0"/>
              <a:t>demontiert</a:t>
            </a:r>
            <a:r>
              <a:rPr lang="de-DE" dirty="0" smtClean="0"/>
              <a:t>,                                                              Schweißmuffen für </a:t>
            </a:r>
            <a:r>
              <a:rPr lang="de-DE" dirty="0" err="1" smtClean="0"/>
              <a:t>Dipolanschluß</a:t>
            </a:r>
            <a:r>
              <a:rPr lang="de-DE" dirty="0" smtClean="0"/>
              <a:t>                                                                       entfernt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Umbau</a:t>
            </a:r>
            <a:r>
              <a:rPr lang="de-DE" b="1" dirty="0"/>
              <a:t>: </a:t>
            </a:r>
            <a:r>
              <a:rPr lang="de-DE" b="1" dirty="0" smtClean="0"/>
              <a:t>                                                                                           </a:t>
            </a:r>
            <a:r>
              <a:rPr lang="de-DE" dirty="0" smtClean="0"/>
              <a:t>Stromzuführungsbox </a:t>
            </a:r>
            <a:r>
              <a:rPr lang="de-DE" dirty="0"/>
              <a:t>wieder                                                                       verschweißt, </a:t>
            </a:r>
            <a:r>
              <a:rPr lang="de-DE" dirty="0" smtClean="0"/>
              <a:t>                                                                                         Konvektionssperren angefertigt,  Blindflansche sind montiert, </a:t>
            </a:r>
            <a:r>
              <a:rPr lang="de-DE" dirty="0" err="1" smtClean="0"/>
              <a:t>Lecksuche</a:t>
            </a:r>
            <a:r>
              <a:rPr lang="de-DE" dirty="0" smtClean="0"/>
              <a:t>, läuft danach wird die Konvektionssperre montiert und die Box geschlossen                                                                 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64699" cy="379252"/>
          </a:xfrm>
        </p:spPr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571082" cy="5229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1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AMTF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2204864"/>
            <a:ext cx="8353425" cy="421181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Box </a:t>
            </a:r>
            <a:r>
              <a:rPr lang="de-DE" b="1" dirty="0" smtClean="0"/>
              <a:t>Subcooler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Demontage:                                                                                             </a:t>
            </a:r>
            <a:r>
              <a:rPr lang="de-DE" dirty="0" smtClean="0"/>
              <a:t>Vakuummantel vom                                                                    vom </a:t>
            </a:r>
            <a:r>
              <a:rPr lang="de-DE" dirty="0" err="1" smtClean="0"/>
              <a:t>Transferanschluß</a:t>
            </a:r>
            <a:r>
              <a:rPr lang="de-DE" dirty="0" smtClean="0"/>
              <a:t> +                                                                                  + </a:t>
            </a:r>
            <a:r>
              <a:rPr lang="de-DE" dirty="0" err="1" smtClean="0"/>
              <a:t>Boxenanschluß</a:t>
            </a:r>
            <a:r>
              <a:rPr lang="de-DE" dirty="0" smtClean="0"/>
              <a:t> entfernt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Umbau:----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64699" cy="379252"/>
          </a:xfrm>
        </p:spPr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804434" cy="4258789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02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AMTF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3425" cy="223224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Kicker-Bypass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Demontage:                                                                                                             </a:t>
            </a:r>
            <a:r>
              <a:rPr lang="de-DE" dirty="0" smtClean="0"/>
              <a:t>aus Tunnel WL ~120m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Umbau:                                                                                                                   </a:t>
            </a:r>
            <a:r>
              <a:rPr lang="de-DE" dirty="0"/>
              <a:t>i</a:t>
            </a:r>
            <a:r>
              <a:rPr lang="de-DE" dirty="0" smtClean="0"/>
              <a:t>st von MEA </a:t>
            </a:r>
            <a:r>
              <a:rPr lang="de-DE" dirty="0"/>
              <a:t>2 in der </a:t>
            </a:r>
            <a:r>
              <a:rPr lang="de-DE" dirty="0" smtClean="0"/>
              <a:t>AMTF gemessen,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Schweißanschlüsse Dipol sind vorbereitet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64699" cy="379252"/>
          </a:xfrm>
        </p:spPr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15653" r="10330" b="3635"/>
          <a:stretch/>
        </p:blipFill>
        <p:spPr>
          <a:xfrm>
            <a:off x="1115616" y="3717032"/>
            <a:ext cx="3467406" cy="20263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6527" r="26850"/>
          <a:stretch/>
        </p:blipFill>
        <p:spPr>
          <a:xfrm>
            <a:off x="4788024" y="3717032"/>
            <a:ext cx="3253701" cy="20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3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</a:t>
            </a:r>
            <a:br>
              <a:rPr lang="de-DE" dirty="0"/>
            </a:br>
            <a:r>
              <a:rPr lang="de-DE" dirty="0"/>
              <a:t>Dank</a:t>
            </a: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Zwischenstand Boxen-Umbau AMTF, Boxen im Tunnel und Hallen</a:t>
            </a:r>
            <a:r>
              <a:rPr lang="de-DE" smtClean="0"/>
              <a:t>schrift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2060848"/>
            <a:ext cx="8281168" cy="435582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2400" b="1" dirty="0"/>
              <a:t>HERA Tunnel 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 smtClean="0"/>
              <a:t>Transferanschlüsse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/>
              <a:t>	</a:t>
            </a:r>
            <a:r>
              <a:rPr lang="de-DE" sz="2400" dirty="0" smtClean="0"/>
              <a:t>WR 150m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/>
              <a:t>	</a:t>
            </a:r>
            <a:r>
              <a:rPr lang="de-DE" sz="2400" dirty="0" smtClean="0"/>
              <a:t>WR 750m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/>
              <a:t>	</a:t>
            </a:r>
            <a:r>
              <a:rPr lang="de-DE" sz="2400" dirty="0" smtClean="0"/>
              <a:t>NL </a:t>
            </a:r>
            <a:r>
              <a:rPr lang="de-DE" sz="2400" dirty="0"/>
              <a:t>und NR </a:t>
            </a:r>
            <a:r>
              <a:rPr lang="de-DE" sz="2400" dirty="0" smtClean="0"/>
              <a:t>150m</a:t>
            </a:r>
            <a:endParaRPr lang="de-DE" sz="2400" dirty="0"/>
          </a:p>
          <a:p>
            <a:pPr marL="0" indent="0">
              <a:spcAft>
                <a:spcPts val="0"/>
              </a:spcAft>
              <a:buNone/>
            </a:pPr>
            <a:endParaRPr lang="de-DE" sz="2400" b="1" dirty="0" smtClean="0">
              <a:solidFill>
                <a:prstClr val="black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400" b="1" dirty="0"/>
              <a:t>HERA </a:t>
            </a:r>
            <a:r>
              <a:rPr lang="de-DE" sz="2400" b="1" dirty="0" smtClean="0">
                <a:solidFill>
                  <a:prstClr val="black"/>
                </a:solidFill>
              </a:rPr>
              <a:t>Hallen</a:t>
            </a:r>
            <a:r>
              <a:rPr lang="de-DE" sz="2400" b="1" dirty="0">
                <a:solidFill>
                  <a:prstClr val="black"/>
                </a:solidFill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 smtClean="0"/>
              <a:t>Halle </a:t>
            </a:r>
            <a:r>
              <a:rPr lang="de-DE" sz="2400" dirty="0"/>
              <a:t>Nord </a:t>
            </a:r>
            <a:r>
              <a:rPr lang="de-DE" sz="2400" dirty="0" smtClean="0"/>
              <a:t>	</a:t>
            </a:r>
            <a:r>
              <a:rPr lang="de-DE" sz="2400" dirty="0" smtClean="0">
                <a:sym typeface="Wingdings" panose="05000000000000000000" pitchFamily="2" charset="2"/>
              </a:rPr>
              <a:t> Transferanschluss </a:t>
            </a:r>
            <a:r>
              <a:rPr lang="de-DE" sz="2400" dirty="0" smtClean="0"/>
              <a:t>über </a:t>
            </a:r>
            <a:r>
              <a:rPr lang="de-DE" sz="2400" dirty="0"/>
              <a:t>der Hallen </a:t>
            </a:r>
            <a:r>
              <a:rPr lang="de-DE" sz="2400" dirty="0" smtClean="0"/>
              <a:t>Box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/>
              <a:t>Hallen </a:t>
            </a:r>
            <a:r>
              <a:rPr lang="de-DE" sz="2400" dirty="0"/>
              <a:t>Box</a:t>
            </a:r>
            <a:endParaRPr lang="de-DE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 smtClean="0"/>
              <a:t>Halle </a:t>
            </a:r>
            <a:r>
              <a:rPr lang="de-DE" sz="2400" dirty="0"/>
              <a:t>West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/>
              <a:t>Hallen Box</a:t>
            </a: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1268760"/>
            <a:ext cx="8364699" cy="379252"/>
          </a:xfrm>
        </p:spPr>
        <p:txBody>
          <a:bodyPr/>
          <a:lstStyle/>
          <a:p>
            <a:r>
              <a:rPr lang="de-DE" dirty="0" smtClean="0"/>
              <a:t>MKS ALPSII-</a:t>
            </a:r>
            <a:r>
              <a:rPr lang="de-DE" dirty="0" err="1" smtClean="0"/>
              <a:t>Installations</a:t>
            </a:r>
            <a:r>
              <a:rPr lang="de-DE" dirty="0" smtClean="0"/>
              <a:t> Workshop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5580112" y="2060848"/>
            <a:ext cx="3179874" cy="435582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2400" b="1" dirty="0"/>
              <a:t>AMTF: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/>
              <a:t>Hera Box NL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/>
              <a:t>Hera Box NR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/>
              <a:t>Subcooler</a:t>
            </a:r>
          </a:p>
          <a:p>
            <a:pPr marL="0" indent="0">
              <a:spcAft>
                <a:spcPts val="0"/>
              </a:spcAft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Hera Tunnel</a:t>
            </a:r>
            <a:br>
              <a:rPr lang="de-DE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/>
              <a:t>WR 750m Transferleitung</a:t>
            </a:r>
          </a:p>
          <a:p>
            <a:pPr lvl="0"/>
            <a:r>
              <a:rPr lang="de-DE" dirty="0" smtClean="0"/>
              <a:t>Demontage:                                                                                             </a:t>
            </a:r>
            <a:r>
              <a:rPr lang="de-DE" dirty="0" err="1" smtClean="0"/>
              <a:t>Transferleitungsanschluß</a:t>
            </a:r>
            <a:r>
              <a:rPr lang="de-DE" dirty="0" smtClean="0"/>
              <a:t> von dem Subcooler-/</a:t>
            </a:r>
            <a:r>
              <a:rPr lang="de-DE" dirty="0" err="1" smtClean="0"/>
              <a:t>Boxenanschluß</a:t>
            </a:r>
            <a:r>
              <a:rPr lang="de-DE" dirty="0" smtClean="0"/>
              <a:t> getrennt</a:t>
            </a:r>
          </a:p>
          <a:p>
            <a:pPr lvl="0"/>
            <a:r>
              <a:rPr lang="de-DE" dirty="0" smtClean="0"/>
              <a:t>Umbau:</a:t>
            </a:r>
            <a:br>
              <a:rPr lang="de-DE" dirty="0" smtClean="0"/>
            </a:br>
            <a:r>
              <a:rPr lang="de-DE" dirty="0" err="1" smtClean="0"/>
              <a:t>Prozeßltg</a:t>
            </a:r>
            <a:r>
              <a:rPr lang="de-DE" dirty="0" smtClean="0"/>
              <a:t>. mit </a:t>
            </a:r>
            <a:r>
              <a:rPr lang="de-DE" dirty="0" err="1" smtClean="0"/>
              <a:t>Klöpperboden</a:t>
            </a:r>
            <a:r>
              <a:rPr lang="de-DE" dirty="0" smtClean="0"/>
              <a:t> verschlossen, </a:t>
            </a:r>
            <a:r>
              <a:rPr lang="de-DE" dirty="0" err="1" smtClean="0"/>
              <a:t>Vakkumsperre</a:t>
            </a:r>
            <a:r>
              <a:rPr lang="de-DE" dirty="0" smtClean="0"/>
              <a:t> angebohrt und einen neuen Vakuummantel mit KF-</a:t>
            </a:r>
            <a:r>
              <a:rPr lang="de-DE" dirty="0" err="1" smtClean="0"/>
              <a:t>Anschluß</a:t>
            </a:r>
            <a:r>
              <a:rPr lang="de-DE" dirty="0" smtClean="0"/>
              <a:t> zur </a:t>
            </a:r>
            <a:r>
              <a:rPr lang="de-DE" dirty="0" err="1" smtClean="0"/>
              <a:t>Lecksuche</a:t>
            </a:r>
            <a:r>
              <a:rPr lang="de-DE" dirty="0" smtClean="0"/>
              <a:t> installiert</a:t>
            </a:r>
          </a:p>
          <a:p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MKS ALPSII-Installations Workshop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/>
              <a:t>WR 150m Transferleitung</a:t>
            </a:r>
          </a:p>
          <a:p>
            <a:pPr lvl="0"/>
            <a:r>
              <a:rPr lang="de-DE" dirty="0" smtClean="0"/>
              <a:t>Demontage:                                                                                             </a:t>
            </a:r>
            <a:r>
              <a:rPr lang="de-DE" dirty="0" err="1" smtClean="0"/>
              <a:t>Transferleitungsanschluß</a:t>
            </a:r>
            <a:r>
              <a:rPr lang="de-DE" dirty="0" smtClean="0"/>
              <a:t> von dem Subcooler-/</a:t>
            </a:r>
            <a:r>
              <a:rPr lang="de-DE" dirty="0" err="1" smtClean="0"/>
              <a:t>Boxenanschluß</a:t>
            </a:r>
            <a:r>
              <a:rPr lang="de-DE" dirty="0" smtClean="0"/>
              <a:t> getrennt</a:t>
            </a:r>
          </a:p>
          <a:p>
            <a:pPr lvl="0"/>
            <a:r>
              <a:rPr lang="de-DE" dirty="0" smtClean="0"/>
              <a:t>Umbau:                                             </a:t>
            </a:r>
            <a:r>
              <a:rPr lang="de-DE" dirty="0" err="1" smtClean="0"/>
              <a:t>Prozeßltg</a:t>
            </a:r>
            <a:r>
              <a:rPr lang="de-DE" dirty="0" smtClean="0"/>
              <a:t>. mit </a:t>
            </a:r>
            <a:r>
              <a:rPr lang="de-DE" dirty="0" err="1" smtClean="0"/>
              <a:t>Klöpperboden</a:t>
            </a:r>
            <a:r>
              <a:rPr lang="de-DE" dirty="0" smtClean="0"/>
              <a:t> verschlossen, </a:t>
            </a:r>
            <a:r>
              <a:rPr lang="de-DE" dirty="0" err="1" smtClean="0"/>
              <a:t>Vakkumsperre</a:t>
            </a:r>
            <a:r>
              <a:rPr lang="de-DE" dirty="0" smtClean="0"/>
              <a:t> angebohrt und einen neuen Vakuummantel mit KF-</a:t>
            </a:r>
            <a:r>
              <a:rPr lang="de-DE" dirty="0" err="1" smtClean="0"/>
              <a:t>Anschluß</a:t>
            </a:r>
            <a:r>
              <a:rPr lang="de-DE" dirty="0" smtClean="0"/>
              <a:t> zur </a:t>
            </a:r>
            <a:r>
              <a:rPr lang="de-DE" dirty="0" err="1" smtClean="0"/>
              <a:t>Lecksuche</a:t>
            </a:r>
            <a:r>
              <a:rPr lang="de-DE" dirty="0" smtClean="0"/>
              <a:t> installiert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76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Tunnel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83301" y="764704"/>
            <a:ext cx="8364699" cy="379252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</a:t>
            </a:r>
            <a:r>
              <a:rPr lang="de-DE" dirty="0" smtClean="0"/>
              <a:t>Workshop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800" b="2701"/>
          <a:stretch/>
        </p:blipFill>
        <p:spPr>
          <a:xfrm>
            <a:off x="683568" y="1616164"/>
            <a:ext cx="2807378" cy="2672943"/>
          </a:xfrm>
        </p:spPr>
      </p:pic>
      <p:sp>
        <p:nvSpPr>
          <p:cNvPr id="8" name="Inhaltsplatzhalter 6"/>
          <p:cNvSpPr txBox="1">
            <a:spLocks/>
          </p:cNvSpPr>
          <p:nvPr/>
        </p:nvSpPr>
        <p:spPr>
          <a:xfrm>
            <a:off x="4860032" y="1484783"/>
            <a:ext cx="4116548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5153"/>
          <a:stretch/>
        </p:blipFill>
        <p:spPr>
          <a:xfrm>
            <a:off x="971600" y="4402107"/>
            <a:ext cx="2433482" cy="184189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/>
          <a:stretch/>
        </p:blipFill>
        <p:spPr>
          <a:xfrm>
            <a:off x="5140093" y="1661235"/>
            <a:ext cx="2520280" cy="271151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5" t="17569" r="12100" b="13765"/>
          <a:stretch/>
        </p:blipFill>
        <p:spPr>
          <a:xfrm>
            <a:off x="5474860" y="4402107"/>
            <a:ext cx="1850745" cy="171175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83984" y="1207138"/>
            <a:ext cx="2648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WR Transferleitung 150m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76056" y="1207138"/>
            <a:ext cx="2648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WR Transferleitung 750m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25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Tunnel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031" y="1196752"/>
            <a:ext cx="8353425" cy="4211811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NL und NR ~150m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Demontage:                                                                                                               </a:t>
            </a:r>
            <a:r>
              <a:rPr lang="de-DE" dirty="0" smtClean="0"/>
              <a:t>Tunnel Boxen von der </a:t>
            </a:r>
            <a:r>
              <a:rPr lang="de-DE" dirty="0" err="1" smtClean="0"/>
              <a:t>Transferltg</a:t>
            </a:r>
            <a:r>
              <a:rPr lang="de-DE" dirty="0" smtClean="0"/>
              <a:t>. getrennt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Umbau:                                                                                                                        </a:t>
            </a:r>
            <a:r>
              <a:rPr lang="de-DE" dirty="0" smtClean="0"/>
              <a:t>die </a:t>
            </a:r>
            <a:r>
              <a:rPr lang="de-DE" dirty="0" err="1" smtClean="0"/>
              <a:t>Transferltg</a:t>
            </a:r>
            <a:r>
              <a:rPr lang="de-DE" dirty="0" smtClean="0"/>
              <a:t>.-Anschlüsse müssen noch Umgebaut werden bzw. an die neue Tunnel Boxen Geometrie angepasst werden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Fehlt:                                                                                                                          </a:t>
            </a:r>
            <a:r>
              <a:rPr lang="de-DE" dirty="0" smtClean="0"/>
              <a:t>Entsprechende Zeichnungen der Anschlüsse und genaue Lageposition der umgebauten Boxen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64699" cy="379252"/>
          </a:xfrm>
        </p:spPr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</a:t>
            </a:r>
            <a:r>
              <a:rPr lang="de-DE" dirty="0" smtClean="0"/>
              <a:t>Workshop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203848" cy="21381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38" y="4259170"/>
            <a:ext cx="4392488" cy="22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Hallen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395536" y="1512642"/>
            <a:ext cx="4116548" cy="5010249"/>
          </a:xfrm>
        </p:spPr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prstClr val="black"/>
                </a:solidFill>
              </a:rPr>
              <a:t>Hallen Box West</a:t>
            </a:r>
            <a:endParaRPr lang="de-DE" b="1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prstClr val="black"/>
                </a:solidFill>
              </a:rPr>
              <a:t>Demontage:                                                                                             </a:t>
            </a:r>
            <a:r>
              <a:rPr lang="de-DE" dirty="0" err="1" smtClean="0">
                <a:solidFill>
                  <a:prstClr val="black"/>
                </a:solidFill>
              </a:rPr>
              <a:t>Boxenanschluß</a:t>
            </a:r>
            <a:r>
              <a:rPr lang="de-DE" dirty="0" smtClean="0">
                <a:solidFill>
                  <a:prstClr val="black"/>
                </a:solidFill>
              </a:rPr>
              <a:t> zu den Referenzmagneten getrennt, Ventile der Hallenbox ausgebaut und zur Revision beim Hersteller geschickt </a:t>
            </a:r>
            <a:endParaRPr lang="de-DE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</a:rPr>
              <a:t>Umbau:                                             </a:t>
            </a:r>
            <a:r>
              <a:rPr lang="de-DE" dirty="0" err="1" smtClean="0">
                <a:solidFill>
                  <a:prstClr val="black"/>
                </a:solidFill>
              </a:rPr>
              <a:t>Prozeßltg</a:t>
            </a:r>
            <a:r>
              <a:rPr lang="de-DE" dirty="0" smtClean="0">
                <a:solidFill>
                  <a:prstClr val="black"/>
                </a:solidFill>
              </a:rPr>
              <a:t>. mit </a:t>
            </a:r>
            <a:r>
              <a:rPr lang="de-DE" dirty="0" err="1" smtClean="0">
                <a:solidFill>
                  <a:prstClr val="black"/>
                </a:solidFill>
              </a:rPr>
              <a:t>Klöpperboden</a:t>
            </a:r>
            <a:r>
              <a:rPr lang="de-DE" dirty="0" smtClean="0">
                <a:solidFill>
                  <a:prstClr val="black"/>
                </a:solidFill>
              </a:rPr>
              <a:t> verschlossen,         </a:t>
            </a:r>
            <a:r>
              <a:rPr lang="de-DE" dirty="0" err="1" smtClean="0">
                <a:solidFill>
                  <a:prstClr val="black"/>
                </a:solidFill>
              </a:rPr>
              <a:t>Warmgasanschluß</a:t>
            </a:r>
            <a:r>
              <a:rPr lang="de-DE" dirty="0" smtClean="0">
                <a:solidFill>
                  <a:prstClr val="black"/>
                </a:solidFill>
              </a:rPr>
              <a:t>                               offen gelassen, dieser steht         noch aus…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5930" r="5336"/>
          <a:stretch/>
        </p:blipFill>
        <p:spPr>
          <a:xfrm>
            <a:off x="6228184" y="188640"/>
            <a:ext cx="2633473" cy="36697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832" r="25912"/>
          <a:stretch/>
        </p:blipFill>
        <p:spPr>
          <a:xfrm>
            <a:off x="5972152" y="4005064"/>
            <a:ext cx="2889505" cy="2454679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29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Hallen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395536" y="1512642"/>
            <a:ext cx="3888432" cy="5010249"/>
          </a:xfrm>
        </p:spPr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prstClr val="black"/>
                </a:solidFill>
              </a:rPr>
              <a:t>Hallen Box Nord</a:t>
            </a:r>
            <a:endParaRPr lang="de-DE" b="1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prstClr val="black"/>
                </a:solidFill>
              </a:rPr>
              <a:t>Demontage:                                                                                             </a:t>
            </a:r>
            <a:r>
              <a:rPr lang="de-DE" dirty="0" err="1" smtClean="0">
                <a:solidFill>
                  <a:prstClr val="black"/>
                </a:solidFill>
              </a:rPr>
              <a:t>Boxenanschluß</a:t>
            </a:r>
            <a:r>
              <a:rPr lang="de-DE" dirty="0" smtClean="0">
                <a:solidFill>
                  <a:prstClr val="black"/>
                </a:solidFill>
              </a:rPr>
              <a:t> zur H1-Box getrennt, Ventile der Hallenbox ausgebaut und zur Revision beim Hersteller geschickt </a:t>
            </a:r>
            <a:endParaRPr lang="de-DE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</a:rPr>
              <a:t>Umbau:                                             </a:t>
            </a:r>
            <a:r>
              <a:rPr lang="de-DE" dirty="0" err="1" smtClean="0">
                <a:solidFill>
                  <a:prstClr val="black"/>
                </a:solidFill>
              </a:rPr>
              <a:t>Prozeßltg</a:t>
            </a:r>
            <a:r>
              <a:rPr lang="de-DE" dirty="0" smtClean="0">
                <a:solidFill>
                  <a:prstClr val="black"/>
                </a:solidFill>
              </a:rPr>
              <a:t>. mit </a:t>
            </a:r>
            <a:r>
              <a:rPr lang="de-DE" dirty="0" err="1" smtClean="0">
                <a:solidFill>
                  <a:prstClr val="black"/>
                </a:solidFill>
              </a:rPr>
              <a:t>Kurzschluß</a:t>
            </a:r>
            <a:r>
              <a:rPr lang="de-DE" dirty="0" smtClean="0">
                <a:solidFill>
                  <a:prstClr val="black"/>
                </a:solidFill>
              </a:rPr>
              <a:t> versehen so das die Box wieder an der </a:t>
            </a:r>
            <a:r>
              <a:rPr lang="de-DE" dirty="0" err="1" smtClean="0">
                <a:solidFill>
                  <a:prstClr val="black"/>
                </a:solidFill>
              </a:rPr>
              <a:t>Transferltg</a:t>
            </a:r>
            <a:r>
              <a:rPr lang="de-DE" dirty="0" smtClean="0">
                <a:solidFill>
                  <a:prstClr val="black"/>
                </a:solidFill>
              </a:rPr>
              <a:t>. </a:t>
            </a:r>
            <a:r>
              <a:rPr lang="de-DE" dirty="0">
                <a:solidFill>
                  <a:prstClr val="black"/>
                </a:solidFill>
              </a:rPr>
              <a:t>a</a:t>
            </a:r>
            <a:r>
              <a:rPr lang="de-DE" dirty="0" smtClean="0">
                <a:solidFill>
                  <a:prstClr val="black"/>
                </a:solidFill>
              </a:rPr>
              <a:t>ngebunden ist, Vakuummantel geschlossen.                       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8" t="15469" r="3386" b="14225"/>
          <a:stretch/>
        </p:blipFill>
        <p:spPr>
          <a:xfrm>
            <a:off x="4716016" y="1412776"/>
            <a:ext cx="4242816" cy="3189427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11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Hallen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24555"/>
          <a:stretch/>
        </p:blipFill>
        <p:spPr>
          <a:xfrm>
            <a:off x="5868144" y="622708"/>
            <a:ext cx="2672859" cy="22067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10106" r="16050"/>
          <a:stretch/>
        </p:blipFill>
        <p:spPr>
          <a:xfrm>
            <a:off x="3419872" y="2996952"/>
            <a:ext cx="2984602" cy="30824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1" t="8091" r="10593" b="6074"/>
          <a:stretch/>
        </p:blipFill>
        <p:spPr>
          <a:xfrm>
            <a:off x="683568" y="2204864"/>
            <a:ext cx="2472538" cy="275783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11559" y="1556792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Hallen Box Nord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1007"/>
            <a:ext cx="7272809" cy="186841"/>
          </a:xfrm>
        </p:spPr>
        <p:txBody>
          <a:bodyPr/>
          <a:lstStyle/>
          <a:p>
            <a:r>
              <a:rPr lang="en-US" dirty="0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53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Hallen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MKS ALPSII-</a:t>
            </a:r>
            <a:r>
              <a:rPr lang="de-DE" dirty="0" err="1"/>
              <a:t>Installations</a:t>
            </a:r>
            <a:r>
              <a:rPr lang="de-DE" dirty="0"/>
              <a:t> Workshop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435120" y="2204865"/>
            <a:ext cx="5433023" cy="360040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In Planung: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Transferleitung Halle Nord trennen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Trennstelle mit Blindscheiben versehen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Neuen 80k-Ltgs Anschluss erstellen</a:t>
            </a:r>
          </a:p>
          <a:p>
            <a:pPr marL="0" indent="0">
              <a:buNone/>
            </a:pPr>
            <a:r>
              <a:rPr lang="de-DE" b="1" dirty="0" smtClean="0"/>
              <a:t>Was fehlt: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Zeichnung um die Trennstelle zu definieren</a:t>
            </a:r>
          </a:p>
          <a:p>
            <a:pPr marL="0" indent="0">
              <a:buNone/>
            </a:pPr>
            <a:r>
              <a:rPr lang="de-DE" b="1" dirty="0" smtClean="0"/>
              <a:t>Extra: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Das Gerüst steht schon vor Ort…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9" b="15249"/>
          <a:stretch/>
        </p:blipFill>
        <p:spPr>
          <a:xfrm>
            <a:off x="4788024" y="1052736"/>
            <a:ext cx="4167773" cy="18918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4" y="2996952"/>
            <a:ext cx="2920163" cy="337996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47902" y="1268760"/>
            <a:ext cx="3560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Transferleitung trennen Halle Nord</a:t>
            </a:r>
          </a:p>
          <a:p>
            <a:r>
              <a:rPr lang="de-DE" sz="1600" b="1" dirty="0"/>
              <a:t>ü</a:t>
            </a:r>
            <a:r>
              <a:rPr lang="de-DE" sz="1600" b="1" dirty="0" smtClean="0"/>
              <a:t>ber der Hallenbox </a:t>
            </a:r>
          </a:p>
          <a:p>
            <a:endParaRPr lang="de-DE" sz="1600" dirty="0" err="1" smtClean="0"/>
          </a:p>
        </p:txBody>
      </p:sp>
      <p:sp>
        <p:nvSpPr>
          <p:cNvPr id="9" name="Fußzeilenplatzhalter 4">
            <a:extLst>
              <a:ext uri="{FF2B5EF4-FFF2-40B4-BE49-F238E27FC236}">
                <a16:creationId xmlns="" xmlns:a16="http://schemas.microsoft.com/office/drawing/2014/main" id="{D548E901-6193-4C0B-888B-0B419F3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97352"/>
            <a:ext cx="7272809" cy="186841"/>
          </a:xfrm>
        </p:spPr>
        <p:txBody>
          <a:bodyPr/>
          <a:lstStyle/>
          <a:p>
            <a:r>
              <a:rPr lang="en-US" smtClean="0"/>
              <a:t>| MKS ALPSII-Installations Workshop, Hintz, 19.03.2019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185217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4x3_d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3" id="{5D8BC3BD-E354-DF45-9FEA-E5F9AF9E92A8}" vid="{3D36991A-74E3-E646-AAE5-EA9564F16DA0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DESY_PowerPoint_4x3_de</Template>
  <TotalTime>0</TotalTime>
  <Words>620</Words>
  <Application>Microsoft Office PowerPoint</Application>
  <PresentationFormat>Bildschirmpräsentation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DESY_PowerPoint_4x3_de</vt:lpstr>
      <vt:lpstr>Zwischenstand Boxen-Umbau AMTF, Boxen im Tunnel und Hallen</vt:lpstr>
      <vt:lpstr>Zwischenstand Boxen-Umbau AMTF, Boxen im Tunnel und Hallenschrift</vt:lpstr>
      <vt:lpstr>Hera Tunnel </vt:lpstr>
      <vt:lpstr>Hera Tunnel </vt:lpstr>
      <vt:lpstr>HERA Tunnel </vt:lpstr>
      <vt:lpstr>Hera Hallen </vt:lpstr>
      <vt:lpstr>Hera Hallen </vt:lpstr>
      <vt:lpstr>Hera Hallen </vt:lpstr>
      <vt:lpstr>Hera Hallen </vt:lpstr>
      <vt:lpstr>Hera Hallen </vt:lpstr>
      <vt:lpstr>AMTF  </vt:lpstr>
      <vt:lpstr>AMTF</vt:lpstr>
      <vt:lpstr>AMTF  </vt:lpstr>
      <vt:lpstr>AMTF  </vt:lpstr>
      <vt:lpstr>AMTF </vt:lpstr>
      <vt:lpstr>Vielen  Dank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Zwischenstand Boxen-Umbau AMTF, Boxen im Tunnel und Hallen</dc:title>
  <dc:creator>Hintz, Heiko</dc:creator>
  <cp:lastModifiedBy>Hintz, Heiko</cp:lastModifiedBy>
  <cp:revision>36</cp:revision>
  <dcterms:created xsi:type="dcterms:W3CDTF">2019-03-15T13:16:35Z</dcterms:created>
  <dcterms:modified xsi:type="dcterms:W3CDTF">2019-04-02T08:02:08Z</dcterms:modified>
</cp:coreProperties>
</file>