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8" r:id="rId3"/>
    <p:sldMasterId id="2147483681" r:id="rId4"/>
  </p:sldMasterIdLst>
  <p:notesMasterIdLst>
    <p:notesMasterId r:id="rId13"/>
  </p:notesMasterIdLst>
  <p:sldIdLst>
    <p:sldId id="256" r:id="rId5"/>
    <p:sldId id="264" r:id="rId6"/>
    <p:sldId id="257" r:id="rId7"/>
    <p:sldId id="258" r:id="rId8"/>
    <p:sldId id="262" r:id="rId9"/>
    <p:sldId id="259" r:id="rId10"/>
    <p:sldId id="260" r:id="rId11"/>
    <p:sldId id="263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A2F8-C207-4820-A13E-A857D20751A7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2AD03-D816-45BF-9E2C-7A5F5B3B0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87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AD03-D816-45BF-9E2C-7A5F5B3B078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03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99B0-66ED-4DC8-A444-91201FAEE4D5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 flipH="1">
            <a:off x="3131840" y="4523636"/>
            <a:ext cx="601758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3131840" y="5275833"/>
            <a:ext cx="6012163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A008-B03F-4AEB-BF0D-242799B39311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4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AE-108C-4F1A-9AF7-187625B7B34F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8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AE-108C-4F1A-9AF7-187625B7B34F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55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5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3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69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1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82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7260" y="4689711"/>
            <a:ext cx="72108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99B0-66ED-4DC8-A444-91201FAEE4D5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9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9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99B0-66ED-4DC8-A444-91201FAEE4D5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BF55BD-F1BF-4BEC-9E60-2BF481BB63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804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2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99B0-66ED-4DC8-A444-91201FAEE4D5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BF55BD-F1BF-4BEC-9E60-2BF481BB63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05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2088" y="620688"/>
            <a:ext cx="77724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2132856"/>
            <a:ext cx="6400800" cy="1752600"/>
          </a:xfrm>
          <a:prstGeom prst="rect">
            <a:avLst/>
          </a:prstGeom>
          <a:effectLst>
            <a:glow rad="139700">
              <a:schemeClr val="bg1">
                <a:alpha val="0"/>
              </a:schemeClr>
            </a:glow>
            <a:softEdge rad="0"/>
          </a:effectLst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9A2E-B7EC-4280-985B-322C1A6C80DB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600" y="781055"/>
            <a:ext cx="7772400" cy="1656184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9A2E-B7EC-4280-985B-322C1A6C80DB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90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C2E-5475-4DE0-9F09-423CC9BA1F4F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rgbClr val="EFE125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7" y="4699560"/>
            <a:ext cx="7206973" cy="5650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7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C2E-5475-4DE0-9F09-423CC9BA1F4F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0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A008-B03F-4AEB-BF0D-242799B39311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9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410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1199B0-66ED-4DC8-A444-91201FAEE4D5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92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10" name="Picture 2" descr="C:\Users\corona\Desktop\TODO\general\images-png\soleilq [Converti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613186"/>
            <a:ext cx="6737130" cy="62481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3600" y="6356350"/>
            <a:ext cx="234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0E9A2E-B7EC-4280-985B-322C1A6C80DB}" type="datetimeFigureOut">
              <a:rPr lang="fr-FR" smtClean="0"/>
              <a:pPr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600" y="6356350"/>
            <a:ext cx="38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7" name="Picture 2" descr="C:\Users\corona\Desktop\TODO\general\images-png\soleilq [Converti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5673"/>
            <a:ext cx="7211424" cy="5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149C2E-5475-4DE0-9F09-423CC9BA1F4F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840"/>
            <a:ext cx="1224136" cy="5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DC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4400"/>
            <a:ext cx="7210800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59999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8" name="Picture 2" descr="C:\Users\corona\Desktop\TODO\general\images-png\soleilq [Converti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C1FD1-3CFD-4394-8B60-0025C3F980F3}" type="datetime1">
              <a:rPr lang="fr-FR" smtClean="0"/>
              <a:pPr/>
              <a:t>05/10/2019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ynchrotron-soleil.f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eclercq/jupyter-for-controls" TargetMode="Externa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bokeh.pydata.org/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leclercq/jupyter-for-controls/blob/master/tango_meeting_florence_0617/resources/videos/TangoMonitors.m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eclercq/jupyter-for-controls/blob/master/tango_meeting_florence_0617/resources/videos/Scanning.Interface.1.mp4" TargetMode="Externa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 err="1" smtClean="0">
                <a:solidFill>
                  <a:schemeClr val="bg1"/>
                </a:solidFill>
              </a:rPr>
              <a:t>Jupyter</a:t>
            </a:r>
            <a:r>
              <a:rPr lang="fr-FR" sz="4800" dirty="0" smtClean="0">
                <a:solidFill>
                  <a:schemeClr val="bg1"/>
                </a:solidFill>
              </a:rPr>
              <a:t> @ SOLEIL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79304" y="6211669"/>
            <a:ext cx="62646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Gwenaëlle Abeillé &amp; Alain </a:t>
            </a:r>
            <a:r>
              <a:rPr lang="fr-FR" dirty="0" err="1" smtClean="0">
                <a:solidFill>
                  <a:schemeClr val="bg1"/>
                </a:solidFill>
              </a:rPr>
              <a:t>Buteau</a:t>
            </a:r>
            <a:endParaRPr lang="fr-FR" dirty="0" smtClean="0">
              <a:solidFill>
                <a:schemeClr val="bg1"/>
              </a:solidFill>
            </a:endParaRPr>
          </a:p>
          <a:p>
            <a:pPr algn="r"/>
            <a:r>
              <a:rPr lang="fr-FR" i="1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fr-FR" i="1" dirty="0">
                <a:solidFill>
                  <a:schemeClr val="bg1"/>
                </a:solidFill>
                <a:hlinkClick r:id="rId2"/>
              </a:rPr>
              <a:t>://</a:t>
            </a:r>
            <a:r>
              <a:rPr lang="fr-FR" i="1" dirty="0" smtClean="0">
                <a:solidFill>
                  <a:schemeClr val="bg1"/>
                </a:solidFill>
                <a:hlinkClick r:id="rId2"/>
              </a:rPr>
              <a:t>www.synchrotron-soleil.fr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55576" y="-8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Jupyter@SOLEIL</a:t>
            </a:r>
            <a:endParaRPr lang="en-US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39552" y="17921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 widely deployed, only local initiatives</a:t>
            </a:r>
          </a:p>
          <a:p>
            <a:r>
              <a:rPr lang="en-US" dirty="0" smtClean="0"/>
              <a:t>Known initiatives:</a:t>
            </a:r>
          </a:p>
          <a:p>
            <a:pPr lvl="1"/>
            <a:r>
              <a:rPr lang="en-US" dirty="0" smtClean="0"/>
              <a:t>A POC as a front-end for Tango Control system</a:t>
            </a:r>
          </a:p>
          <a:p>
            <a:pPr lvl="1"/>
            <a:r>
              <a:rPr lang="en-US" dirty="0" smtClean="0"/>
              <a:t>An installation on our </a:t>
            </a:r>
            <a:r>
              <a:rPr lang="en-US" smtClean="0"/>
              <a:t>HPC infrastucture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55576" y="-8016"/>
            <a:ext cx="8229600" cy="1143000"/>
          </a:xfrm>
        </p:spPr>
        <p:txBody>
          <a:bodyPr/>
          <a:lstStyle/>
          <a:p>
            <a:r>
              <a:rPr lang="fr-FR" dirty="0" err="1" smtClean="0"/>
              <a:t>Jupyter</a:t>
            </a:r>
            <a:r>
              <a:rPr lang="fr-FR" dirty="0" smtClean="0"/>
              <a:t> for </a:t>
            </a:r>
            <a:r>
              <a:rPr lang="fr-FR" dirty="0" err="1" smtClean="0"/>
              <a:t>controls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1792184"/>
            <a:ext cx="8229600" cy="4525963"/>
          </a:xfrm>
        </p:spPr>
        <p:txBody>
          <a:bodyPr/>
          <a:lstStyle/>
          <a:p>
            <a:r>
              <a:rPr lang="en-US" dirty="0" smtClean="0"/>
              <a:t>On behalf of Nicolas </a:t>
            </a:r>
            <a:r>
              <a:rPr lang="en-US" dirty="0" err="1" smtClean="0"/>
              <a:t>Leclercq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Full resources available here:</a:t>
            </a:r>
          </a:p>
          <a:p>
            <a:pPr lvl="1"/>
            <a:r>
              <a:rPr lang="en-US" dirty="0" smtClean="0">
                <a:hlinkClick r:id="rId2"/>
              </a:rPr>
              <a:t>https://github.com/nleclercq/jupyter-for-controls</a:t>
            </a:r>
            <a:endParaRPr lang="en-US" dirty="0" smtClean="0"/>
          </a:p>
          <a:p>
            <a:r>
              <a:rPr lang="en-US" dirty="0" smtClean="0"/>
              <a:t>SOLEIL has driven a POC to use </a:t>
            </a:r>
            <a:r>
              <a:rPr lang="en-US" dirty="0" err="1" smtClean="0"/>
              <a:t>Jupyter</a:t>
            </a:r>
            <a:r>
              <a:rPr lang="en-US" dirty="0" smtClean="0"/>
              <a:t> upon our Tango control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r>
              <a:rPr lang="fr-FR" dirty="0" err="1"/>
              <a:t>Jupyter</a:t>
            </a:r>
            <a:r>
              <a:rPr lang="fr-FR" dirty="0"/>
              <a:t> for </a:t>
            </a:r>
            <a:r>
              <a:rPr lang="fr-FR" dirty="0" err="1" smtClean="0"/>
              <a:t>controls:Motivations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r>
              <a:rPr lang="en-US" dirty="0" smtClean="0"/>
              <a:t>Combining CLI &amp; GUI for beamline controls:</a:t>
            </a:r>
          </a:p>
          <a:p>
            <a:pPr lvl="1"/>
            <a:r>
              <a:rPr lang="en-US" dirty="0"/>
              <a:t>A pure CLI is convenient and powerful. But, provides no or very poor overview of the underlying systems state. </a:t>
            </a:r>
          </a:p>
          <a:p>
            <a:pPr lvl="1"/>
            <a:r>
              <a:rPr lang="en-US" dirty="0"/>
              <a:t>With a GUI, no need to learn commands and options. However, GUIs are painful to maintain not so often ergonomic. </a:t>
            </a:r>
          </a:p>
          <a:p>
            <a:endParaRPr lang="en-US" dirty="0" smtClean="0"/>
          </a:p>
          <a:p>
            <a:r>
              <a:rPr lang="en-US" dirty="0" err="1" smtClean="0">
                <a:effectLst/>
              </a:rPr>
              <a:t>Jupyter</a:t>
            </a:r>
            <a:r>
              <a:rPr lang="en-US" dirty="0" smtClean="0">
                <a:effectLst/>
              </a:rPr>
              <a:t> naturally solves a big part of this problem and its web orientation provides remote access for free.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3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8064896" cy="679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endParaRPr lang="fr-FR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notebook: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backend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ipywidgets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UI widgets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ipython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magics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autocompletion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bokeh</a:t>
            </a:r>
            <a:endParaRPr lang="fr-FR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powerful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1D &amp; 2D data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no official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bokeh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good (if not the best) solution for data streaming (i.e. live data update) and user interaction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plots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pytango</a:t>
            </a:r>
            <a:endParaRPr lang="fr-FR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tango communications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itango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autocompletion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SOLEIL's</a:t>
            </a: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scanning </a:t>
            </a:r>
            <a:r>
              <a:rPr lang="fr-FR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4625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POC </a:t>
            </a:r>
            <a:r>
              <a:rPr lang="fr-FR" dirty="0" err="1" smtClean="0"/>
              <a:t>stack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67" y="4797152"/>
            <a:ext cx="158626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33368"/>
            <a:ext cx="21050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Résultats de recherche d'images pour « bokeh python logo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7" descr="Résultats de recherche d'images pour « bokeh python logo 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9" descr="Résultats de recherche d'images pour « bokeh python logo 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19" y="2996952"/>
            <a:ext cx="1426006" cy="44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4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827584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Use case: a Tango </a:t>
            </a:r>
            <a:r>
              <a:rPr lang="fr-FR" dirty="0" err="1"/>
              <a:t>attribute</a:t>
            </a:r>
            <a:r>
              <a:rPr lang="fr-FR" dirty="0"/>
              <a:t> monitor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328498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https://github.com/nleclercq/jupyter-for-controls/blob/master/tango_meeting_florence_0617/resources/videos/TangoMonitors.mov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use case: a scanning platform interface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282883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https://github.com/nleclercq/jupyter-for-controls/blob/master/tango_meeting_florence_0617/resources/videos/Scanning.Interface.1.mp4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Jupyter</a:t>
            </a:r>
            <a:r>
              <a:rPr lang="fr-FR" dirty="0" smtClean="0"/>
              <a:t> for data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r>
              <a:rPr lang="en-US" b="1" dirty="0" smtClean="0"/>
              <a:t>SOLEIL has local HPC platforms</a:t>
            </a:r>
          </a:p>
          <a:p>
            <a:r>
              <a:rPr lang="en-US" b="1" dirty="0" smtClean="0"/>
              <a:t>Our expectations for this workshop are to understand how </a:t>
            </a:r>
            <a:r>
              <a:rPr lang="en-US" b="1" dirty="0" err="1" smtClean="0"/>
              <a:t>Jupyter</a:t>
            </a:r>
            <a:r>
              <a:rPr lang="en-US" b="1" dirty="0" smtClean="0"/>
              <a:t> environment must be deployed on a large scale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44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EIL - fond g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Masque-PPT-blc-gris-170323</Template>
  <TotalTime>67</TotalTime>
  <Words>267</Words>
  <Application>Microsoft Office PowerPoint</Application>
  <PresentationFormat>Affichage à l'écran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Conception personnalisée</vt:lpstr>
      <vt:lpstr>1_Conception personnalisée</vt:lpstr>
      <vt:lpstr>SOLEIL - fond gris</vt:lpstr>
      <vt:lpstr>SOLEIL - fond blanc</vt:lpstr>
      <vt:lpstr>Jupyter @ SOLEIL</vt:lpstr>
      <vt:lpstr>Présentation PowerPoint</vt:lpstr>
      <vt:lpstr>Jupyter for controls</vt:lpstr>
      <vt:lpstr>Jupyter for controls:Motivations</vt:lpstr>
      <vt:lpstr>Présentation PowerPoint</vt:lpstr>
      <vt:lpstr>Use case: a Tango attribute monitor</vt:lpstr>
      <vt:lpstr>use case: a scanning platform interface</vt:lpstr>
      <vt:lpstr>Jupyter for data analysis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ABEILLE Gwenaelle</dc:creator>
  <cp:lastModifiedBy>ABEILLE Gwenaelle</cp:lastModifiedBy>
  <cp:revision>13</cp:revision>
  <dcterms:created xsi:type="dcterms:W3CDTF">2019-10-04T20:44:16Z</dcterms:created>
  <dcterms:modified xsi:type="dcterms:W3CDTF">2019-10-05T20:07:45Z</dcterms:modified>
</cp:coreProperties>
</file>