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264" r:id="rId3"/>
    <p:sldId id="267" r:id="rId4"/>
    <p:sldId id="283" r:id="rId5"/>
    <p:sldId id="278" r:id="rId6"/>
    <p:sldId id="284" r:id="rId7"/>
    <p:sldId id="280" r:id="rId8"/>
    <p:sldId id="285" r:id="rId9"/>
    <p:sldId id="279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264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C0C0B-5606-4118-8106-88F8417E0786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3ADCD-FC50-40A7-A0CF-439DCFF77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46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94d91ed7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94d91ed7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0197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1d4a22a89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1d4a22a89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8877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847B-4DC9-41DA-9F8E-EF591CCBA326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34C-8597-47D1-AE79-A73088FEF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4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847B-4DC9-41DA-9F8E-EF591CCBA326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34C-8597-47D1-AE79-A73088FEF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42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847B-4DC9-41DA-9F8E-EF591CCBA326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34C-8597-47D1-AE79-A73088FEF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73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38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847B-4DC9-41DA-9F8E-EF591CCBA326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34C-8597-47D1-AE79-A73088FEF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8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847B-4DC9-41DA-9F8E-EF591CCBA326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34C-8597-47D1-AE79-A73088FEF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8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847B-4DC9-41DA-9F8E-EF591CCBA326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34C-8597-47D1-AE79-A73088FEF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9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847B-4DC9-41DA-9F8E-EF591CCBA326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34C-8597-47D1-AE79-A73088FEF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26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847B-4DC9-41DA-9F8E-EF591CCBA326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34C-8597-47D1-AE79-A73088FEF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9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847B-4DC9-41DA-9F8E-EF591CCBA326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34C-8597-47D1-AE79-A73088FEF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07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847B-4DC9-41DA-9F8E-EF591CCBA326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34C-8597-47D1-AE79-A73088FEF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16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847B-4DC9-41DA-9F8E-EF591CCBA326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34C-8597-47D1-AE79-A73088FEF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58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E847B-4DC9-41DA-9F8E-EF591CCBA326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A934C-8597-47D1-AE79-A73088FEF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3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PaNOSC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WP4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673" y="2031356"/>
            <a:ext cx="3849060" cy="24536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51273" y="5985884"/>
            <a:ext cx="2409890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 smtClean="0"/>
              <a:t>Jakub Grosz, ELI Beamlines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28530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ELI Beamlines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 Data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57506"/>
            <a:ext cx="10515600" cy="4428564"/>
          </a:xfrm>
        </p:spPr>
        <p:txBody>
          <a:bodyPr>
            <a:normAutofit/>
          </a:bodyPr>
          <a:lstStyle/>
          <a:p>
            <a:pPr fontAlgn="base">
              <a:lnSpc>
                <a:spcPct val="120000"/>
              </a:lnSpc>
            </a:pPr>
            <a:r>
              <a:rPr lang="en-US" sz="2400" dirty="0" smtClean="0"/>
              <a:t>First users now – June 2019, E1: </a:t>
            </a:r>
            <a:r>
              <a:rPr lang="en-US" sz="2400" dirty="0" err="1" smtClean="0"/>
              <a:t>Biomolecular</a:t>
            </a:r>
            <a:r>
              <a:rPr lang="en-US" sz="2400" dirty="0" smtClean="0"/>
              <a:t> and Material Applications</a:t>
            </a:r>
          </a:p>
          <a:p>
            <a:pPr fontAlgn="base">
              <a:lnSpc>
                <a:spcPct val="120000"/>
              </a:lnSpc>
            </a:pPr>
            <a:r>
              <a:rPr lang="en-US" sz="2400" dirty="0" smtClean="0"/>
              <a:t>Data production for 2019 expected 200-400TB</a:t>
            </a:r>
          </a:p>
          <a:p>
            <a:pPr fontAlgn="base">
              <a:lnSpc>
                <a:spcPct val="120000"/>
              </a:lnSpc>
            </a:pPr>
            <a:r>
              <a:rPr lang="en-US" sz="2400" dirty="0" smtClean="0"/>
              <a:t>PBs in following years</a:t>
            </a:r>
          </a:p>
          <a:p>
            <a:pPr fontAlgn="base">
              <a:lnSpc>
                <a:spcPct val="120000"/>
              </a:lnSpc>
            </a:pPr>
            <a:r>
              <a:rPr lang="en-US" sz="2400" dirty="0" smtClean="0"/>
              <a:t>Data management </a:t>
            </a:r>
            <a:r>
              <a:rPr lang="en-US" sz="2400" dirty="0" smtClean="0"/>
              <a:t>to be </a:t>
            </a:r>
            <a:r>
              <a:rPr lang="en-US" sz="2400" dirty="0" smtClean="0"/>
              <a:t>addressed </a:t>
            </a:r>
            <a:r>
              <a:rPr lang="en-US" sz="2400" dirty="0" smtClean="0"/>
              <a:t>in </a:t>
            </a:r>
            <a:r>
              <a:rPr lang="en-US" sz="2400" dirty="0" err="1" smtClean="0"/>
              <a:t>PaNOSC</a:t>
            </a:r>
            <a:r>
              <a:rPr lang="en-US" sz="2400" dirty="0" smtClean="0"/>
              <a:t> WP3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658090"/>
            <a:ext cx="1048777" cy="66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14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ELI WP4 People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57506"/>
            <a:ext cx="10515600" cy="4428564"/>
          </a:xfrm>
        </p:spPr>
        <p:txBody>
          <a:bodyPr>
            <a:normAutofit/>
          </a:bodyPr>
          <a:lstStyle/>
          <a:p>
            <a:pPr fontAlgn="base">
              <a:lnSpc>
                <a:spcPct val="120000"/>
              </a:lnSpc>
            </a:pPr>
            <a:r>
              <a:rPr lang="en-US" sz="2400" dirty="0" smtClean="0"/>
              <a:t>Jakub Grosz, ELI Beamlines</a:t>
            </a:r>
          </a:p>
          <a:p>
            <a:pPr fontAlgn="base">
              <a:lnSpc>
                <a:spcPct val="120000"/>
              </a:lnSpc>
            </a:pPr>
            <a:r>
              <a:rPr lang="en-US" sz="2400" dirty="0" smtClean="0"/>
              <a:t>Mariana Danielová, ELI Beamlines</a:t>
            </a:r>
          </a:p>
          <a:p>
            <a:pPr fontAlgn="base">
              <a:lnSpc>
                <a:spcPct val="120000"/>
              </a:lnSpc>
            </a:pPr>
            <a:r>
              <a:rPr lang="en-US" sz="2400" dirty="0" smtClean="0"/>
              <a:t>Eduard Nicolescu, ELI Beamlines</a:t>
            </a:r>
          </a:p>
          <a:p>
            <a:pPr fontAlgn="base">
              <a:lnSpc>
                <a:spcPct val="120000"/>
              </a:lnSpc>
            </a:pPr>
            <a:endParaRPr lang="en-US" sz="2400" dirty="0" smtClean="0"/>
          </a:p>
          <a:p>
            <a:pPr fontAlgn="base">
              <a:lnSpc>
                <a:spcPct val="120000"/>
              </a:lnSpc>
            </a:pPr>
            <a:r>
              <a:rPr lang="en-US" sz="2400" dirty="0"/>
              <a:t>Róbert </a:t>
            </a:r>
            <a:r>
              <a:rPr lang="en-US" sz="2400" dirty="0" smtClean="0"/>
              <a:t>Rácz, ELI ALPS</a:t>
            </a:r>
          </a:p>
          <a:p>
            <a:pPr fontAlgn="base">
              <a:lnSpc>
                <a:spcPct val="120000"/>
              </a:lnSpc>
            </a:pPr>
            <a:endParaRPr lang="en-US" sz="2400" dirty="0"/>
          </a:p>
          <a:p>
            <a:pPr fontAlgn="base">
              <a:lnSpc>
                <a:spcPct val="120000"/>
              </a:lnSpc>
            </a:pPr>
            <a:r>
              <a:rPr lang="en-US" sz="2400" dirty="0" smtClean="0"/>
              <a:t>WP3 – ongoing interviews at ELI Beamlines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658090"/>
            <a:ext cx="1048777" cy="66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05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59534" y="2144683"/>
            <a:ext cx="8872932" cy="3730914"/>
            <a:chOff x="744415" y="1823915"/>
            <a:chExt cx="10960345" cy="4608635"/>
          </a:xfrm>
        </p:grpSpPr>
        <p:sp>
          <p:nvSpPr>
            <p:cNvPr id="30" name="Rectangle 29"/>
            <p:cNvSpPr/>
            <p:nvPr/>
          </p:nvSpPr>
          <p:spPr>
            <a:xfrm>
              <a:off x="2608385" y="1823915"/>
              <a:ext cx="4460631" cy="4608635"/>
            </a:xfrm>
            <a:prstGeom prst="rect">
              <a:avLst/>
            </a:prstGeom>
            <a:solidFill>
              <a:srgbClr val="E2F0D9">
                <a:alpha val="50196"/>
              </a:srgbClr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2810" y="2147486"/>
              <a:ext cx="4171950" cy="10953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415" y="2265171"/>
              <a:ext cx="1535724" cy="860006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>
              <a:stCxn id="8" idx="3"/>
              <a:endCxn id="7" idx="1"/>
            </p:cNvCxnSpPr>
            <p:nvPr/>
          </p:nvCxnSpPr>
          <p:spPr>
            <a:xfrm>
              <a:off x="2280139" y="2695174"/>
              <a:ext cx="52526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4262073" y="1944897"/>
              <a:ext cx="1166446" cy="150055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1"/>
                  </a:solidFill>
                </a:rPr>
                <a:t>XDMF</a:t>
              </a:r>
            </a:p>
            <a:p>
              <a:pPr algn="ctr"/>
              <a:r>
                <a:rPr lang="en-US" dirty="0" smtClean="0">
                  <a:solidFill>
                    <a:schemeClr val="accent1"/>
                  </a:solidFill>
                </a:rPr>
                <a:t>file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743933" y="4781882"/>
              <a:ext cx="1289539" cy="56857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1"/>
                  </a:solidFill>
                </a:rPr>
                <a:t>header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200526" y="4781882"/>
              <a:ext cx="1289539" cy="56857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1"/>
                  </a:solidFill>
                </a:rPr>
                <a:t>body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657120" y="4781882"/>
              <a:ext cx="1289539" cy="56857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1"/>
                  </a:solidFill>
                </a:rPr>
                <a:t>footer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13" idx="0"/>
            </p:cNvCxnSpPr>
            <p:nvPr/>
          </p:nvCxnSpPr>
          <p:spPr>
            <a:xfrm flipV="1">
              <a:off x="3388703" y="3445451"/>
              <a:ext cx="1312985" cy="13364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4" idx="0"/>
              <a:endCxn id="12" idx="2"/>
            </p:cNvCxnSpPr>
            <p:nvPr/>
          </p:nvCxnSpPr>
          <p:spPr>
            <a:xfrm flipV="1">
              <a:off x="4845296" y="3445451"/>
              <a:ext cx="0" cy="13364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5" idx="0"/>
            </p:cNvCxnSpPr>
            <p:nvPr/>
          </p:nvCxnSpPr>
          <p:spPr>
            <a:xfrm flipH="1" flipV="1">
              <a:off x="4988905" y="3445451"/>
              <a:ext cx="1312985" cy="13364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7862" y="5532158"/>
              <a:ext cx="701675" cy="813943"/>
            </a:xfrm>
            <a:prstGeom prst="rect">
              <a:avLst/>
            </a:prstGeom>
          </p:spPr>
        </p:pic>
      </p:grpSp>
      <p:sp>
        <p:nvSpPr>
          <p:cNvPr id="16" name="Title 1"/>
          <p:cNvSpPr txBox="1">
            <a:spLocks/>
          </p:cNvSpPr>
          <p:nvPr/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Jupyter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Open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.h5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data in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Paraview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658090"/>
            <a:ext cx="1048777" cy="66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4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Jupyter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Open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.h5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data in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Paraview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658090"/>
            <a:ext cx="1048777" cy="6685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24" y="2205318"/>
            <a:ext cx="5490664" cy="36068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88" y="2205318"/>
            <a:ext cx="5463045" cy="360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7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55139" y="2095904"/>
            <a:ext cx="8881723" cy="3730752"/>
            <a:chOff x="744415" y="1690688"/>
            <a:chExt cx="9737934" cy="4608635"/>
          </a:xfrm>
        </p:grpSpPr>
        <p:sp>
          <p:nvSpPr>
            <p:cNvPr id="30" name="Rectangle 29"/>
            <p:cNvSpPr/>
            <p:nvPr/>
          </p:nvSpPr>
          <p:spPr>
            <a:xfrm>
              <a:off x="2958952" y="1690688"/>
              <a:ext cx="5543210" cy="4608635"/>
            </a:xfrm>
            <a:prstGeom prst="rect">
              <a:avLst/>
            </a:prstGeom>
            <a:solidFill>
              <a:srgbClr val="E2F0D9">
                <a:alpha val="50196"/>
              </a:srgbClr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415" y="2265171"/>
              <a:ext cx="1535724" cy="860006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>
              <a:stCxn id="8" idx="3"/>
              <a:endCxn id="12" idx="1"/>
            </p:cNvCxnSpPr>
            <p:nvPr/>
          </p:nvCxnSpPr>
          <p:spPr>
            <a:xfrm>
              <a:off x="2280139" y="2695174"/>
              <a:ext cx="65373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8817447" y="1944897"/>
              <a:ext cx="1664902" cy="150055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1"/>
                  </a:solidFill>
                </a:rPr>
                <a:t>VR web application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56121" y="2290518"/>
              <a:ext cx="1289539" cy="8093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1"/>
                  </a:solidFill>
                </a:rPr>
                <a:t>Binary format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955" y="5154355"/>
              <a:ext cx="701675" cy="81394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922522" y="2290517"/>
              <a:ext cx="1702778" cy="115493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1"/>
                  </a:solidFill>
                </a:rPr>
                <a:t>Configuration file for web app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Jupyter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Create VR web application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658090"/>
            <a:ext cx="1048777" cy="66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1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Jupyter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Create VR web application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658090"/>
            <a:ext cx="1048777" cy="6685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435" y="1625064"/>
            <a:ext cx="7240306" cy="477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7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>
            <a:spLocks noGrp="1"/>
          </p:cNvSpPr>
          <p:nvPr>
            <p:ph type="title"/>
          </p:nvPr>
        </p:nvSpPr>
        <p:spPr>
          <a:xfrm>
            <a:off x="415600" y="72637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r"/>
            <a:r>
              <a:rPr lang="en-GB" dirty="0">
                <a:latin typeface="Open Sans SemiBold"/>
                <a:ea typeface="Open Sans SemiBold"/>
                <a:cs typeface="Open Sans SemiBold"/>
                <a:sym typeface="Open Sans SemiBold"/>
              </a:rPr>
              <a:t>Interactive 3D Visualizations of Scientific Data</a:t>
            </a:r>
            <a:endParaRPr dirty="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14" name="Google Shape;114;p2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40256">
              <a:lnSpc>
                <a:spcPct val="115000"/>
              </a:lnSpc>
              <a:spcBef>
                <a:spcPts val="1333"/>
              </a:spcBef>
              <a:buSzPts val="1600"/>
              <a:buFont typeface="Open Sans"/>
              <a:buChar char="●"/>
            </a:pPr>
            <a:r>
              <a:rPr lang="en-GB" sz="2133" dirty="0">
                <a:latin typeface="Open Sans"/>
                <a:ea typeface="Open Sans"/>
                <a:cs typeface="Open Sans"/>
                <a:sym typeface="Open Sans"/>
              </a:rPr>
              <a:t>Interactive 3D Web Apps with VR mode based on in-house developed </a:t>
            </a:r>
            <a:r>
              <a:rPr lang="en-GB" sz="2133" dirty="0" err="1">
                <a:latin typeface="Open Sans"/>
                <a:ea typeface="Open Sans"/>
                <a:cs typeface="Open Sans"/>
                <a:sym typeface="Open Sans"/>
              </a:rPr>
              <a:t>WebGL</a:t>
            </a:r>
            <a:r>
              <a:rPr lang="en-GB" sz="2133" dirty="0">
                <a:latin typeface="Open Sans"/>
                <a:ea typeface="Open Sans"/>
                <a:cs typeface="Open Sans"/>
                <a:sym typeface="Open Sans"/>
              </a:rPr>
              <a:t> 2.0 framework</a:t>
            </a:r>
            <a:endParaRPr sz="2133" dirty="0">
              <a:latin typeface="Open Sans"/>
              <a:ea typeface="Open Sans"/>
              <a:cs typeface="Open Sans"/>
              <a:sym typeface="Open Sans"/>
            </a:endParaRPr>
          </a:p>
          <a:p>
            <a:pPr indent="-440256">
              <a:lnSpc>
                <a:spcPct val="115000"/>
              </a:lnSpc>
              <a:spcBef>
                <a:spcPts val="2133"/>
              </a:spcBef>
              <a:buSzPts val="1600"/>
              <a:buFont typeface="Open Sans"/>
              <a:buChar char="●"/>
            </a:pPr>
            <a:r>
              <a:rPr lang="en-GB" sz="2133" dirty="0">
                <a:latin typeface="Open Sans"/>
                <a:ea typeface="Open Sans"/>
                <a:cs typeface="Open Sans"/>
                <a:sym typeface="Open Sans"/>
              </a:rPr>
              <a:t>Currently supports: Particle-in-cell (Epoch, Osiris), Monte Carlo (</a:t>
            </a:r>
            <a:r>
              <a:rPr lang="en-GB" sz="2133" dirty="0" err="1">
                <a:latin typeface="Open Sans"/>
                <a:ea typeface="Open Sans"/>
                <a:cs typeface="Open Sans"/>
                <a:sym typeface="Open Sans"/>
              </a:rPr>
              <a:t>Geant</a:t>
            </a:r>
            <a:r>
              <a:rPr lang="en-GB" sz="2133" dirty="0"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2133" dirty="0">
              <a:latin typeface="Open Sans"/>
              <a:ea typeface="Open Sans"/>
              <a:cs typeface="Open Sans"/>
              <a:sym typeface="Open Sans"/>
            </a:endParaRPr>
          </a:p>
          <a:p>
            <a:pPr indent="-440256">
              <a:lnSpc>
                <a:spcPct val="115000"/>
              </a:lnSpc>
              <a:spcBef>
                <a:spcPts val="2133"/>
              </a:spcBef>
              <a:buSzPts val="1600"/>
              <a:buFont typeface="Open Sans"/>
              <a:buChar char="●"/>
            </a:pPr>
            <a:r>
              <a:rPr lang="en-GB" sz="2133" dirty="0">
                <a:latin typeface="Open Sans"/>
                <a:ea typeface="Open Sans"/>
                <a:cs typeface="Open Sans"/>
                <a:sym typeface="Open Sans"/>
              </a:rPr>
              <a:t>Unified code base for various datasets, 16 and growing…</a:t>
            </a:r>
            <a:endParaRPr sz="2133" dirty="0">
              <a:latin typeface="Open Sans"/>
              <a:ea typeface="Open Sans"/>
              <a:cs typeface="Open Sans"/>
              <a:sym typeface="Open Sans"/>
            </a:endParaRPr>
          </a:p>
          <a:p>
            <a:pPr indent="-440256">
              <a:lnSpc>
                <a:spcPct val="115000"/>
              </a:lnSpc>
              <a:spcBef>
                <a:spcPts val="2133"/>
              </a:spcBef>
              <a:buSzPts val="1600"/>
              <a:buFont typeface="Open Sans"/>
              <a:buChar char="●"/>
            </a:pPr>
            <a:r>
              <a:rPr lang="en-GB" sz="2133" dirty="0">
                <a:latin typeface="Open Sans"/>
                <a:ea typeface="Open Sans"/>
                <a:cs typeface="Open Sans"/>
                <a:sym typeface="Open Sans"/>
              </a:rPr>
              <a:t>UI for controlling timeline, layers visibility (e.g. particles/fields data), grids</a:t>
            </a:r>
            <a:endParaRPr sz="2133" dirty="0">
              <a:latin typeface="Open Sans"/>
              <a:ea typeface="Open Sans"/>
              <a:cs typeface="Open Sans"/>
              <a:sym typeface="Open Sans"/>
            </a:endParaRPr>
          </a:p>
          <a:p>
            <a:pPr indent="-440256">
              <a:lnSpc>
                <a:spcPct val="115000"/>
              </a:lnSpc>
              <a:spcBef>
                <a:spcPts val="2133"/>
              </a:spcBef>
              <a:buSzPts val="1600"/>
              <a:buFont typeface="Open Sans"/>
              <a:buChar char="●"/>
            </a:pPr>
            <a:r>
              <a:rPr lang="en-GB" sz="2133" dirty="0">
                <a:latin typeface="Open Sans"/>
                <a:ea typeface="Open Sans"/>
                <a:cs typeface="Open Sans"/>
                <a:sym typeface="Open Sans"/>
              </a:rPr>
              <a:t>Info layer: graphs, legends, orthogonal views, description</a:t>
            </a:r>
            <a:endParaRPr sz="2133" dirty="0">
              <a:latin typeface="Open Sans"/>
              <a:ea typeface="Open Sans"/>
              <a:cs typeface="Open Sans"/>
              <a:sym typeface="Open Sans"/>
            </a:endParaRPr>
          </a:p>
          <a:p>
            <a:pPr indent="-440256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600"/>
              <a:buFont typeface="Open Sans"/>
              <a:buChar char="●"/>
            </a:pPr>
            <a:r>
              <a:rPr lang="en-GB" sz="2133" dirty="0">
                <a:latin typeface="Open Sans"/>
                <a:ea typeface="Open Sans"/>
                <a:cs typeface="Open Sans"/>
                <a:sym typeface="Open Sans"/>
              </a:rPr>
              <a:t>Optimized for visualizations of very large datasets (TB simulations)</a:t>
            </a:r>
            <a:endParaRPr sz="2133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658090"/>
            <a:ext cx="1048777" cy="66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39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7175"/>
            <a:ext cx="12192000" cy="63436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4409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Jupyter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Use cases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658090"/>
            <a:ext cx="1048777" cy="6685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78" y="1512913"/>
            <a:ext cx="2524187" cy="50957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737" y="1512913"/>
            <a:ext cx="3631155" cy="5095702"/>
          </a:xfrm>
          <a:prstGeom prst="rect">
            <a:avLst/>
          </a:prstGeom>
        </p:spPr>
      </p:pic>
      <p:sp>
        <p:nvSpPr>
          <p:cNvPr id="16" name="Content Placeholder 3"/>
          <p:cNvSpPr>
            <a:spLocks noGrp="1"/>
          </p:cNvSpPr>
          <p:nvPr>
            <p:ph sz="half" idx="4294967295"/>
          </p:nvPr>
        </p:nvSpPr>
        <p:spPr>
          <a:xfrm>
            <a:off x="839788" y="2157506"/>
            <a:ext cx="10515600" cy="4428564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base">
              <a:lnSpc>
                <a:spcPct val="120000"/>
              </a:lnSpc>
            </a:pPr>
            <a:r>
              <a:rPr lang="en-US" sz="2400" dirty="0" smtClean="0"/>
              <a:t>Analytical Modelling</a:t>
            </a:r>
          </a:p>
          <a:p>
            <a:pPr fontAlgn="base">
              <a:lnSpc>
                <a:spcPct val="120000"/>
              </a:lnSpc>
            </a:pPr>
            <a:r>
              <a:rPr lang="en-US" sz="2400" dirty="0" smtClean="0"/>
              <a:t>Analysis of PIC Simulations</a:t>
            </a:r>
          </a:p>
        </p:txBody>
      </p:sp>
    </p:spTree>
    <p:extLst>
      <p:ext uri="{BB962C8B-B14F-4D97-AF65-F5344CB8AC3E}">
        <p14:creationId xmlns:p14="http://schemas.microsoft.com/office/powerpoint/2010/main" val="245771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7450</TotalTime>
  <Words>201</Words>
  <Application>Microsoft Office PowerPoint</Application>
  <PresentationFormat>Widescreen</PresentationFormat>
  <Paragraphs>49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Open Sans SemiBold</vt:lpstr>
      <vt:lpstr>Office Theme</vt:lpstr>
      <vt:lpstr>PaNOSC WP4</vt:lpstr>
      <vt:lpstr>ELI WP4 People</vt:lpstr>
      <vt:lpstr>PowerPoint Presentation</vt:lpstr>
      <vt:lpstr>PowerPoint Presentation</vt:lpstr>
      <vt:lpstr>PowerPoint Presentation</vt:lpstr>
      <vt:lpstr>PowerPoint Presentation</vt:lpstr>
      <vt:lpstr>Interactive 3D Visualizations of Scientific Data</vt:lpstr>
      <vt:lpstr>PowerPoint Presentation</vt:lpstr>
      <vt:lpstr>PowerPoint Presentation</vt:lpstr>
      <vt:lpstr>ELI Beamlines Experimental Data</vt:lpstr>
    </vt:vector>
  </TitlesOfParts>
  <Company>ELI Beamlines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Beamline - VR, WebVR, and AR Applications for Laser Research</dc:title>
  <dc:creator>Danielová Mariana</dc:creator>
  <cp:lastModifiedBy>Grosz Jakub</cp:lastModifiedBy>
  <cp:revision>63</cp:revision>
  <dcterms:created xsi:type="dcterms:W3CDTF">2018-10-19T12:56:11Z</dcterms:created>
  <dcterms:modified xsi:type="dcterms:W3CDTF">2019-07-04T15:05:38Z</dcterms:modified>
</cp:coreProperties>
</file>