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9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7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1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30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36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72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8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9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446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34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FAEE5-B65C-47B6-8EB4-D3A3D82651F7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066A2-CD7E-47DA-9E10-6AB72CC9AD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64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LUXE Simulations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Guillermo Marrero </a:t>
            </a:r>
            <a:r>
              <a:rPr lang="en-GB" dirty="0" err="1" smtClean="0"/>
              <a:t>Samarin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77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68"/>
            <a:ext cx="12192000" cy="522415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Positron Top view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82100" y="3454596"/>
            <a:ext cx="1750979" cy="7879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82100" y="3790646"/>
            <a:ext cx="1750979" cy="1004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1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56" y="1278254"/>
            <a:ext cx="12192000" cy="52742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Electron Top view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82100" y="3454596"/>
            <a:ext cx="1750979" cy="7879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82100" y="3790646"/>
            <a:ext cx="1750979" cy="1004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4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683"/>
            <a:ext cx="10515600" cy="1325563"/>
          </a:xfrm>
        </p:spPr>
        <p:txBody>
          <a:bodyPr/>
          <a:lstStyle/>
          <a:p>
            <a:r>
              <a:rPr lang="en-GB" dirty="0" smtClean="0"/>
              <a:t>Spectra post-collimator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81" y="1073416"/>
            <a:ext cx="9399729" cy="57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9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Spectrometer plane photons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619" y="1825625"/>
            <a:ext cx="10280761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1208" y="1935804"/>
            <a:ext cx="5295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Noise level is 1E-4 at displacements greater than 10cm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66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Spectrometer plane positrons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324" y="1825625"/>
            <a:ext cx="10199351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3166" y="1896893"/>
            <a:ext cx="399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Undispersed positron signal level is 1E-3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58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Spectrometer plane electrons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077" y="1825625"/>
            <a:ext cx="10241846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1139" y="1933880"/>
            <a:ext cx="491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Signal level apart from primary 14 GeV beam 1E-3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78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from the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Single collimator probably not enough to kill noise in the spectrometer region</a:t>
            </a:r>
          </a:p>
          <a:p>
            <a:endParaRPr lang="en-GB" dirty="0"/>
          </a:p>
          <a:p>
            <a:r>
              <a:rPr lang="en-GB" dirty="0" smtClean="0"/>
              <a:t>Positron yield with a magnet in will be very difficult to simulate because of the run time</a:t>
            </a:r>
          </a:p>
          <a:p>
            <a:endParaRPr lang="en-GB" dirty="0"/>
          </a:p>
          <a:p>
            <a:r>
              <a:rPr lang="en-GB" dirty="0" smtClean="0"/>
              <a:t>Can use a setup similar to the proposed for SLAC, double pinhole (restricts the noise to the axis)</a:t>
            </a:r>
          </a:p>
          <a:p>
            <a:endParaRPr lang="en-GB" dirty="0"/>
          </a:p>
          <a:p>
            <a:r>
              <a:rPr lang="en-GB" dirty="0" smtClean="0"/>
              <a:t>In order to get more positron yield per primary (for the sake of my simulations only) maybe increase converter thickness or consider back-conversion?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80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38" y="0"/>
            <a:ext cx="10515600" cy="1325563"/>
          </a:xfrm>
        </p:spPr>
        <p:txBody>
          <a:bodyPr/>
          <a:lstStyle/>
          <a:p>
            <a:r>
              <a:rPr lang="en-GB" dirty="0" smtClean="0"/>
              <a:t>Setup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" y="1325563"/>
            <a:ext cx="10403865" cy="4351338"/>
          </a:xfrm>
        </p:spPr>
      </p:pic>
      <p:sp>
        <p:nvSpPr>
          <p:cNvPr id="5" name="Oval 4"/>
          <p:cNvSpPr/>
          <p:nvPr/>
        </p:nvSpPr>
        <p:spPr>
          <a:xfrm>
            <a:off x="1642309" y="3364017"/>
            <a:ext cx="757881" cy="5189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40129" y="2378070"/>
            <a:ext cx="277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10cm diameter collimator with a 1mm hole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8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size of the simulation box and the high energy of electrons is a big issue in terms of simulation time</a:t>
            </a:r>
          </a:p>
          <a:p>
            <a:endParaRPr lang="en-GB" dirty="0"/>
          </a:p>
          <a:p>
            <a:r>
              <a:rPr lang="en-GB" dirty="0" smtClean="0"/>
              <a:t>At the moment simulating the setup up to the vacuum chamber takes a day to run 10^4 particles</a:t>
            </a:r>
          </a:p>
          <a:p>
            <a:endParaRPr lang="en-GB" dirty="0"/>
          </a:p>
          <a:p>
            <a:r>
              <a:rPr lang="en-GB" dirty="0" smtClean="0"/>
              <a:t>This number of primaries is not even sufficient to resolve any particles arriving at the spectrometer plane.  </a:t>
            </a:r>
          </a:p>
          <a:p>
            <a:endParaRPr lang="en-GB" dirty="0"/>
          </a:p>
          <a:p>
            <a:r>
              <a:rPr lang="en-GB" dirty="0" smtClean="0"/>
              <a:t>Geometry of the experiment is not being over-plotted for some reason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29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10^4 particle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Nothing on any of the spectrometers except for the detector setup after the converter (pre-collimator)</a:t>
            </a:r>
          </a:p>
          <a:p>
            <a:endParaRPr lang="en-GB" dirty="0" smtClean="0"/>
          </a:p>
          <a:p>
            <a:r>
              <a:rPr lang="en-GB" dirty="0" smtClean="0"/>
              <a:t>No chance to perform any noise optimisation</a:t>
            </a:r>
          </a:p>
          <a:p>
            <a:endParaRPr lang="en-GB" dirty="0" smtClean="0"/>
          </a:p>
          <a:p>
            <a:r>
              <a:rPr lang="en-GB" dirty="0" smtClean="0"/>
              <a:t>The collimator seems sufficient to contain the cascades produced by the off-axis secondary particles at a radius of 5cm</a:t>
            </a:r>
          </a:p>
          <a:p>
            <a:endParaRPr lang="en-GB" dirty="0"/>
          </a:p>
          <a:p>
            <a:r>
              <a:rPr lang="en-GB" dirty="0" smtClean="0"/>
              <a:t>Must stress this is the product of a full day of simulating, not at all ideal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14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Photon Top view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904" y="1825625"/>
            <a:ext cx="10094191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9149" y="3531140"/>
            <a:ext cx="739302" cy="7879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59149" y="3926391"/>
            <a:ext cx="739302" cy="4571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39045" y="3287949"/>
            <a:ext cx="902990" cy="1322962"/>
          </a:xfrm>
          <a:prstGeom prst="rect">
            <a:avLst/>
          </a:prstGeom>
          <a:noFill/>
          <a:ln w="317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45538" y="1974715"/>
            <a:ext cx="1690929" cy="3988340"/>
          </a:xfrm>
          <a:prstGeom prst="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45537" y="3677055"/>
            <a:ext cx="1690929" cy="48638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1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122" y="1825625"/>
            <a:ext cx="10061755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Positrons Top view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59149" y="3531140"/>
            <a:ext cx="739302" cy="7879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59149" y="3926391"/>
            <a:ext cx="739302" cy="4571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39044" y="3287949"/>
            <a:ext cx="932173" cy="1361872"/>
          </a:xfrm>
          <a:prstGeom prst="rect">
            <a:avLst/>
          </a:prstGeom>
          <a:noFill/>
          <a:ln w="317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45538" y="1974715"/>
            <a:ext cx="1690929" cy="3988340"/>
          </a:xfrm>
          <a:prstGeom prst="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45537" y="3677055"/>
            <a:ext cx="1690929" cy="48638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6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511" y="1825625"/>
            <a:ext cx="10074977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Electrons Top view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59149" y="3531140"/>
            <a:ext cx="739302" cy="7879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59149" y="3926391"/>
            <a:ext cx="739302" cy="4571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39044" y="3287949"/>
            <a:ext cx="932173" cy="1361872"/>
          </a:xfrm>
          <a:prstGeom prst="rect">
            <a:avLst/>
          </a:prstGeom>
          <a:noFill/>
          <a:ln w="317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45538" y="1974715"/>
            <a:ext cx="1690929" cy="3988340"/>
          </a:xfrm>
          <a:prstGeom prst="rect">
            <a:avLst/>
          </a:prstGeom>
          <a:noFill/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45537" y="3677055"/>
            <a:ext cx="1690929" cy="48638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2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Modifications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Start from scratch, simulate a section of the experiment at a time</a:t>
            </a:r>
          </a:p>
          <a:p>
            <a:endParaRPr lang="en-GB" dirty="0"/>
          </a:p>
          <a:p>
            <a:r>
              <a:rPr lang="en-GB" dirty="0" smtClean="0"/>
              <a:t>Start with a small simulation box containing only converter/collimator and detectors</a:t>
            </a:r>
          </a:p>
          <a:p>
            <a:endParaRPr lang="en-GB" dirty="0" smtClean="0"/>
          </a:p>
          <a:p>
            <a:r>
              <a:rPr lang="en-GB" dirty="0" smtClean="0"/>
              <a:t>Start without magnet, this seems to be the component causing the simulation to be so slow, will be a good indication of the levels f photon noise at the spectrometer plane</a:t>
            </a:r>
          </a:p>
          <a:p>
            <a:endParaRPr lang="en-GB" dirty="0"/>
          </a:p>
          <a:p>
            <a:r>
              <a:rPr lang="en-GB" dirty="0" smtClean="0"/>
              <a:t>Able to run 2E6 primaries in a day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53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003"/>
            <a:ext cx="12192000" cy="5234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Photon Top view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11282" y="3542148"/>
            <a:ext cx="1750979" cy="7879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11282" y="3878198"/>
            <a:ext cx="1750979" cy="1004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8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344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LUXE Simulations </vt:lpstr>
      <vt:lpstr>Setup</vt:lpstr>
      <vt:lpstr>Issues</vt:lpstr>
      <vt:lpstr>10^4 particle results</vt:lpstr>
      <vt:lpstr>Photon Top view</vt:lpstr>
      <vt:lpstr>Positrons Top view</vt:lpstr>
      <vt:lpstr>Electrons Top view</vt:lpstr>
      <vt:lpstr>Modifications </vt:lpstr>
      <vt:lpstr>Photon Top view</vt:lpstr>
      <vt:lpstr>Positron Top view</vt:lpstr>
      <vt:lpstr>Electron Top view</vt:lpstr>
      <vt:lpstr>Spectra post-collimator</vt:lpstr>
      <vt:lpstr>Spectrometer plane photons</vt:lpstr>
      <vt:lpstr>Spectrometer plane positrons</vt:lpstr>
      <vt:lpstr>Spectrometer plane electrons</vt:lpstr>
      <vt:lpstr>Conclusions from the setup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LUXE Simulations</dc:title>
  <dc:creator>Guillermo Marrero</dc:creator>
  <cp:lastModifiedBy>Guillermo Marrero</cp:lastModifiedBy>
  <cp:revision>7</cp:revision>
  <dcterms:created xsi:type="dcterms:W3CDTF">2019-06-07T07:55:12Z</dcterms:created>
  <dcterms:modified xsi:type="dcterms:W3CDTF">2019-06-10T08:54:34Z</dcterms:modified>
</cp:coreProperties>
</file>