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67" r:id="rId6"/>
    <p:sldId id="260" r:id="rId7"/>
    <p:sldId id="263" r:id="rId8"/>
    <p:sldId id="261" r:id="rId9"/>
    <p:sldId id="264" r:id="rId10"/>
    <p:sldId id="262" r:id="rId11"/>
    <p:sldId id="265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69"/>
  </p:normalViewPr>
  <p:slideViewPr>
    <p:cSldViewPr snapToGrid="0">
      <p:cViewPr varScale="1">
        <p:scale>
          <a:sx n="118" d="100"/>
          <a:sy n="118" d="100"/>
        </p:scale>
        <p:origin x="-418" y="-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6864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401b9f63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401b9f63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401b9f63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401b9f63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3832" y="4498012"/>
            <a:ext cx="2638200" cy="631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80175" y="192275"/>
            <a:ext cx="6238500" cy="2969700"/>
          </a:xfrm>
          <a:prstGeom prst="rect">
            <a:avLst/>
          </a:prstGeom>
          <a:solidFill>
            <a:srgbClr val="E2001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87900" y="299825"/>
            <a:ext cx="5807100" cy="259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46700" y="3205488"/>
            <a:ext cx="5311500" cy="95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SzPts val="2800"/>
              <a:buNone/>
              <a:defRPr sz="2800">
                <a:solidFill>
                  <a:srgbClr val="3B515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020" y="4318325"/>
            <a:ext cx="244630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2089" y="4190405"/>
            <a:ext cx="958232" cy="9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2A28FAAF-D79C-724F-8B44-FAE345CD67C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56046" y="-386289"/>
            <a:ext cx="2271445" cy="3474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40301E-80A0-3048-BE1B-43CE96AA129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824623" y="4734560"/>
            <a:ext cx="1913005" cy="376804"/>
          </a:xfrm>
          <a:prstGeom prst="rect">
            <a:avLst/>
          </a:prstGeom>
        </p:spPr>
      </p:pic>
      <p:sp>
        <p:nvSpPr>
          <p:cNvPr id="18" name="Google Shape;12;p2">
            <a:extLst>
              <a:ext uri="{FF2B5EF4-FFF2-40B4-BE49-F238E27FC236}">
                <a16:creationId xmlns:a16="http://schemas.microsoft.com/office/drawing/2014/main" xmlns="" id="{227203A5-D1A0-234D-9951-1BC77E7E489F}"/>
              </a:ext>
            </a:extLst>
          </p:cNvPr>
          <p:cNvSpPr txBox="1">
            <a:spLocks/>
          </p:cNvSpPr>
          <p:nvPr userDrawn="1"/>
        </p:nvSpPr>
        <p:spPr>
          <a:xfrm>
            <a:off x="5794309" y="1502795"/>
            <a:ext cx="3988238" cy="148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 err="1"/>
              <a:t>Physik-Projekt-Tage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2019 Hamburg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61067" y="4716942"/>
            <a:ext cx="1672428" cy="42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48650" y="4816352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55062" y="4812625"/>
            <a:ext cx="10938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 dirty="0">
                <a:solidFill>
                  <a:schemeClr val="dk1"/>
                </a:solidFill>
              </a:rPr>
              <a:t>17.08.2019</a:t>
            </a:r>
            <a:endParaRPr sz="1000" dirty="0">
              <a:solidFill>
                <a:schemeClr val="dk1"/>
              </a:solidFill>
            </a:endParaRPr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5262" y="4707375"/>
            <a:ext cx="1320765" cy="42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0930" y="4571892"/>
            <a:ext cx="577062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/>
          <p:nvPr/>
        </p:nvSpPr>
        <p:spPr>
          <a:xfrm>
            <a:off x="180175" y="192275"/>
            <a:ext cx="7220400" cy="825600"/>
          </a:xfrm>
          <a:prstGeom prst="rect">
            <a:avLst/>
          </a:prstGeom>
          <a:solidFill>
            <a:srgbClr val="E2001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35500" y="292625"/>
            <a:ext cx="716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SzPts val="2000"/>
              <a:buChar char="●"/>
              <a:defRPr sz="2000">
                <a:solidFill>
                  <a:srgbClr val="3B515B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rgbClr val="3B515B"/>
              </a:buClr>
              <a:buSzPts val="1800"/>
              <a:buChar char="○"/>
              <a:defRPr sz="1800">
                <a:solidFill>
                  <a:srgbClr val="3B515B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3B515B"/>
              </a:buClr>
              <a:buSzPts val="1400"/>
              <a:buChar char="→"/>
              <a:defRPr>
                <a:solidFill>
                  <a:srgbClr val="3B515B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3B515B"/>
              </a:buClr>
              <a:buSzPts val="1400"/>
              <a:buChar char="●"/>
              <a:defRPr>
                <a:solidFill>
                  <a:srgbClr val="3B515B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3B515B"/>
              </a:buClr>
              <a:buSzPts val="1400"/>
              <a:buChar char="○"/>
              <a:defRPr>
                <a:solidFill>
                  <a:srgbClr val="3B515B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3B515B"/>
              </a:buClr>
              <a:buSzPts val="1400"/>
              <a:buChar char="→"/>
              <a:defRPr>
                <a:solidFill>
                  <a:srgbClr val="3B515B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3B515B"/>
              </a:buClr>
              <a:buSzPts val="1400"/>
              <a:buChar char="●"/>
              <a:defRPr>
                <a:solidFill>
                  <a:srgbClr val="3B515B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3B515B"/>
              </a:buClr>
              <a:buSzPts val="1400"/>
              <a:buChar char="○"/>
              <a:defRPr>
                <a:solidFill>
                  <a:srgbClr val="3B515B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3B515B"/>
              </a:buClr>
              <a:buSzPts val="1400"/>
              <a:buChar char="→"/>
              <a:defRPr>
                <a:solidFill>
                  <a:srgbClr val="3B515B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xmlns="" id="{77539BDF-C2D1-E949-B036-C805B7DF49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63841" y="-160706"/>
            <a:ext cx="871718" cy="13335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C0DF435-9FAE-9344-96E0-68FA82421C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13544" y="4821136"/>
            <a:ext cx="1560898" cy="307450"/>
          </a:xfrm>
          <a:prstGeom prst="rect">
            <a:avLst/>
          </a:prstGeom>
        </p:spPr>
      </p:pic>
      <p:sp>
        <p:nvSpPr>
          <p:cNvPr id="13" name="Google Shape;12;p2">
            <a:extLst>
              <a:ext uri="{FF2B5EF4-FFF2-40B4-BE49-F238E27FC236}">
                <a16:creationId xmlns:a16="http://schemas.microsoft.com/office/drawing/2014/main" xmlns="" id="{CC1A580A-F016-7441-8D91-779BA71AE565}"/>
              </a:ext>
            </a:extLst>
          </p:cNvPr>
          <p:cNvSpPr txBox="1">
            <a:spLocks/>
          </p:cNvSpPr>
          <p:nvPr userDrawn="1"/>
        </p:nvSpPr>
        <p:spPr>
          <a:xfrm>
            <a:off x="7147956" y="571335"/>
            <a:ext cx="23235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dirty="0" err="1"/>
              <a:t>Physik-Projekt-Tage</a:t>
            </a:r>
            <a:r>
              <a:rPr lang="en-US" sz="700" dirty="0"/>
              <a:t/>
            </a:r>
            <a:br>
              <a:rPr lang="en-US" sz="700" dirty="0"/>
            </a:br>
            <a:r>
              <a:rPr lang="en-US" sz="700" dirty="0"/>
              <a:t>2019 Hamburg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387900" y="616226"/>
            <a:ext cx="5807100" cy="20152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 </a:t>
            </a:r>
            <a:r>
              <a:rPr lang="de-DE" dirty="0" smtClean="0"/>
              <a:t>K</a:t>
            </a:r>
            <a:r>
              <a:rPr lang="de-DE" dirty="0" smtClean="0"/>
              <a:t>atalytische Schichten</a:t>
            </a:r>
            <a:endParaRPr dirty="0"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546700" y="3205488"/>
            <a:ext cx="5311500" cy="9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Mareike </a:t>
            </a:r>
            <a:r>
              <a:rPr lang="de-DE" dirty="0" err="1" smtClean="0"/>
              <a:t>Hehmsoth</a:t>
            </a:r>
            <a:r>
              <a:rPr lang="de-DE" dirty="0" smtClean="0"/>
              <a:t>,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Johanna Stern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mtClean="0"/>
              <a:t>10</a:t>
            </a:fld>
            <a:endParaRPr lang="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Katalytische Schicht</a:t>
            </a:r>
            <a:endParaRPr lang="de-DE" dirty="0"/>
          </a:p>
        </p:txBody>
      </p:sp>
      <p:pic>
        <p:nvPicPr>
          <p:cNvPr id="6146" name="Picture 2" descr="C:\Users\HIXSS\Downloads\2019\PPT\iridiumsauersto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98" y="1058476"/>
            <a:ext cx="7436715" cy="362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600422" y="3284111"/>
            <a:ext cx="399245" cy="6697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5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mtClean="0"/>
              <a:t>11</a:t>
            </a:fld>
            <a:endParaRPr lang="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Katalytische Schicht</a:t>
            </a:r>
            <a:endParaRPr lang="de-DE" dirty="0"/>
          </a:p>
        </p:txBody>
      </p:sp>
      <p:pic>
        <p:nvPicPr>
          <p:cNvPr id="7171" name="Picture 3" descr="C:\Users\HIXSS\Downloads\2019\PPT\Ar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9" y="1065280"/>
            <a:ext cx="6858701" cy="35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1521" y="1144202"/>
            <a:ext cx="9272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err="1" smtClean="0"/>
              <a:t>Iridiumoxid</a:t>
            </a:r>
            <a:endParaRPr lang="de-DE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4134116" y="1158335"/>
            <a:ext cx="6310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/>
              <a:t>Iridium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0822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235500" y="292625"/>
            <a:ext cx="716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Inhalt</a:t>
            </a:r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de" dirty="0" smtClean="0"/>
              <a:t>Theorie</a:t>
            </a:r>
          </a:p>
          <a:p>
            <a:pPr marL="342900" indent="-342900"/>
            <a:r>
              <a:rPr lang="de-DE" dirty="0" smtClean="0"/>
              <a:t>Experiment</a:t>
            </a:r>
          </a:p>
          <a:p>
            <a:pPr marL="342900" indent="-342900"/>
            <a:r>
              <a:rPr lang="de-DE" dirty="0" smtClean="0"/>
              <a:t>Münze</a:t>
            </a:r>
          </a:p>
          <a:p>
            <a:pPr marL="342900" indent="-342900"/>
            <a:r>
              <a:rPr lang="de-DE" dirty="0" smtClean="0"/>
              <a:t>Iridium</a:t>
            </a:r>
          </a:p>
          <a:p>
            <a:pPr marL="342900" indent="-342900"/>
            <a:r>
              <a:rPr lang="de-DE" dirty="0" smtClean="0"/>
              <a:t>Katalytische Schicht</a:t>
            </a:r>
            <a:endParaRPr lang="de" dirty="0" smtClean="0"/>
          </a:p>
          <a:p>
            <a:pPr marL="342900" indent="-342900"/>
            <a:endParaRPr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48650" y="4816352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235500" y="292625"/>
            <a:ext cx="716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Theorie</a:t>
            </a:r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548650" y="4816352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95459" y="2814033"/>
            <a:ext cx="1513268" cy="5151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695459" y="2575774"/>
            <a:ext cx="1513268" cy="238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/>
          <p:cNvSpPr txBox="1"/>
          <p:nvPr/>
        </p:nvSpPr>
        <p:spPr>
          <a:xfrm>
            <a:off x="1002942" y="2840777"/>
            <a:ext cx="89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Ir</a:t>
            </a:r>
            <a:r>
              <a:rPr lang="de-DE" sz="2400" dirty="0" smtClean="0"/>
              <a:t>/Pt</a:t>
            </a:r>
            <a:endParaRPr lang="de-DE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7924" y="2483025"/>
            <a:ext cx="70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 </a:t>
            </a:r>
            <a:r>
              <a:rPr lang="de-DE" sz="1800" dirty="0"/>
              <a:t>O</a:t>
            </a:r>
            <a:r>
              <a:rPr lang="de-DE" sz="1800" baseline="-25000" dirty="0"/>
              <a:t>2</a:t>
            </a:r>
            <a:endParaRPr lang="de-DE" sz="1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95459" y="2015544"/>
            <a:ext cx="685800" cy="4674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522927" y="2073499"/>
            <a:ext cx="756634" cy="4095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0855" y="1740621"/>
            <a:ext cx="60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2279560" y="1735498"/>
            <a:ext cx="689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</a:t>
            </a:r>
            <a:r>
              <a:rPr lang="de-DE" baseline="-25000" dirty="0" smtClean="0"/>
              <a:t>2</a:t>
            </a:r>
            <a:endParaRPr lang="de-DE" dirty="0"/>
          </a:p>
        </p:txBody>
      </p:sp>
      <p:sp>
        <p:nvSpPr>
          <p:cNvPr id="14" name="Oval 13"/>
          <p:cNvSpPr/>
          <p:nvPr/>
        </p:nvSpPr>
        <p:spPr>
          <a:xfrm>
            <a:off x="3754193" y="2054837"/>
            <a:ext cx="1584100" cy="15377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/>
          <p:cNvSpPr/>
          <p:nvPr/>
        </p:nvSpPr>
        <p:spPr>
          <a:xfrm>
            <a:off x="3911958" y="2170124"/>
            <a:ext cx="1294327" cy="12943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4060066" y="2319175"/>
            <a:ext cx="972354" cy="99622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/>
          <p:cNvSpPr/>
          <p:nvPr/>
        </p:nvSpPr>
        <p:spPr>
          <a:xfrm>
            <a:off x="4340180" y="2598347"/>
            <a:ext cx="437882" cy="43788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4375598" y="2555678"/>
            <a:ext cx="367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+</a:t>
            </a:r>
            <a:endParaRPr lang="de-DE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919730" y="2855819"/>
            <a:ext cx="341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</a:t>
            </a:r>
            <a:endParaRPr lang="de-DE" dirty="0"/>
          </a:p>
        </p:txBody>
      </p:sp>
      <p:sp>
        <p:nvSpPr>
          <p:cNvPr id="22" name="TextBox 21"/>
          <p:cNvSpPr txBox="1"/>
          <p:nvPr/>
        </p:nvSpPr>
        <p:spPr>
          <a:xfrm>
            <a:off x="5090375" y="2914534"/>
            <a:ext cx="373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</a:t>
            </a:r>
            <a:endParaRPr lang="de-DE" dirty="0"/>
          </a:p>
        </p:txBody>
      </p:sp>
      <p:sp>
        <p:nvSpPr>
          <p:cNvPr id="23" name="TextBox 22"/>
          <p:cNvSpPr txBox="1"/>
          <p:nvPr/>
        </p:nvSpPr>
        <p:spPr>
          <a:xfrm>
            <a:off x="5206285" y="3071609"/>
            <a:ext cx="560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</a:t>
            </a:r>
            <a:endParaRPr lang="de-DE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964806" y="1957589"/>
            <a:ext cx="801710" cy="5980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808068" y="3222311"/>
            <a:ext cx="106045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868517" y="1735498"/>
            <a:ext cx="3191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XPS (Röntgen Photoelektronen Spektroskopie)</a:t>
            </a:r>
          </a:p>
          <a:p>
            <a:r>
              <a:rPr lang="de-DE" dirty="0" smtClean="0"/>
              <a:t>E=1486 eV</a:t>
            </a:r>
          </a:p>
          <a:p>
            <a:r>
              <a:rPr lang="de-DE" dirty="0" smtClean="0"/>
              <a:t>Röntgenröhre</a:t>
            </a:r>
            <a:endParaRPr lang="de-DE" dirty="0"/>
          </a:p>
        </p:txBody>
      </p:sp>
      <p:sp>
        <p:nvSpPr>
          <p:cNvPr id="28" name="TextBox 27"/>
          <p:cNvSpPr txBox="1"/>
          <p:nvPr/>
        </p:nvSpPr>
        <p:spPr>
          <a:xfrm>
            <a:off x="5925376" y="3674223"/>
            <a:ext cx="3078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UPS (Ultraviolett</a:t>
            </a:r>
            <a:r>
              <a:rPr lang="de-DE" b="1" dirty="0"/>
              <a:t> Photoelektronen Spektroskopie</a:t>
            </a:r>
            <a:r>
              <a:rPr lang="de-DE" b="1" dirty="0" smtClean="0"/>
              <a:t> )</a:t>
            </a:r>
          </a:p>
          <a:p>
            <a:r>
              <a:rPr lang="de-DE" dirty="0" smtClean="0"/>
              <a:t>E=22,1 eV</a:t>
            </a:r>
          </a:p>
          <a:p>
            <a:r>
              <a:rPr lang="de-DE" dirty="0" smtClean="0"/>
              <a:t>Heliumlampe</a:t>
            </a:r>
            <a:endParaRPr lang="de-DE" dirty="0"/>
          </a:p>
        </p:txBody>
      </p:sp>
      <p:sp>
        <p:nvSpPr>
          <p:cNvPr id="29" name="TextBox 28"/>
          <p:cNvSpPr txBox="1"/>
          <p:nvPr/>
        </p:nvSpPr>
        <p:spPr>
          <a:xfrm>
            <a:off x="867638" y="1335388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Katalyse</a:t>
            </a:r>
            <a:endParaRPr lang="de-DE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652695" y="1335388"/>
            <a:ext cx="4047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Photoelektronen Spektroskopie</a:t>
            </a:r>
            <a:endParaRPr 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79949" y="4731376"/>
            <a:ext cx="1957589" cy="4121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83713" y="0"/>
            <a:ext cx="8976574" cy="4881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mtClean="0"/>
              <a:t>4</a:t>
            </a:fld>
            <a:endParaRPr lang="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218" name="Picture 2" descr="C:\Users\HIXSS\Downloads\2019\Bilder\20190816_1457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99460" y="1552089"/>
            <a:ext cx="6040559" cy="293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IXSS\Downloads\2019\Bilder\20190816_1457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09155" y="1664560"/>
            <a:ext cx="6478288" cy="314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6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mtClean="0"/>
              <a:t>5</a:t>
            </a:fld>
            <a:endParaRPr lang="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Experiment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42" name="Picture 2" descr="C:\Users\HIXSS\Downloads\2019\Bilder\Hal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62" y="1114022"/>
            <a:ext cx="3062980" cy="347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IXSS\Downloads\2019\Bilder\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55" y="1146219"/>
            <a:ext cx="3585748" cy="340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2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IXSS\Downloads\2019\PPT\Münz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4" y="1127566"/>
            <a:ext cx="7464675" cy="363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mtClean="0"/>
              <a:t>6</a:t>
            </a:fld>
            <a:endParaRPr lang="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Münze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2659487" y="1307204"/>
            <a:ext cx="59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Cu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4881092" y="3181080"/>
            <a:ext cx="218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5904964" y="2899062"/>
            <a:ext cx="367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2711003" y="1614981"/>
            <a:ext cx="379925" cy="15661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4842457" y="3488856"/>
            <a:ext cx="341290" cy="4842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5904964" y="3181080"/>
            <a:ext cx="292994" cy="7920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14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HIXSS\Downloads\2019\PPT\Münze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177" y="2376153"/>
            <a:ext cx="2947718" cy="221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mtClean="0"/>
              <a:t>7</a:t>
            </a:fld>
            <a:endParaRPr lang="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Münze</a:t>
            </a:r>
            <a:endParaRPr lang="de-DE" dirty="0"/>
          </a:p>
        </p:txBody>
      </p:sp>
      <p:pic>
        <p:nvPicPr>
          <p:cNvPr id="3074" name="Picture 2" descr="C:\Users\HIXSS\Downloads\2019\PPT\MünzeC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" y="1120463"/>
            <a:ext cx="3122929" cy="234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IXSS\Downloads\2019\PPT\Münze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256" y="1757966"/>
            <a:ext cx="3222992" cy="241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8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mtClean="0"/>
              <a:t>8</a:t>
            </a:fld>
            <a:endParaRPr lang="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Iridium</a:t>
            </a:r>
            <a:endParaRPr lang="de-DE" dirty="0"/>
          </a:p>
        </p:txBody>
      </p:sp>
      <p:pic>
        <p:nvPicPr>
          <p:cNvPr id="4098" name="Picture 2" descr="C:\Users\HIXSS\Downloads\2019\PPT\irid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14" y="1105667"/>
            <a:ext cx="7291030" cy="355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84135" y="1307862"/>
            <a:ext cx="379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4f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5544355" y="1526144"/>
            <a:ext cx="508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4p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4313629" y="2362612"/>
            <a:ext cx="437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4d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8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mtClean="0"/>
              <a:t>9</a:t>
            </a:fld>
            <a:endParaRPr lang="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Iridium</a:t>
            </a:r>
            <a:endParaRPr lang="de-DE" dirty="0"/>
          </a:p>
        </p:txBody>
      </p:sp>
      <p:pic>
        <p:nvPicPr>
          <p:cNvPr id="5122" name="Picture 2" descr="C:\Users\HIXSS\Downloads\2019\PPT\iridium4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23" y="1041823"/>
            <a:ext cx="7414592" cy="3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0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Katayltische_Schichte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2" id="{49FE272D-C28C-8F41-9A32-89F047901904}" vid="{43E60E69-CB8A-5842-A248-959FF9076EA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</Words>
  <Application>Microsoft Office PowerPoint</Application>
  <PresentationFormat>On-screen Show (16:9)</PresentationFormat>
  <Paragraphs>51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PPT_Katayltische_Schichten</vt:lpstr>
      <vt:lpstr> Katalytische Schichten</vt:lpstr>
      <vt:lpstr>Inhalt</vt:lpstr>
      <vt:lpstr>Theorie</vt:lpstr>
      <vt:lpstr>PowerPoint Presentation</vt:lpstr>
      <vt:lpstr>Experiment</vt:lpstr>
      <vt:lpstr>Münze</vt:lpstr>
      <vt:lpstr>Münze</vt:lpstr>
      <vt:lpstr>Iridium</vt:lpstr>
      <vt:lpstr>Iridium</vt:lpstr>
      <vt:lpstr>Katalytische Schicht</vt:lpstr>
      <vt:lpstr>Katalytische Schicht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Katalytischen Schichten</dc:title>
  <dc:creator>Hixss</dc:creator>
  <cp:lastModifiedBy>Hixss</cp:lastModifiedBy>
  <cp:revision>11</cp:revision>
  <dcterms:created xsi:type="dcterms:W3CDTF">2019-08-17T06:39:13Z</dcterms:created>
  <dcterms:modified xsi:type="dcterms:W3CDTF">2019-08-17T09:33:26Z</dcterms:modified>
</cp:coreProperties>
</file>