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0376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C81DFAD-54F3-4868-8AAC-0B94C6E0EFB8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00"/>
    <a:srgbClr val="00A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A6F7E-D905-4D39-8D0E-AF8F3C78AEA2}" v="589" dt="2019-11-18T15:20:23.616"/>
    <p1510:client id="{9D3A528B-1B5E-4E96-B9FA-79A4B0E1BFF7}" v="65" dt="2019-11-18T11:01:35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4032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handoutMaster" Target="handoutMasters/handout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C1D6C94E-B1A8-4ECA-B735-77EA7F4A15BE}"/>
    <pc:docChg chg="modSld">
      <pc:chgData name="Guest User" userId="" providerId="Windows Live" clId="Web-{C1D6C94E-B1A8-4ECA-B735-77EA7F4A15BE}" dt="2019-11-15T10:32:39.353" v="46" actId="20577"/>
      <pc:docMkLst>
        <pc:docMk/>
      </pc:docMkLst>
      <pc:sldChg chg="modSp">
        <pc:chgData name="Guest User" userId="" providerId="Windows Live" clId="Web-{C1D6C94E-B1A8-4ECA-B735-77EA7F4A15BE}" dt="2019-11-15T10:32:39.353" v="46" actId="20577"/>
        <pc:sldMkLst>
          <pc:docMk/>
          <pc:sldMk cId="0" sldId="256"/>
        </pc:sldMkLst>
        <pc:spChg chg="mod">
          <ac:chgData name="Guest User" userId="" providerId="Windows Live" clId="Web-{C1D6C94E-B1A8-4ECA-B735-77EA7F4A15BE}" dt="2019-11-15T10:32:39.353" v="46" actId="20577"/>
          <ac:spMkLst>
            <pc:docMk/>
            <pc:sldMk cId="0" sldId="256"/>
            <ac:spMk id="42" creationId="{E403354F-8FD2-46FA-8FB8-70D7C31D100D}"/>
          </ac:spMkLst>
        </pc:spChg>
        <pc:spChg chg="mod">
          <ac:chgData name="Guest User" userId="" providerId="Windows Live" clId="Web-{C1D6C94E-B1A8-4ECA-B735-77EA7F4A15BE}" dt="2019-11-15T10:31:06.491" v="3" actId="20577"/>
          <ac:spMkLst>
            <pc:docMk/>
            <pc:sldMk cId="0" sldId="256"/>
            <ac:spMk id="46" creationId="{3A0EF51F-343E-46E1-BB7F-6C5800949FE5}"/>
          </ac:spMkLst>
        </pc:spChg>
        <pc:spChg chg="mod">
          <ac:chgData name="Guest User" userId="" providerId="Windows Live" clId="Web-{C1D6C94E-B1A8-4ECA-B735-77EA7F4A15BE}" dt="2019-11-15T10:32:18.080" v="45" actId="20577"/>
          <ac:spMkLst>
            <pc:docMk/>
            <pc:sldMk cId="0" sldId="256"/>
            <ac:spMk id="159" creationId="{B9D867BF-BBAF-48D1-A200-96DE3CDE98B1}"/>
          </ac:spMkLst>
        </pc:spChg>
        <pc:spChg chg="mod">
          <ac:chgData name="Guest User" userId="" providerId="Windows Live" clId="Web-{C1D6C94E-B1A8-4ECA-B735-77EA7F4A15BE}" dt="2019-11-15T10:30:59.820" v="1" actId="20577"/>
          <ac:spMkLst>
            <pc:docMk/>
            <pc:sldMk cId="0" sldId="256"/>
            <ac:spMk id="189" creationId="{7E477B59-4AE4-4ABD-B77B-80BCEB54CE48}"/>
          </ac:spMkLst>
        </pc:spChg>
      </pc:sldChg>
    </pc:docChg>
  </pc:docChgLst>
  <pc:docChgLst>
    <pc:chgData name="Chaowaroj 'Max' Wanotayaroj" userId="69dab7f4845a89f1" providerId="LiveId" clId="{1AAD3D05-B1E2-4500-AF75-7EE100827FF2}"/>
    <pc:docChg chg="undo custSel modSld">
      <pc:chgData name="Chaowaroj 'Max' Wanotayaroj" userId="69dab7f4845a89f1" providerId="LiveId" clId="{1AAD3D05-B1E2-4500-AF75-7EE100827FF2}" dt="2019-11-09T01:55:17.941" v="130" actId="20577"/>
      <pc:docMkLst>
        <pc:docMk/>
      </pc:docMkLst>
      <pc:sldChg chg="addSp delSp modSp">
        <pc:chgData name="Chaowaroj 'Max' Wanotayaroj" userId="69dab7f4845a89f1" providerId="LiveId" clId="{1AAD3D05-B1E2-4500-AF75-7EE100827FF2}" dt="2019-11-09T01:55:17.941" v="130" actId="20577"/>
        <pc:sldMkLst>
          <pc:docMk/>
          <pc:sldMk cId="0" sldId="256"/>
        </pc:sldMkLst>
        <pc:spChg chg="mod">
          <ac:chgData name="Chaowaroj 'Max' Wanotayaroj" userId="69dab7f4845a89f1" providerId="LiveId" clId="{1AAD3D05-B1E2-4500-AF75-7EE100827FF2}" dt="2019-11-09T01:42:09.358" v="10" actId="1076"/>
          <ac:spMkLst>
            <pc:docMk/>
            <pc:sldMk cId="0" sldId="256"/>
            <ac:spMk id="6" creationId="{6B1EC625-07D3-4AD9-B13D-C1296FAC9DDD}"/>
          </ac:spMkLst>
        </pc:spChg>
        <pc:spChg chg="mod">
          <ac:chgData name="Chaowaroj 'Max' Wanotayaroj" userId="69dab7f4845a89f1" providerId="LiveId" clId="{1AAD3D05-B1E2-4500-AF75-7EE100827FF2}" dt="2019-11-09T01:41:48.576" v="8" actId="20577"/>
          <ac:spMkLst>
            <pc:docMk/>
            <pc:sldMk cId="0" sldId="256"/>
            <ac:spMk id="45" creationId="{598DBC0E-B397-47E6-B49A-55092AA03D63}"/>
          </ac:spMkLst>
        </pc:spChg>
        <pc:spChg chg="mod">
          <ac:chgData name="Chaowaroj 'Max' Wanotayaroj" userId="69dab7f4845a89f1" providerId="LiveId" clId="{1AAD3D05-B1E2-4500-AF75-7EE100827FF2}" dt="2019-11-09T01:43:30.838" v="43" actId="14100"/>
          <ac:spMkLst>
            <pc:docMk/>
            <pc:sldMk cId="0" sldId="256"/>
            <ac:spMk id="49" creationId="{ACDB52CC-CAFC-4C64-A36B-314BD574A362}"/>
          </ac:spMkLst>
        </pc:spChg>
        <pc:spChg chg="mod">
          <ac:chgData name="Chaowaroj 'Max' Wanotayaroj" userId="69dab7f4845a89f1" providerId="LiveId" clId="{1AAD3D05-B1E2-4500-AF75-7EE100827FF2}" dt="2019-11-09T01:55:17.941" v="130" actId="20577"/>
          <ac:spMkLst>
            <pc:docMk/>
            <pc:sldMk cId="0" sldId="256"/>
            <ac:spMk id="158" creationId="{0D10E968-11AE-4179-9C93-BB90E7BD2BE4}"/>
          </ac:spMkLst>
        </pc:spChg>
        <pc:spChg chg="mod">
          <ac:chgData name="Chaowaroj 'Max' Wanotayaroj" userId="69dab7f4845a89f1" providerId="LiveId" clId="{1AAD3D05-B1E2-4500-AF75-7EE100827FF2}" dt="2019-11-09T01:53:57.623" v="118" actId="20577"/>
          <ac:spMkLst>
            <pc:docMk/>
            <pc:sldMk cId="0" sldId="256"/>
            <ac:spMk id="164" creationId="{D17F4930-880E-4BEF-B454-EEDBE69F2382}"/>
          </ac:spMkLst>
        </pc:spChg>
        <pc:spChg chg="mod">
          <ac:chgData name="Chaowaroj 'Max' Wanotayaroj" userId="69dab7f4845a89f1" providerId="LiveId" clId="{1AAD3D05-B1E2-4500-AF75-7EE100827FF2}" dt="2019-11-09T01:54:30.691" v="119" actId="1076"/>
          <ac:spMkLst>
            <pc:docMk/>
            <pc:sldMk cId="0" sldId="256"/>
            <ac:spMk id="178" creationId="{5DF1AA81-C257-41A4-B9FD-6ECE53BAE57B}"/>
          </ac:spMkLst>
        </pc:spChg>
        <pc:spChg chg="del">
          <ac:chgData name="Chaowaroj 'Max' Wanotayaroj" userId="69dab7f4845a89f1" providerId="LiveId" clId="{1AAD3D05-B1E2-4500-AF75-7EE100827FF2}" dt="2019-11-09T01:38:09.859" v="1" actId="478"/>
          <ac:spMkLst>
            <pc:docMk/>
            <pc:sldMk cId="0" sldId="256"/>
            <ac:spMk id="292" creationId="{38684E00-53F6-4877-88E6-82B48313232A}"/>
          </ac:spMkLst>
        </pc:spChg>
        <pc:picChg chg="mod ord">
          <ac:chgData name="Chaowaroj 'Max' Wanotayaroj" userId="69dab7f4845a89f1" providerId="LiveId" clId="{1AAD3D05-B1E2-4500-AF75-7EE100827FF2}" dt="2019-11-09T01:51:29.375" v="104"/>
          <ac:picMkLst>
            <pc:docMk/>
            <pc:sldMk cId="0" sldId="256"/>
            <ac:picMk id="30" creationId="{5D163BCD-D7E1-471C-89B9-46DF04A53001}"/>
          </ac:picMkLst>
        </pc:picChg>
        <pc:picChg chg="add mod">
          <ac:chgData name="Chaowaroj 'Max' Wanotayaroj" userId="69dab7f4845a89f1" providerId="LiveId" clId="{1AAD3D05-B1E2-4500-AF75-7EE100827FF2}" dt="2019-11-09T01:43:28.183" v="42" actId="1076"/>
          <ac:picMkLst>
            <pc:docMk/>
            <pc:sldMk cId="0" sldId="256"/>
            <ac:picMk id="32" creationId="{364378CF-280C-4C99-8FFC-868E75B7419C}"/>
          </ac:picMkLst>
        </pc:picChg>
        <pc:picChg chg="mod">
          <ac:chgData name="Chaowaroj 'Max' Wanotayaroj" userId="69dab7f4845a89f1" providerId="LiveId" clId="{1AAD3D05-B1E2-4500-AF75-7EE100827FF2}" dt="2019-11-09T01:52:21.872" v="117" actId="1076"/>
          <ac:picMkLst>
            <pc:docMk/>
            <pc:sldMk cId="0" sldId="256"/>
            <ac:picMk id="34" creationId="{3B724EE4-7CEB-4FF7-8380-67A12D6BC873}"/>
          </ac:picMkLst>
        </pc:picChg>
        <pc:picChg chg="mod">
          <ac:chgData name="Chaowaroj 'Max' Wanotayaroj" userId="69dab7f4845a89f1" providerId="LiveId" clId="{1AAD3D05-B1E2-4500-AF75-7EE100827FF2}" dt="2019-11-09T01:52:16.264" v="116" actId="1076"/>
          <ac:picMkLst>
            <pc:docMk/>
            <pc:sldMk cId="0" sldId="256"/>
            <ac:picMk id="1030" creationId="{CB8592F4-AB8B-4605-85CB-F5D1AC303F7B}"/>
          </ac:picMkLst>
        </pc:picChg>
        <pc:picChg chg="mod">
          <ac:chgData name="Chaowaroj 'Max' Wanotayaroj" userId="69dab7f4845a89f1" providerId="LiveId" clId="{1AAD3D05-B1E2-4500-AF75-7EE100827FF2}" dt="2019-11-09T01:37:35.336" v="0" actId="1076"/>
          <ac:picMkLst>
            <pc:docMk/>
            <pc:sldMk cId="0" sldId="256"/>
            <ac:picMk id="1032" creationId="{4CFF235E-E04C-4355-8FF1-6D7DAB45DF1E}"/>
          </ac:picMkLst>
        </pc:picChg>
        <pc:cxnChg chg="add del mod ord">
          <ac:chgData name="Chaowaroj 'Max' Wanotayaroj" userId="69dab7f4845a89f1" providerId="LiveId" clId="{1AAD3D05-B1E2-4500-AF75-7EE100827FF2}" dt="2019-11-09T01:46:34.873" v="94" actId="11529"/>
          <ac:cxnSpMkLst>
            <pc:docMk/>
            <pc:sldMk cId="0" sldId="256"/>
            <ac:cxnSpMk id="4" creationId="{E65F99E0-C56C-4DC1-BAAF-CE8DF0BB3C71}"/>
          </ac:cxnSpMkLst>
        </pc:cxnChg>
        <pc:cxnChg chg="add mod ord">
          <ac:chgData name="Chaowaroj 'Max' Wanotayaroj" userId="69dab7f4845a89f1" providerId="LiveId" clId="{1AAD3D05-B1E2-4500-AF75-7EE100827FF2}" dt="2019-11-09T01:48:41.410" v="100" actId="167"/>
          <ac:cxnSpMkLst>
            <pc:docMk/>
            <pc:sldMk cId="0" sldId="256"/>
            <ac:cxnSpMk id="15" creationId="{7FA71FF5-4FF5-4DBC-9DDF-8F9120FC6615}"/>
          </ac:cxnSpMkLst>
        </pc:cxnChg>
        <pc:cxnChg chg="add mod ord">
          <ac:chgData name="Chaowaroj 'Max' Wanotayaroj" userId="69dab7f4845a89f1" providerId="LiveId" clId="{1AAD3D05-B1E2-4500-AF75-7EE100827FF2}" dt="2019-11-09T01:52:05.484" v="115" actId="1036"/>
          <ac:cxnSpMkLst>
            <pc:docMk/>
            <pc:sldMk cId="0" sldId="256"/>
            <ac:cxnSpMk id="17" creationId="{9C2DAF04-0409-44F4-A715-0CD6376128D1}"/>
          </ac:cxnSpMkLst>
        </pc:cxnChg>
      </pc:sldChg>
    </pc:docChg>
  </pc:docChgLst>
  <pc:docChgLst>
    <pc:chgData name="Utilisateur invité" providerId="Windows Live" clId="Web-{8BE9D9B7-1A78-4E7C-BE63-6EE49900C593}"/>
    <pc:docChg chg="modSld">
      <pc:chgData name="Utilisateur invité" userId="" providerId="Windows Live" clId="Web-{8BE9D9B7-1A78-4E7C-BE63-6EE49900C593}" dt="2019-11-13T10:18:02.871" v="636" actId="1076"/>
      <pc:docMkLst>
        <pc:docMk/>
      </pc:docMkLst>
      <pc:sldChg chg="addSp modSp">
        <pc:chgData name="Utilisateur invité" userId="" providerId="Windows Live" clId="Web-{8BE9D9B7-1A78-4E7C-BE63-6EE49900C593}" dt="2019-11-13T10:18:02.871" v="636" actId="1076"/>
        <pc:sldMkLst>
          <pc:docMk/>
          <pc:sldMk cId="0" sldId="256"/>
        </pc:sldMkLst>
        <pc:spChg chg="mod">
          <ac:chgData name="Utilisateur invité" userId="" providerId="Windows Live" clId="Web-{8BE9D9B7-1A78-4E7C-BE63-6EE49900C593}" dt="2019-11-13T10:18:02.871" v="636" actId="1076"/>
          <ac:spMkLst>
            <pc:docMk/>
            <pc:sldMk cId="0" sldId="256"/>
            <ac:spMk id="159" creationId="{B9D867BF-BBAF-48D1-A200-96DE3CDE98B1}"/>
          </ac:spMkLst>
        </pc:spChg>
        <pc:picChg chg="mod">
          <ac:chgData name="Utilisateur invité" userId="" providerId="Windows Live" clId="Web-{8BE9D9B7-1A78-4E7C-BE63-6EE49900C593}" dt="2019-11-13T10:17:00.402" v="635" actId="1076"/>
          <ac:picMkLst>
            <pc:docMk/>
            <pc:sldMk cId="0" sldId="256"/>
            <ac:picMk id="25" creationId="{F972730E-CA65-41A0-9235-31071A060E4A}"/>
          </ac:picMkLst>
        </pc:picChg>
        <pc:picChg chg="add mod">
          <ac:chgData name="Utilisateur invité" userId="" providerId="Windows Live" clId="Web-{8BE9D9B7-1A78-4E7C-BE63-6EE49900C593}" dt="2019-11-13T10:01:43.846" v="5" actId="14100"/>
          <ac:picMkLst>
            <pc:docMk/>
            <pc:sldMk cId="0" sldId="256"/>
            <ac:picMk id="37" creationId="{2A86F31D-044C-4EEC-9B4F-72314DA23A81}"/>
          </ac:picMkLst>
        </pc:picChg>
      </pc:sldChg>
    </pc:docChg>
  </pc:docChgLst>
  <pc:docChgLst>
    <pc:chgData name="Utilisateur invité" providerId="Windows Live" clId="Web-{E7CCC18B-645F-4CB3-98D6-52AD1D3EEEE7}"/>
    <pc:docChg chg="modSld">
      <pc:chgData name="Utilisateur invité" userId="" providerId="Windows Live" clId="Web-{E7CCC18B-645F-4CB3-98D6-52AD1D3EEEE7}" dt="2019-11-14T10:51:47.835" v="223" actId="20577"/>
      <pc:docMkLst>
        <pc:docMk/>
      </pc:docMkLst>
      <pc:sldChg chg="modSp">
        <pc:chgData name="Utilisateur invité" userId="" providerId="Windows Live" clId="Web-{E7CCC18B-645F-4CB3-98D6-52AD1D3EEEE7}" dt="2019-11-14T10:51:47.835" v="223" actId="20577"/>
        <pc:sldMkLst>
          <pc:docMk/>
          <pc:sldMk cId="0" sldId="256"/>
        </pc:sldMkLst>
        <pc:spChg chg="mod">
          <ac:chgData name="Utilisateur invité" userId="" providerId="Windows Live" clId="Web-{E7CCC18B-645F-4CB3-98D6-52AD1D3EEEE7}" dt="2019-11-14T10:51:47.835" v="223" actId="20577"/>
          <ac:spMkLst>
            <pc:docMk/>
            <pc:sldMk cId="0" sldId="256"/>
            <ac:spMk id="159" creationId="{B9D867BF-BBAF-48D1-A200-96DE3CDE98B1}"/>
          </ac:spMkLst>
        </pc:spChg>
      </pc:sldChg>
    </pc:docChg>
  </pc:docChgLst>
  <pc:docChgLst>
    <pc:chgData name="Utilisateur invité" providerId="Windows Live" clId="Web-{9D3A528B-1B5E-4E96-B9FA-79A4B0E1BFF7}"/>
    <pc:docChg chg="modSld">
      <pc:chgData name="Utilisateur invité" userId="" providerId="Windows Live" clId="Web-{9D3A528B-1B5E-4E96-B9FA-79A4B0E1BFF7}" dt="2019-11-18T11:01:35.211" v="59" actId="1076"/>
      <pc:docMkLst>
        <pc:docMk/>
      </pc:docMkLst>
      <pc:sldChg chg="modSp">
        <pc:chgData name="Utilisateur invité" userId="" providerId="Windows Live" clId="Web-{9D3A528B-1B5E-4E96-B9FA-79A4B0E1BFF7}" dt="2019-11-18T11:01:35.211" v="59" actId="1076"/>
        <pc:sldMkLst>
          <pc:docMk/>
          <pc:sldMk cId="0" sldId="256"/>
        </pc:sldMkLst>
        <pc:spChg chg="mod">
          <ac:chgData name="Utilisateur invité" userId="" providerId="Windows Live" clId="Web-{9D3A528B-1B5E-4E96-B9FA-79A4B0E1BFF7}" dt="2019-11-18T11:01:35.211" v="59" actId="1076"/>
          <ac:spMkLst>
            <pc:docMk/>
            <pc:sldMk cId="0" sldId="256"/>
            <ac:spMk id="42" creationId="{E403354F-8FD2-46FA-8FB8-70D7C31D100D}"/>
          </ac:spMkLst>
        </pc:spChg>
        <pc:spChg chg="mod">
          <ac:chgData name="Utilisateur invité" userId="" providerId="Windows Live" clId="Web-{9D3A528B-1B5E-4E96-B9FA-79A4B0E1BFF7}" dt="2019-11-18T10:53:51.460" v="4" actId="20577"/>
          <ac:spMkLst>
            <pc:docMk/>
            <pc:sldMk cId="0" sldId="256"/>
            <ac:spMk id="45" creationId="{598DBC0E-B397-47E6-B49A-55092AA03D63}"/>
          </ac:spMkLst>
        </pc:spChg>
        <pc:spChg chg="mod">
          <ac:chgData name="Utilisateur invité" userId="" providerId="Windows Live" clId="Web-{9D3A528B-1B5E-4E96-B9FA-79A4B0E1BFF7}" dt="2019-11-18T11:00:18.351" v="16" actId="20577"/>
          <ac:spMkLst>
            <pc:docMk/>
            <pc:sldMk cId="0" sldId="256"/>
            <ac:spMk id="47" creationId="{8220A064-1CD9-4DDA-8D8C-ABD5B73CDE11}"/>
          </ac:spMkLst>
        </pc:spChg>
      </pc:sldChg>
    </pc:docChg>
  </pc:docChgLst>
  <pc:docChgLst>
    <pc:chgData name="Utilisateur invité" providerId="Windows Live" clId="Web-{887027C3-7465-481E-9154-3BA7173DBDB8}"/>
    <pc:docChg chg="modSld">
      <pc:chgData name="Utilisateur invité" userId="" providerId="Windows Live" clId="Web-{887027C3-7465-481E-9154-3BA7173DBDB8}" dt="2019-11-08T17:46:37.223" v="8" actId="20577"/>
      <pc:docMkLst>
        <pc:docMk/>
      </pc:docMkLst>
      <pc:sldChg chg="modSp">
        <pc:chgData name="Utilisateur invité" userId="" providerId="Windows Live" clId="Web-{887027C3-7465-481E-9154-3BA7173DBDB8}" dt="2019-11-08T17:46:37.223" v="8" actId="20577"/>
        <pc:sldMkLst>
          <pc:docMk/>
          <pc:sldMk cId="0" sldId="256"/>
        </pc:sldMkLst>
        <pc:spChg chg="mod">
          <ac:chgData name="Utilisateur invité" userId="" providerId="Windows Live" clId="Web-{887027C3-7465-481E-9154-3BA7173DBDB8}" dt="2019-11-08T17:46:37.223" v="8" actId="20577"/>
          <ac:spMkLst>
            <pc:docMk/>
            <pc:sldMk cId="0" sldId="256"/>
            <ac:spMk id="164" creationId="{D17F4930-880E-4BEF-B454-EEDBE69F2382}"/>
          </ac:spMkLst>
        </pc:spChg>
      </pc:sldChg>
    </pc:docChg>
  </pc:docChgLst>
  <pc:docChgLst>
    <pc:chgData name="Chaowaroj 'Max' Wanotayaroj" userId="69dab7f4845a89f1" providerId="LiveId" clId="{3FC2A422-EC7B-4766-8876-359B426D0EA6}"/>
    <pc:docChg chg="undo redo custSel addSld delSld modSld addSection">
      <pc:chgData name="Chaowaroj 'Max' Wanotayaroj" userId="69dab7f4845a89f1" providerId="LiveId" clId="{3FC2A422-EC7B-4766-8876-359B426D0EA6}" dt="2019-11-08T19:46:35.284" v="3210" actId="1076"/>
      <pc:docMkLst>
        <pc:docMk/>
      </pc:docMkLst>
      <pc:sldChg chg="addSp delSp modSp mod setBg">
        <pc:chgData name="Chaowaroj 'Max' Wanotayaroj" userId="69dab7f4845a89f1" providerId="LiveId" clId="{3FC2A422-EC7B-4766-8876-359B426D0EA6}" dt="2019-11-08T19:46:35.284" v="3210" actId="1076"/>
        <pc:sldMkLst>
          <pc:docMk/>
          <pc:sldMk cId="0" sldId="256"/>
        </pc:sldMkLst>
        <pc:spChg chg="del mod">
          <ac:chgData name="Chaowaroj 'Max' Wanotayaroj" userId="69dab7f4845a89f1" providerId="LiveId" clId="{3FC2A422-EC7B-4766-8876-359B426D0EA6}" dt="2019-11-08T16:35:37.075" v="91" actId="478"/>
          <ac:spMkLst>
            <pc:docMk/>
            <pc:sldMk cId="0" sldId="256"/>
            <ac:spMk id="4" creationId="{0F2BABB2-272D-44A9-A4E5-6FAC34D90617}"/>
          </ac:spMkLst>
        </pc:spChg>
        <pc:spChg chg="add del">
          <ac:chgData name="Chaowaroj 'Max' Wanotayaroj" userId="69dab7f4845a89f1" providerId="LiveId" clId="{3FC2A422-EC7B-4766-8876-359B426D0EA6}" dt="2019-11-08T16:32:27.918" v="45"/>
          <ac:spMkLst>
            <pc:docMk/>
            <pc:sldMk cId="0" sldId="256"/>
            <ac:spMk id="5" creationId="{C9508C7E-62B1-484D-9B80-B69C61CD3E90}"/>
          </ac:spMkLst>
        </pc:spChg>
        <pc:spChg chg="mod">
          <ac:chgData name="Chaowaroj 'Max' Wanotayaroj" userId="69dab7f4845a89f1" providerId="LiveId" clId="{3FC2A422-EC7B-4766-8876-359B426D0EA6}" dt="2019-11-08T16:35:28.469" v="89" actId="1076"/>
          <ac:spMkLst>
            <pc:docMk/>
            <pc:sldMk cId="0" sldId="256"/>
            <ac:spMk id="6" creationId="{6B1EC625-07D3-4AD9-B13D-C1296FAC9DDD}"/>
          </ac:spMkLst>
        </pc:spChg>
        <pc:spChg chg="add del mod">
          <ac:chgData name="Chaowaroj 'Max' Wanotayaroj" userId="69dab7f4845a89f1" providerId="LiveId" clId="{3FC2A422-EC7B-4766-8876-359B426D0EA6}" dt="2019-11-08T16:32:53.682" v="55" actId="478"/>
          <ac:spMkLst>
            <pc:docMk/>
            <pc:sldMk cId="0" sldId="256"/>
            <ac:spMk id="7" creationId="{1020A4D8-FA4D-4688-8265-A2DAE5060F69}"/>
          </ac:spMkLst>
        </pc:spChg>
        <pc:spChg chg="del">
          <ac:chgData name="Chaowaroj 'Max' Wanotayaroj" userId="69dab7f4845a89f1" providerId="LiveId" clId="{3FC2A422-EC7B-4766-8876-359B426D0EA6}" dt="2019-11-08T16:28:34.906" v="4" actId="478"/>
          <ac:spMkLst>
            <pc:docMk/>
            <pc:sldMk cId="0" sldId="256"/>
            <ac:spMk id="11" creationId="{A453C613-36DE-4DC0-B3AF-79D10E647946}"/>
          </ac:spMkLst>
        </pc:spChg>
        <pc:spChg chg="del mod">
          <ac:chgData name="Chaowaroj 'Max' Wanotayaroj" userId="69dab7f4845a89f1" providerId="LiveId" clId="{3FC2A422-EC7B-4766-8876-359B426D0EA6}" dt="2019-11-08T16:47:26.636" v="458" actId="478"/>
          <ac:spMkLst>
            <pc:docMk/>
            <pc:sldMk cId="0" sldId="256"/>
            <ac:spMk id="22" creationId="{3E2EF545-42FA-4F9D-8B5A-E6C4A16AF1C0}"/>
          </ac:spMkLst>
        </pc:spChg>
        <pc:spChg chg="del mod">
          <ac:chgData name="Chaowaroj 'Max' Wanotayaroj" userId="69dab7f4845a89f1" providerId="LiveId" clId="{3FC2A422-EC7B-4766-8876-359B426D0EA6}" dt="2019-11-08T16:47:28.879" v="459" actId="478"/>
          <ac:spMkLst>
            <pc:docMk/>
            <pc:sldMk cId="0" sldId="256"/>
            <ac:spMk id="28" creationId="{CAF10730-ABAE-4503-B43F-528B76262384}"/>
          </ac:spMkLst>
        </pc:spChg>
        <pc:spChg chg="add del mod">
          <ac:chgData name="Chaowaroj 'Max' Wanotayaroj" userId="69dab7f4845a89f1" providerId="LiveId" clId="{3FC2A422-EC7B-4766-8876-359B426D0EA6}" dt="2019-11-08T16:58:07.919" v="850" actId="478"/>
          <ac:spMkLst>
            <pc:docMk/>
            <pc:sldMk cId="0" sldId="256"/>
            <ac:spMk id="32" creationId="{D30C5DBD-BF33-4E45-B699-477E14E35196}"/>
          </ac:spMkLst>
        </pc:spChg>
        <pc:spChg chg="add del">
          <ac:chgData name="Chaowaroj 'Max' Wanotayaroj" userId="69dab7f4845a89f1" providerId="LiveId" clId="{3FC2A422-EC7B-4766-8876-359B426D0EA6}" dt="2019-11-08T17:06:55.201" v="1082"/>
          <ac:spMkLst>
            <pc:docMk/>
            <pc:sldMk cId="0" sldId="256"/>
            <ac:spMk id="36" creationId="{617BD0B7-94B2-4A58-9D3D-0F754E9ED121}"/>
          </ac:spMkLst>
        </pc:spChg>
        <pc:spChg chg="add del mod">
          <ac:chgData name="Chaowaroj 'Max' Wanotayaroj" userId="69dab7f4845a89f1" providerId="LiveId" clId="{3FC2A422-EC7B-4766-8876-359B426D0EA6}" dt="2019-11-08T17:07:09.720" v="1088"/>
          <ac:spMkLst>
            <pc:docMk/>
            <pc:sldMk cId="0" sldId="256"/>
            <ac:spMk id="37" creationId="{15AD75A0-EF87-4560-BBD4-90198C2A38D1}"/>
          </ac:spMkLst>
        </pc:spChg>
        <pc:spChg chg="del mod">
          <ac:chgData name="Chaowaroj 'Max' Wanotayaroj" userId="69dab7f4845a89f1" providerId="LiveId" clId="{3FC2A422-EC7B-4766-8876-359B426D0EA6}" dt="2019-11-08T16:47:24.598" v="457" actId="478"/>
          <ac:spMkLst>
            <pc:docMk/>
            <pc:sldMk cId="0" sldId="256"/>
            <ac:spMk id="39" creationId="{A9E73079-7B4A-488C-8635-F441E32AF4CA}"/>
          </ac:spMkLst>
        </pc:spChg>
        <pc:spChg chg="add del">
          <ac:chgData name="Chaowaroj 'Max' Wanotayaroj" userId="69dab7f4845a89f1" providerId="LiveId" clId="{3FC2A422-EC7B-4766-8876-359B426D0EA6}" dt="2019-11-08T17:07:12.412" v="1090"/>
          <ac:spMkLst>
            <pc:docMk/>
            <pc:sldMk cId="0" sldId="256"/>
            <ac:spMk id="40" creationId="{ADC0F18C-F9C0-4BB2-ADE5-DAB0FA812D53}"/>
          </ac:spMkLst>
        </pc:spChg>
        <pc:spChg chg="add del mod">
          <ac:chgData name="Chaowaroj 'Max' Wanotayaroj" userId="69dab7f4845a89f1" providerId="LiveId" clId="{3FC2A422-EC7B-4766-8876-359B426D0EA6}" dt="2019-11-08T17:07:25.998" v="1094"/>
          <ac:spMkLst>
            <pc:docMk/>
            <pc:sldMk cId="0" sldId="256"/>
            <ac:spMk id="41" creationId="{CE0FF860-F52A-4E31-8EC5-E0F7750F2F54}"/>
          </ac:spMkLst>
        </pc:spChg>
        <pc:spChg chg="add del">
          <ac:chgData name="Chaowaroj 'Max' Wanotayaroj" userId="69dab7f4845a89f1" providerId="LiveId" clId="{3FC2A422-EC7B-4766-8876-359B426D0EA6}" dt="2019-11-08T17:07:55.235" v="1097"/>
          <ac:spMkLst>
            <pc:docMk/>
            <pc:sldMk cId="0" sldId="256"/>
            <ac:spMk id="44" creationId="{4460988D-AF38-4EED-997A-1E164D2D5114}"/>
          </ac:spMkLst>
        </pc:spChg>
        <pc:spChg chg="add mod">
          <ac:chgData name="Chaowaroj 'Max' Wanotayaroj" userId="69dab7f4845a89f1" providerId="LiveId" clId="{3FC2A422-EC7B-4766-8876-359B426D0EA6}" dt="2019-11-08T17:11:04.886" v="1153" actId="1076"/>
          <ac:spMkLst>
            <pc:docMk/>
            <pc:sldMk cId="0" sldId="256"/>
            <ac:spMk id="45" creationId="{598DBC0E-B397-47E6-B49A-55092AA03D63}"/>
          </ac:spMkLst>
        </pc:spChg>
        <pc:spChg chg="add del">
          <ac:chgData name="Chaowaroj 'Max' Wanotayaroj" userId="69dab7f4845a89f1" providerId="LiveId" clId="{3FC2A422-EC7B-4766-8876-359B426D0EA6}" dt="2019-11-08T18:01:16.023" v="1353"/>
          <ac:spMkLst>
            <pc:docMk/>
            <pc:sldMk cId="0" sldId="256"/>
            <ac:spMk id="47" creationId="{A813AFD7-72E1-4827-BAE2-3893792605B9}"/>
          </ac:spMkLst>
        </pc:spChg>
        <pc:spChg chg="add mod">
          <ac:chgData name="Chaowaroj 'Max' Wanotayaroj" userId="69dab7f4845a89f1" providerId="LiveId" clId="{3FC2A422-EC7B-4766-8876-359B426D0EA6}" dt="2019-11-08T18:22:19.782" v="2021" actId="14100"/>
          <ac:spMkLst>
            <pc:docMk/>
            <pc:sldMk cId="0" sldId="256"/>
            <ac:spMk id="49" creationId="{ACDB52CC-CAFC-4C64-A36B-314BD574A362}"/>
          </ac:spMkLst>
        </pc:spChg>
        <pc:spChg chg="add mod">
          <ac:chgData name="Chaowaroj 'Max' Wanotayaroj" userId="69dab7f4845a89f1" providerId="LiveId" clId="{3FC2A422-EC7B-4766-8876-359B426D0EA6}" dt="2019-11-08T18:21:07.076" v="2008" actId="688"/>
          <ac:spMkLst>
            <pc:docMk/>
            <pc:sldMk cId="0" sldId="256"/>
            <ac:spMk id="50" creationId="{5644822A-9951-48D7-B684-206D7C643C84}"/>
          </ac:spMkLst>
        </pc:spChg>
        <pc:spChg chg="del mod">
          <ac:chgData name="Chaowaroj 'Max' Wanotayaroj" userId="69dab7f4845a89f1" providerId="LiveId" clId="{3FC2A422-EC7B-4766-8876-359B426D0EA6}" dt="2019-11-08T16:47:34.522" v="462" actId="478"/>
          <ac:spMkLst>
            <pc:docMk/>
            <pc:sldMk cId="0" sldId="256"/>
            <ac:spMk id="129" creationId="{21688A1B-1912-4A06-82D7-46BCCDB05D0C}"/>
          </ac:spMkLst>
        </pc:spChg>
        <pc:spChg chg="del">
          <ac:chgData name="Chaowaroj 'Max' Wanotayaroj" userId="69dab7f4845a89f1" providerId="LiveId" clId="{3FC2A422-EC7B-4766-8876-359B426D0EA6}" dt="2019-11-08T16:28:35.945" v="5" actId="478"/>
          <ac:spMkLst>
            <pc:docMk/>
            <pc:sldMk cId="0" sldId="256"/>
            <ac:spMk id="137" creationId="{ADC44D9C-F0E4-44EA-B817-B632A75F1B21}"/>
          </ac:spMkLst>
        </pc:spChg>
        <pc:spChg chg="del mod">
          <ac:chgData name="Chaowaroj 'Max' Wanotayaroj" userId="69dab7f4845a89f1" providerId="LiveId" clId="{3FC2A422-EC7B-4766-8876-359B426D0EA6}" dt="2019-11-08T16:34:31.001" v="72" actId="478"/>
          <ac:spMkLst>
            <pc:docMk/>
            <pc:sldMk cId="0" sldId="256"/>
            <ac:spMk id="150" creationId="{FD44EA15-6476-414C-980D-DA2C73FDD705}"/>
          </ac:spMkLst>
        </pc:spChg>
        <pc:spChg chg="del">
          <ac:chgData name="Chaowaroj 'Max' Wanotayaroj" userId="69dab7f4845a89f1" providerId="LiveId" clId="{3FC2A422-EC7B-4766-8876-359B426D0EA6}" dt="2019-11-08T16:32:38.393" v="46" actId="478"/>
          <ac:spMkLst>
            <pc:docMk/>
            <pc:sldMk cId="0" sldId="256"/>
            <ac:spMk id="156" creationId="{1D240E1D-6202-4540-98C0-DA811DD996C4}"/>
          </ac:spMkLst>
        </pc:spChg>
        <pc:spChg chg="add mod">
          <ac:chgData name="Chaowaroj 'Max' Wanotayaroj" userId="69dab7f4845a89f1" providerId="LiveId" clId="{3FC2A422-EC7B-4766-8876-359B426D0EA6}" dt="2019-11-08T19:27:53.279" v="2871" actId="1076"/>
          <ac:spMkLst>
            <pc:docMk/>
            <pc:sldMk cId="0" sldId="256"/>
            <ac:spMk id="158" creationId="{0D10E968-11AE-4179-9C93-BB90E7BD2BE4}"/>
          </ac:spMkLst>
        </pc:spChg>
        <pc:spChg chg="add mod">
          <ac:chgData name="Chaowaroj 'Max' Wanotayaroj" userId="69dab7f4845a89f1" providerId="LiveId" clId="{3FC2A422-EC7B-4766-8876-359B426D0EA6}" dt="2019-11-08T16:56:52.220" v="847" actId="20577"/>
          <ac:spMkLst>
            <pc:docMk/>
            <pc:sldMk cId="0" sldId="256"/>
            <ac:spMk id="159" creationId="{B9D867BF-BBAF-48D1-A200-96DE3CDE98B1}"/>
          </ac:spMkLst>
        </pc:spChg>
        <pc:spChg chg="add mod">
          <ac:chgData name="Chaowaroj 'Max' Wanotayaroj" userId="69dab7f4845a89f1" providerId="LiveId" clId="{3FC2A422-EC7B-4766-8876-359B426D0EA6}" dt="2019-11-08T18:01:35.605" v="1362" actId="1076"/>
          <ac:spMkLst>
            <pc:docMk/>
            <pc:sldMk cId="0" sldId="256"/>
            <ac:spMk id="160" creationId="{6F7DD368-8F98-4796-9285-84AE8300F996}"/>
          </ac:spMkLst>
        </pc:spChg>
        <pc:spChg chg="add mod">
          <ac:chgData name="Chaowaroj 'Max' Wanotayaroj" userId="69dab7f4845a89f1" providerId="LiveId" clId="{3FC2A422-EC7B-4766-8876-359B426D0EA6}" dt="2019-11-08T18:17:32.399" v="1879" actId="207"/>
          <ac:spMkLst>
            <pc:docMk/>
            <pc:sldMk cId="0" sldId="256"/>
            <ac:spMk id="161" creationId="{2653A04C-42CA-44D8-A098-9F51ECAE96B3}"/>
          </ac:spMkLst>
        </pc:spChg>
        <pc:spChg chg="add del">
          <ac:chgData name="Chaowaroj 'Max' Wanotayaroj" userId="69dab7f4845a89f1" providerId="LiveId" clId="{3FC2A422-EC7B-4766-8876-359B426D0EA6}" dt="2019-11-08T16:56:36.201" v="815"/>
          <ac:spMkLst>
            <pc:docMk/>
            <pc:sldMk cId="0" sldId="256"/>
            <ac:spMk id="162" creationId="{A1A90470-CAF4-4DAB-ABD1-D20B54272686}"/>
          </ac:spMkLst>
        </pc:spChg>
        <pc:spChg chg="add mod">
          <ac:chgData name="Chaowaroj 'Max' Wanotayaroj" userId="69dab7f4845a89f1" providerId="LiveId" clId="{3FC2A422-EC7B-4766-8876-359B426D0EA6}" dt="2019-11-08T17:02:41.316" v="1031" actId="1076"/>
          <ac:spMkLst>
            <pc:docMk/>
            <pc:sldMk cId="0" sldId="256"/>
            <ac:spMk id="164" creationId="{D17F4930-880E-4BEF-B454-EEDBE69F2382}"/>
          </ac:spMkLst>
        </pc:spChg>
        <pc:spChg chg="add mod">
          <ac:chgData name="Chaowaroj 'Max' Wanotayaroj" userId="69dab7f4845a89f1" providerId="LiveId" clId="{3FC2A422-EC7B-4766-8876-359B426D0EA6}" dt="2019-11-08T18:01:47.982" v="1365" actId="14100"/>
          <ac:spMkLst>
            <pc:docMk/>
            <pc:sldMk cId="0" sldId="256"/>
            <ac:spMk id="176" creationId="{CFBDECBE-6779-4949-8CDA-68E8A9E34B24}"/>
          </ac:spMkLst>
        </pc:spChg>
        <pc:spChg chg="add mod">
          <ac:chgData name="Chaowaroj 'Max' Wanotayaroj" userId="69dab7f4845a89f1" providerId="LiveId" clId="{3FC2A422-EC7B-4766-8876-359B426D0EA6}" dt="2019-11-08T18:17:25.175" v="1878" actId="207"/>
          <ac:spMkLst>
            <pc:docMk/>
            <pc:sldMk cId="0" sldId="256"/>
            <ac:spMk id="177" creationId="{A5422461-FB06-4756-B5E7-718A836C4005}"/>
          </ac:spMkLst>
        </pc:spChg>
        <pc:spChg chg="mod">
          <ac:chgData name="Chaowaroj 'Max' Wanotayaroj" userId="69dab7f4845a89f1" providerId="LiveId" clId="{3FC2A422-EC7B-4766-8876-359B426D0EA6}" dt="2019-11-08T17:58:23.028" v="1291" actId="1076"/>
          <ac:spMkLst>
            <pc:docMk/>
            <pc:sldMk cId="0" sldId="256"/>
            <ac:spMk id="178" creationId="{5DF1AA81-C257-41A4-B9FD-6ECE53BAE57B}"/>
          </ac:spMkLst>
        </pc:spChg>
        <pc:spChg chg="add mod">
          <ac:chgData name="Chaowaroj 'Max' Wanotayaroj" userId="69dab7f4845a89f1" providerId="LiveId" clId="{3FC2A422-EC7B-4766-8876-359B426D0EA6}" dt="2019-11-08T18:21:56.052" v="2010" actId="1076"/>
          <ac:spMkLst>
            <pc:docMk/>
            <pc:sldMk cId="0" sldId="256"/>
            <ac:spMk id="181" creationId="{A80C2A7E-C324-4172-BDBC-03FE4D5E2E68}"/>
          </ac:spMkLst>
        </pc:spChg>
        <pc:spChg chg="add mod">
          <ac:chgData name="Chaowaroj 'Max' Wanotayaroj" userId="69dab7f4845a89f1" providerId="LiveId" clId="{3FC2A422-EC7B-4766-8876-359B426D0EA6}" dt="2019-11-08T18:21:56.052" v="2010" actId="1076"/>
          <ac:spMkLst>
            <pc:docMk/>
            <pc:sldMk cId="0" sldId="256"/>
            <ac:spMk id="182" creationId="{BDF0AA57-6FE8-4D17-8D38-8016F823F9A7}"/>
          </ac:spMkLst>
        </pc:spChg>
        <pc:spChg chg="add mod">
          <ac:chgData name="Chaowaroj 'Max' Wanotayaroj" userId="69dab7f4845a89f1" providerId="LiveId" clId="{3FC2A422-EC7B-4766-8876-359B426D0EA6}" dt="2019-11-08T18:21:56.052" v="2010" actId="1076"/>
          <ac:spMkLst>
            <pc:docMk/>
            <pc:sldMk cId="0" sldId="256"/>
            <ac:spMk id="183" creationId="{2BE3FF18-D4FD-4C1F-9D7F-70EFC0C4AFC1}"/>
          </ac:spMkLst>
        </pc:spChg>
        <pc:spChg chg="add del mod">
          <ac:chgData name="Chaowaroj 'Max' Wanotayaroj" userId="69dab7f4845a89f1" providerId="LiveId" clId="{3FC2A422-EC7B-4766-8876-359B426D0EA6}" dt="2019-11-08T19:34:50.883" v="3205" actId="478"/>
          <ac:spMkLst>
            <pc:docMk/>
            <pc:sldMk cId="0" sldId="256"/>
            <ac:spMk id="185" creationId="{540F5F5F-213C-413D-BC66-3CE54C037484}"/>
          </ac:spMkLst>
        </pc:spChg>
        <pc:spChg chg="add del">
          <ac:chgData name="Chaowaroj 'Max' Wanotayaroj" userId="69dab7f4845a89f1" providerId="LiveId" clId="{3FC2A422-EC7B-4766-8876-359B426D0EA6}" dt="2019-11-08T19:13:04.345" v="2810"/>
          <ac:spMkLst>
            <pc:docMk/>
            <pc:sldMk cId="0" sldId="256"/>
            <ac:spMk id="187" creationId="{BAD6605B-CA89-4126-AD13-89E9C168A4F4}"/>
          </ac:spMkLst>
        </pc:spChg>
        <pc:spChg chg="del mod">
          <ac:chgData name="Chaowaroj 'Max' Wanotayaroj" userId="69dab7f4845a89f1" providerId="LiveId" clId="{3FC2A422-EC7B-4766-8876-359B426D0EA6}" dt="2019-11-08T16:47:32.113" v="461" actId="478"/>
          <ac:spMkLst>
            <pc:docMk/>
            <pc:sldMk cId="0" sldId="256"/>
            <ac:spMk id="188" creationId="{B5E48F0A-71E5-416F-9159-C5812136FA1F}"/>
          </ac:spMkLst>
        </pc:spChg>
        <pc:spChg chg="add mod">
          <ac:chgData name="Chaowaroj 'Max' Wanotayaroj" userId="69dab7f4845a89f1" providerId="LiveId" clId="{3FC2A422-EC7B-4766-8876-359B426D0EA6}" dt="2019-11-08T19:34:46.403" v="3204" actId="20577"/>
          <ac:spMkLst>
            <pc:docMk/>
            <pc:sldMk cId="0" sldId="256"/>
            <ac:spMk id="189" creationId="{7E477B59-4AE4-4ABD-B77B-80BCEB54CE48}"/>
          </ac:spMkLst>
        </pc:spChg>
        <pc:spChg chg="del">
          <ac:chgData name="Chaowaroj 'Max' Wanotayaroj" userId="69dab7f4845a89f1" providerId="LiveId" clId="{3FC2A422-EC7B-4766-8876-359B426D0EA6}" dt="2019-11-08T16:32:43.946" v="50" actId="478"/>
          <ac:spMkLst>
            <pc:docMk/>
            <pc:sldMk cId="0" sldId="256"/>
            <ac:spMk id="261" creationId="{B985EB87-6CCB-428E-BBAD-04563C946E71}"/>
          </ac:spMkLst>
        </pc:spChg>
        <pc:grpChg chg="del">
          <ac:chgData name="Chaowaroj 'Max' Wanotayaroj" userId="69dab7f4845a89f1" providerId="LiveId" clId="{3FC2A422-EC7B-4766-8876-359B426D0EA6}" dt="2019-11-08T16:32:42.708" v="49" actId="478"/>
          <ac:grpSpMkLst>
            <pc:docMk/>
            <pc:sldMk cId="0" sldId="256"/>
            <ac:grpSpMk id="31" creationId="{E030C823-C837-443C-9142-6AC7891B4A67}"/>
          </ac:grpSpMkLst>
        </pc:grpChg>
        <pc:grpChg chg="del">
          <ac:chgData name="Chaowaroj 'Max' Wanotayaroj" userId="69dab7f4845a89f1" providerId="LiveId" clId="{3FC2A422-EC7B-4766-8876-359B426D0EA6}" dt="2019-11-08T16:28:31.524" v="1" actId="478"/>
          <ac:grpSpMkLst>
            <pc:docMk/>
            <pc:sldMk cId="0" sldId="256"/>
            <ac:grpSpMk id="42" creationId="{9A836C6D-6468-4765-A406-D0FEB0FCB0F6}"/>
          </ac:grpSpMkLst>
        </pc:grpChg>
        <pc:grpChg chg="del">
          <ac:chgData name="Chaowaroj 'Max' Wanotayaroj" userId="69dab7f4845a89f1" providerId="LiveId" clId="{3FC2A422-EC7B-4766-8876-359B426D0EA6}" dt="2019-11-08T16:28:29.025" v="0" actId="478"/>
          <ac:grpSpMkLst>
            <pc:docMk/>
            <pc:sldMk cId="0" sldId="256"/>
            <ac:grpSpMk id="56" creationId="{8EFD4BDC-8238-45C0-8235-838A7FCEBD96}"/>
          </ac:grpSpMkLst>
        </pc:grpChg>
        <pc:grpChg chg="del">
          <ac:chgData name="Chaowaroj 'Max' Wanotayaroj" userId="69dab7f4845a89f1" providerId="LiveId" clId="{3FC2A422-EC7B-4766-8876-359B426D0EA6}" dt="2019-11-08T16:28:31.524" v="1" actId="478"/>
          <ac:grpSpMkLst>
            <pc:docMk/>
            <pc:sldMk cId="0" sldId="256"/>
            <ac:grpSpMk id="106" creationId="{CE317295-F314-428F-A4C5-3694A33CC039}"/>
          </ac:grpSpMkLst>
        </pc:grpChg>
        <pc:grpChg chg="del">
          <ac:chgData name="Chaowaroj 'Max' Wanotayaroj" userId="69dab7f4845a89f1" providerId="LiveId" clId="{3FC2A422-EC7B-4766-8876-359B426D0EA6}" dt="2019-11-08T16:34:27.607" v="69" actId="478"/>
          <ac:grpSpMkLst>
            <pc:docMk/>
            <pc:sldMk cId="0" sldId="256"/>
            <ac:grpSpMk id="260" creationId="{94E4DF89-D42F-44E1-A86F-B821734CD44C}"/>
          </ac:grpSpMkLst>
        </pc:grpChg>
        <pc:grpChg chg="del">
          <ac:chgData name="Chaowaroj 'Max' Wanotayaroj" userId="69dab7f4845a89f1" providerId="LiveId" clId="{3FC2A422-EC7B-4766-8876-359B426D0EA6}" dt="2019-11-08T16:28:33.843" v="3" actId="478"/>
          <ac:grpSpMkLst>
            <pc:docMk/>
            <pc:sldMk cId="0" sldId="256"/>
            <ac:grpSpMk id="262" creationId="{DA96C990-5E6E-4C89-948B-87C09CBB7B43}"/>
          </ac:grpSpMkLst>
        </pc:grpChg>
        <pc:grpChg chg="del">
          <ac:chgData name="Chaowaroj 'Max' Wanotayaroj" userId="69dab7f4845a89f1" providerId="LiveId" clId="{3FC2A422-EC7B-4766-8876-359B426D0EA6}" dt="2019-11-08T16:28:32.879" v="2" actId="478"/>
          <ac:grpSpMkLst>
            <pc:docMk/>
            <pc:sldMk cId="0" sldId="256"/>
            <ac:grpSpMk id="296" creationId="{6CF9449D-D096-47A2-9DBC-17F827314D9D}"/>
          </ac:grpSpMkLst>
        </pc:grpChg>
        <pc:graphicFrameChg chg="add del mod modGraphic">
          <ac:chgData name="Chaowaroj 'Max' Wanotayaroj" userId="69dab7f4845a89f1" providerId="LiveId" clId="{3FC2A422-EC7B-4766-8876-359B426D0EA6}" dt="2019-11-08T19:00:18.913" v="2530" actId="478"/>
          <ac:graphicFrameMkLst>
            <pc:docMk/>
            <pc:sldMk cId="0" sldId="256"/>
            <ac:graphicFrameMk id="51" creationId="{9A10C9A4-4407-42C4-A73C-C4B95F62222A}"/>
          </ac:graphicFrameMkLst>
        </pc:graphicFrameChg>
        <pc:graphicFrameChg chg="add mod modGraphic">
          <ac:chgData name="Chaowaroj 'Max' Wanotayaroj" userId="69dab7f4845a89f1" providerId="LiveId" clId="{3FC2A422-EC7B-4766-8876-359B426D0EA6}" dt="2019-11-08T19:27:57.862" v="2872" actId="1076"/>
          <ac:graphicFrameMkLst>
            <pc:docMk/>
            <pc:sldMk cId="0" sldId="256"/>
            <ac:graphicFrameMk id="55" creationId="{4387A4F4-A9AE-4B8D-9BA0-B446E6266BB8}"/>
          </ac:graphicFrameMkLst>
        </pc:graphicFrameChg>
        <pc:picChg chg="add del mod modCrop">
          <ac:chgData name="Chaowaroj 'Max' Wanotayaroj" userId="69dab7f4845a89f1" providerId="LiveId" clId="{3FC2A422-EC7B-4766-8876-359B426D0EA6}" dt="2019-11-08T16:34:47.200" v="73" actId="478"/>
          <ac:picMkLst>
            <pc:docMk/>
            <pc:sldMk cId="0" sldId="256"/>
            <ac:picMk id="13" creationId="{8CB64F37-01D0-4803-80E1-52768E32006A}"/>
          </ac:picMkLst>
        </pc:picChg>
        <pc:picChg chg="del">
          <ac:chgData name="Chaowaroj 'Max' Wanotayaroj" userId="69dab7f4845a89f1" providerId="LiveId" clId="{3FC2A422-EC7B-4766-8876-359B426D0EA6}" dt="2019-11-08T16:29:36.889" v="43" actId="478"/>
          <ac:picMkLst>
            <pc:docMk/>
            <pc:sldMk cId="0" sldId="256"/>
            <ac:picMk id="23" creationId="{4669047A-59C1-4AE2-911A-5DF2072899A5}"/>
          </ac:picMkLst>
        </pc:picChg>
        <pc:picChg chg="mod">
          <ac:chgData name="Chaowaroj 'Max' Wanotayaroj" userId="69dab7f4845a89f1" providerId="LiveId" clId="{3FC2A422-EC7B-4766-8876-359B426D0EA6}" dt="2019-11-08T16:52:53.838" v="550" actId="14100"/>
          <ac:picMkLst>
            <pc:docMk/>
            <pc:sldMk cId="0" sldId="256"/>
            <ac:picMk id="25" creationId="{F972730E-CA65-41A0-9235-31071A060E4A}"/>
          </ac:picMkLst>
        </pc:picChg>
        <pc:picChg chg="add del mod">
          <ac:chgData name="Chaowaroj 'Max' Wanotayaroj" userId="69dab7f4845a89f1" providerId="LiveId" clId="{3FC2A422-EC7B-4766-8876-359B426D0EA6}" dt="2019-11-08T16:36:06.653" v="93"/>
          <ac:picMkLst>
            <pc:docMk/>
            <pc:sldMk cId="0" sldId="256"/>
            <ac:picMk id="26" creationId="{DC7AA564-9A5F-48BB-B0A2-26C17862BF3D}"/>
          </ac:picMkLst>
        </pc:picChg>
        <pc:picChg chg="add mod modCrop">
          <ac:chgData name="Chaowaroj 'Max' Wanotayaroj" userId="69dab7f4845a89f1" providerId="LiveId" clId="{3FC2A422-EC7B-4766-8876-359B426D0EA6}" dt="2019-11-08T16:51:43.511" v="538" actId="732"/>
          <ac:picMkLst>
            <pc:docMk/>
            <pc:sldMk cId="0" sldId="256"/>
            <ac:picMk id="30" creationId="{5D163BCD-D7E1-471C-89B9-46DF04A53001}"/>
          </ac:picMkLst>
        </pc:picChg>
        <pc:picChg chg="add del">
          <ac:chgData name="Chaowaroj 'Max' Wanotayaroj" userId="69dab7f4845a89f1" providerId="LiveId" clId="{3FC2A422-EC7B-4766-8876-359B426D0EA6}" dt="2019-11-08T17:03:23.578" v="1033" actId="478"/>
          <ac:picMkLst>
            <pc:docMk/>
            <pc:sldMk cId="0" sldId="256"/>
            <ac:picMk id="33" creationId="{4441EEF0-6AA3-4AC4-BA18-48D55D9EA2CC}"/>
          </ac:picMkLst>
        </pc:picChg>
        <pc:picChg chg="add mod">
          <ac:chgData name="Chaowaroj 'Max' Wanotayaroj" userId="69dab7f4845a89f1" providerId="LiveId" clId="{3FC2A422-EC7B-4766-8876-359B426D0EA6}" dt="2019-11-08T17:58:28.119" v="1293" actId="1076"/>
          <ac:picMkLst>
            <pc:docMk/>
            <pc:sldMk cId="0" sldId="256"/>
            <ac:picMk id="34" creationId="{3B724EE4-7CEB-4FF7-8380-67A12D6BC873}"/>
          </ac:picMkLst>
        </pc:picChg>
        <pc:picChg chg="del">
          <ac:chgData name="Chaowaroj 'Max' Wanotayaroj" userId="69dab7f4845a89f1" providerId="LiveId" clId="{3FC2A422-EC7B-4766-8876-359B426D0EA6}" dt="2019-11-08T16:34:30.304" v="71" actId="478"/>
          <ac:picMkLst>
            <pc:docMk/>
            <pc:sldMk cId="0" sldId="256"/>
            <ac:picMk id="35" creationId="{C69E27AA-9E29-4D5D-94D0-0144B0D195B4}"/>
          </ac:picMkLst>
        </pc:picChg>
        <pc:picChg chg="add mod">
          <ac:chgData name="Chaowaroj 'Max' Wanotayaroj" userId="69dab7f4845a89f1" providerId="LiveId" clId="{3FC2A422-EC7B-4766-8876-359B426D0EA6}" dt="2019-11-08T18:13:02.677" v="1746" actId="1076"/>
          <ac:picMkLst>
            <pc:docMk/>
            <pc:sldMk cId="0" sldId="256"/>
            <ac:picMk id="174" creationId="{B8363431-745F-410A-BBD2-66EE8F96512E}"/>
          </ac:picMkLst>
        </pc:picChg>
        <pc:picChg chg="add mod">
          <ac:chgData name="Chaowaroj 'Max' Wanotayaroj" userId="69dab7f4845a89f1" providerId="LiveId" clId="{3FC2A422-EC7B-4766-8876-359B426D0EA6}" dt="2019-11-08T17:58:04.998" v="1288" actId="1076"/>
          <ac:picMkLst>
            <pc:docMk/>
            <pc:sldMk cId="0" sldId="256"/>
            <ac:picMk id="1030" creationId="{CB8592F4-AB8B-4605-85CB-F5D1AC303F7B}"/>
          </ac:picMkLst>
        </pc:picChg>
        <pc:picChg chg="add mod">
          <ac:chgData name="Chaowaroj 'Max' Wanotayaroj" userId="69dab7f4845a89f1" providerId="LiveId" clId="{3FC2A422-EC7B-4766-8876-359B426D0EA6}" dt="2019-11-08T18:11:52.809" v="1739" actId="1076"/>
          <ac:picMkLst>
            <pc:docMk/>
            <pc:sldMk cId="0" sldId="256"/>
            <ac:picMk id="1032" creationId="{4CFF235E-E04C-4355-8FF1-6D7DAB45DF1E}"/>
          </ac:picMkLst>
        </pc:picChg>
        <pc:picChg chg="add mod">
          <ac:chgData name="Chaowaroj 'Max' Wanotayaroj" userId="69dab7f4845a89f1" providerId="LiveId" clId="{3FC2A422-EC7B-4766-8876-359B426D0EA6}" dt="2019-11-08T19:46:35.284" v="3210" actId="1076"/>
          <ac:picMkLst>
            <pc:docMk/>
            <pc:sldMk cId="0" sldId="256"/>
            <ac:picMk id="1034" creationId="{8EAC0E7D-23CD-47D0-A841-9AC700D555D5}"/>
          </ac:picMkLst>
        </pc:picChg>
        <pc:cxnChg chg="del">
          <ac:chgData name="Chaowaroj 'Max' Wanotayaroj" userId="69dab7f4845a89f1" providerId="LiveId" clId="{3FC2A422-EC7B-4766-8876-359B426D0EA6}" dt="2019-11-08T16:32:39.484" v="47" actId="478"/>
          <ac:cxnSpMkLst>
            <pc:docMk/>
            <pc:sldMk cId="0" sldId="256"/>
            <ac:cxnSpMk id="157" creationId="{0C7E6ED9-10E1-4303-AA81-C0114879D96F}"/>
          </ac:cxnSpMkLst>
        </pc:cxnChg>
      </pc:sldChg>
      <pc:sldChg chg="add del">
        <pc:chgData name="Chaowaroj 'Max' Wanotayaroj" userId="69dab7f4845a89f1" providerId="LiveId" clId="{3FC2A422-EC7B-4766-8876-359B426D0EA6}" dt="2019-11-08T18:20:40.077" v="2004"/>
        <pc:sldMkLst>
          <pc:docMk/>
          <pc:sldMk cId="917977388" sldId="257"/>
        </pc:sldMkLst>
      </pc:sldChg>
      <pc:sldChg chg="add del">
        <pc:chgData name="Chaowaroj 'Max' Wanotayaroj" userId="69dab7f4845a89f1" providerId="LiveId" clId="{3FC2A422-EC7B-4766-8876-359B426D0EA6}" dt="2019-11-08T18:20:39.680" v="2003"/>
        <pc:sldMkLst>
          <pc:docMk/>
          <pc:sldMk cId="4258334875" sldId="258"/>
        </pc:sldMkLst>
      </pc:sldChg>
    </pc:docChg>
  </pc:docChgLst>
  <pc:docChgLst>
    <pc:chgData name="Chaowaroj 'Max' Wanotayaroj" userId="69dab7f4845a89f1" providerId="LiveId" clId="{335A6F7E-D905-4D39-8D0E-AF8F3C78AEA2}"/>
    <pc:docChg chg="undo redo custSel modSld">
      <pc:chgData name="Chaowaroj 'Max' Wanotayaroj" userId="69dab7f4845a89f1" providerId="LiveId" clId="{335A6F7E-D905-4D39-8D0E-AF8F3C78AEA2}" dt="2019-11-18T15:20:40.751" v="2563" actId="20577"/>
      <pc:docMkLst>
        <pc:docMk/>
      </pc:docMkLst>
      <pc:sldChg chg="addSp delSp modSp mod">
        <pc:chgData name="Chaowaroj 'Max' Wanotayaroj" userId="69dab7f4845a89f1" providerId="LiveId" clId="{335A6F7E-D905-4D39-8D0E-AF8F3C78AEA2}" dt="2019-11-18T15:20:40.751" v="2563" actId="20577"/>
        <pc:sldMkLst>
          <pc:docMk/>
          <pc:sldMk cId="0" sldId="256"/>
        </pc:sldMkLst>
        <pc:spChg chg="mod">
          <ac:chgData name="Chaowaroj 'Max' Wanotayaroj" userId="69dab7f4845a89f1" providerId="LiveId" clId="{335A6F7E-D905-4D39-8D0E-AF8F3C78AEA2}" dt="2019-11-15T23:33:40.315" v="1887" actId="1076"/>
          <ac:spMkLst>
            <pc:docMk/>
            <pc:sldMk cId="0" sldId="256"/>
            <ac:spMk id="6" creationId="{6B1EC625-07D3-4AD9-B13D-C1296FAC9DDD}"/>
          </ac:spMkLst>
        </pc:spChg>
        <pc:spChg chg="add mod">
          <ac:chgData name="Chaowaroj 'Max' Wanotayaroj" userId="69dab7f4845a89f1" providerId="LiveId" clId="{335A6F7E-D905-4D39-8D0E-AF8F3C78AEA2}" dt="2019-11-18T15:20:40.751" v="2563" actId="20577"/>
          <ac:spMkLst>
            <pc:docMk/>
            <pc:sldMk cId="0" sldId="256"/>
            <ac:spMk id="14" creationId="{7CD35094-7A83-49E1-BBBF-780726474CED}"/>
          </ac:spMkLst>
        </pc:spChg>
        <pc:spChg chg="add mod">
          <ac:chgData name="Chaowaroj 'Max' Wanotayaroj" userId="69dab7f4845a89f1" providerId="LiveId" clId="{335A6F7E-D905-4D39-8D0E-AF8F3C78AEA2}" dt="2019-11-14T14:14:40.138" v="140" actId="20577"/>
          <ac:spMkLst>
            <pc:docMk/>
            <pc:sldMk cId="0" sldId="256"/>
            <ac:spMk id="33" creationId="{1DA83E14-C649-4DF4-ACBE-1E1A4778D013}"/>
          </ac:spMkLst>
        </pc:spChg>
        <pc:spChg chg="add mod">
          <ac:chgData name="Chaowaroj 'Max' Wanotayaroj" userId="69dab7f4845a89f1" providerId="LiveId" clId="{335A6F7E-D905-4D39-8D0E-AF8F3C78AEA2}" dt="2019-11-18T10:17:28.969" v="1951" actId="1076"/>
          <ac:spMkLst>
            <pc:docMk/>
            <pc:sldMk cId="0" sldId="256"/>
            <ac:spMk id="35" creationId="{E484DF87-A535-46ED-92EF-0B33EFDE6E32}"/>
          </ac:spMkLst>
        </pc:spChg>
        <pc:spChg chg="add mod">
          <ac:chgData name="Chaowaroj 'Max' Wanotayaroj" userId="69dab7f4845a89f1" providerId="LiveId" clId="{335A6F7E-D905-4D39-8D0E-AF8F3C78AEA2}" dt="2019-11-15T23:07:29.210" v="1583" actId="14100"/>
          <ac:spMkLst>
            <pc:docMk/>
            <pc:sldMk cId="0" sldId="256"/>
            <ac:spMk id="41" creationId="{DE98893B-B07E-4DB0-9A01-A30F1A17857C}"/>
          </ac:spMkLst>
        </pc:spChg>
        <pc:spChg chg="add mod">
          <ac:chgData name="Chaowaroj 'Max' Wanotayaroj" userId="69dab7f4845a89f1" providerId="LiveId" clId="{335A6F7E-D905-4D39-8D0E-AF8F3C78AEA2}" dt="2019-11-18T12:57:52.128" v="2059" actId="20577"/>
          <ac:spMkLst>
            <pc:docMk/>
            <pc:sldMk cId="0" sldId="256"/>
            <ac:spMk id="42" creationId="{E403354F-8FD2-46FA-8FB8-70D7C31D100D}"/>
          </ac:spMkLst>
        </pc:spChg>
        <pc:spChg chg="add mod">
          <ac:chgData name="Chaowaroj 'Max' Wanotayaroj" userId="69dab7f4845a89f1" providerId="LiveId" clId="{335A6F7E-D905-4D39-8D0E-AF8F3C78AEA2}" dt="2019-11-15T23:36:58.055" v="1919" actId="20577"/>
          <ac:spMkLst>
            <pc:docMk/>
            <pc:sldMk cId="0" sldId="256"/>
            <ac:spMk id="43" creationId="{42D91481-AA56-4A8D-A6B7-B6AEAB26E23A}"/>
          </ac:spMkLst>
        </pc:spChg>
        <pc:spChg chg="add mod">
          <ac:chgData name="Chaowaroj 'Max' Wanotayaroj" userId="69dab7f4845a89f1" providerId="LiveId" clId="{335A6F7E-D905-4D39-8D0E-AF8F3C78AEA2}" dt="2019-11-15T22:53:21.882" v="1459" actId="1076"/>
          <ac:spMkLst>
            <pc:docMk/>
            <pc:sldMk cId="0" sldId="256"/>
            <ac:spMk id="46" creationId="{3A0EF51F-343E-46E1-BB7F-6C5800949FE5}"/>
          </ac:spMkLst>
        </pc:spChg>
        <pc:spChg chg="add mod">
          <ac:chgData name="Chaowaroj 'Max' Wanotayaroj" userId="69dab7f4845a89f1" providerId="LiveId" clId="{335A6F7E-D905-4D39-8D0E-AF8F3C78AEA2}" dt="2019-11-15T23:05:15.289" v="1559" actId="1076"/>
          <ac:spMkLst>
            <pc:docMk/>
            <pc:sldMk cId="0" sldId="256"/>
            <ac:spMk id="47" creationId="{8220A064-1CD9-4DDA-8D8C-ABD5B73CDE11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49" creationId="{ACDB52CC-CAFC-4C64-A36B-314BD574A362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50" creationId="{5644822A-9951-48D7-B684-206D7C643C84}"/>
          </ac:spMkLst>
        </pc:spChg>
        <pc:spChg chg="add mod">
          <ac:chgData name="Chaowaroj 'Max' Wanotayaroj" userId="69dab7f4845a89f1" providerId="LiveId" clId="{335A6F7E-D905-4D39-8D0E-AF8F3C78AEA2}" dt="2019-11-15T23:21:17.227" v="1820" actId="15"/>
          <ac:spMkLst>
            <pc:docMk/>
            <pc:sldMk cId="0" sldId="256"/>
            <ac:spMk id="53" creationId="{D8F4507C-C5F5-406E-BA1C-4320D080475A}"/>
          </ac:spMkLst>
        </pc:spChg>
        <pc:spChg chg="add mod">
          <ac:chgData name="Chaowaroj 'Max' Wanotayaroj" userId="69dab7f4845a89f1" providerId="LiveId" clId="{335A6F7E-D905-4D39-8D0E-AF8F3C78AEA2}" dt="2019-11-18T15:10:14.796" v="2362" actId="1076"/>
          <ac:spMkLst>
            <pc:docMk/>
            <pc:sldMk cId="0" sldId="256"/>
            <ac:spMk id="56" creationId="{6462413A-16FD-47F8-AD46-20F9001E978C}"/>
          </ac:spMkLst>
        </pc:spChg>
        <pc:spChg chg="add mod">
          <ac:chgData name="Chaowaroj 'Max' Wanotayaroj" userId="69dab7f4845a89f1" providerId="LiveId" clId="{335A6F7E-D905-4D39-8D0E-AF8F3C78AEA2}" dt="2019-11-18T10:18:00.099" v="1952" actId="1076"/>
          <ac:spMkLst>
            <pc:docMk/>
            <pc:sldMk cId="0" sldId="256"/>
            <ac:spMk id="59" creationId="{62CFB78B-8BB7-4CC2-9E57-05BEDB4191FF}"/>
          </ac:spMkLst>
        </pc:spChg>
        <pc:spChg chg="add mod">
          <ac:chgData name="Chaowaroj 'Max' Wanotayaroj" userId="69dab7f4845a89f1" providerId="LiveId" clId="{335A6F7E-D905-4D39-8D0E-AF8F3C78AEA2}" dt="2019-11-18T15:18:56.140" v="2552" actId="1076"/>
          <ac:spMkLst>
            <pc:docMk/>
            <pc:sldMk cId="0" sldId="256"/>
            <ac:spMk id="60" creationId="{76B02E81-D2F4-43B5-A0B7-47F87487C0D9}"/>
          </ac:spMkLst>
        </pc:spChg>
        <pc:spChg chg="add mod">
          <ac:chgData name="Chaowaroj 'Max' Wanotayaroj" userId="69dab7f4845a89f1" providerId="LiveId" clId="{335A6F7E-D905-4D39-8D0E-AF8F3C78AEA2}" dt="2019-11-18T15:12:02.207" v="2387" actId="1076"/>
          <ac:spMkLst>
            <pc:docMk/>
            <pc:sldMk cId="0" sldId="256"/>
            <ac:spMk id="73" creationId="{F3FDF96B-F508-4164-AFD4-117F5CF30B05}"/>
          </ac:spMkLst>
        </pc:spChg>
        <pc:spChg chg="add del mod">
          <ac:chgData name="Chaowaroj 'Max' Wanotayaroj" userId="69dab7f4845a89f1" providerId="LiveId" clId="{335A6F7E-D905-4D39-8D0E-AF8F3C78AEA2}" dt="2019-11-18T15:13:01.536" v="2428" actId="11529"/>
          <ac:spMkLst>
            <pc:docMk/>
            <pc:sldMk cId="0" sldId="256"/>
            <ac:spMk id="92" creationId="{BF787069-8754-4593-BEAB-78636F1217C6}"/>
          </ac:spMkLst>
        </pc:spChg>
        <pc:spChg chg="add mod">
          <ac:chgData name="Chaowaroj 'Max' Wanotayaroj" userId="69dab7f4845a89f1" providerId="LiveId" clId="{335A6F7E-D905-4D39-8D0E-AF8F3C78AEA2}" dt="2019-11-18T15:15:46.611" v="2463" actId="14100"/>
          <ac:spMkLst>
            <pc:docMk/>
            <pc:sldMk cId="0" sldId="256"/>
            <ac:spMk id="93" creationId="{C6A020DF-9FED-4C17-B27A-770634BB915D}"/>
          </ac:spMkLst>
        </pc:spChg>
        <pc:spChg chg="add mod">
          <ac:chgData name="Chaowaroj 'Max' Wanotayaroj" userId="69dab7f4845a89f1" providerId="LiveId" clId="{335A6F7E-D905-4D39-8D0E-AF8F3C78AEA2}" dt="2019-11-18T15:17:14.590" v="2549" actId="1076"/>
          <ac:spMkLst>
            <pc:docMk/>
            <pc:sldMk cId="0" sldId="256"/>
            <ac:spMk id="106" creationId="{1561B180-BD39-4209-B486-26F14839AF84}"/>
          </ac:spMkLst>
        </pc:spChg>
        <pc:spChg chg="add del mod">
          <ac:chgData name="Chaowaroj 'Max' Wanotayaroj" userId="69dab7f4845a89f1" providerId="LiveId" clId="{335A6F7E-D905-4D39-8D0E-AF8F3C78AEA2}" dt="2019-11-15T23:04:51.944" v="1554" actId="14100"/>
          <ac:spMkLst>
            <pc:docMk/>
            <pc:sldMk cId="0" sldId="256"/>
            <ac:spMk id="159" creationId="{B9D867BF-BBAF-48D1-A200-96DE3CDE98B1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60" creationId="{6F7DD368-8F98-4796-9285-84AE8300F996}"/>
          </ac:spMkLst>
        </pc:spChg>
        <pc:spChg chg="mod">
          <ac:chgData name="Chaowaroj 'Max' Wanotayaroj" userId="69dab7f4845a89f1" providerId="LiveId" clId="{335A6F7E-D905-4D39-8D0E-AF8F3C78AEA2}" dt="2019-11-18T10:17:20.787" v="1950" actId="20577"/>
          <ac:spMkLst>
            <pc:docMk/>
            <pc:sldMk cId="0" sldId="256"/>
            <ac:spMk id="161" creationId="{2653A04C-42CA-44D8-A098-9F51ECAE96B3}"/>
          </ac:spMkLst>
        </pc:spChg>
        <pc:spChg chg="mod">
          <ac:chgData name="Chaowaroj 'Max' Wanotayaroj" userId="69dab7f4845a89f1" providerId="LiveId" clId="{335A6F7E-D905-4D39-8D0E-AF8F3C78AEA2}" dt="2019-11-14T14:14:58.602" v="148" actId="20577"/>
          <ac:spMkLst>
            <pc:docMk/>
            <pc:sldMk cId="0" sldId="256"/>
            <ac:spMk id="164" creationId="{D17F4930-880E-4BEF-B454-EEDBE69F2382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76" creationId="{CFBDECBE-6779-4949-8CDA-68E8A9E34B24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77" creationId="{A5422461-FB06-4756-B5E7-718A836C4005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81" creationId="{A80C2A7E-C324-4172-BDBC-03FE4D5E2E68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82" creationId="{BDF0AA57-6FE8-4D17-8D38-8016F823F9A7}"/>
          </ac:spMkLst>
        </pc:spChg>
        <pc:spChg chg="mod">
          <ac:chgData name="Chaowaroj 'Max' Wanotayaroj" userId="69dab7f4845a89f1" providerId="LiveId" clId="{335A6F7E-D905-4D39-8D0E-AF8F3C78AEA2}" dt="2019-11-13T13:32:30.889" v="20" actId="1076"/>
          <ac:spMkLst>
            <pc:docMk/>
            <pc:sldMk cId="0" sldId="256"/>
            <ac:spMk id="183" creationId="{2BE3FF18-D4FD-4C1F-9D7F-70EFC0C4AFC1}"/>
          </ac:spMkLst>
        </pc:spChg>
        <pc:spChg chg="mod">
          <ac:chgData name="Chaowaroj 'Max' Wanotayaroj" userId="69dab7f4845a89f1" providerId="LiveId" clId="{335A6F7E-D905-4D39-8D0E-AF8F3C78AEA2}" dt="2019-11-15T22:53:31.616" v="1460" actId="1076"/>
          <ac:spMkLst>
            <pc:docMk/>
            <pc:sldMk cId="0" sldId="256"/>
            <ac:spMk id="189" creationId="{7E477B59-4AE4-4ABD-B77B-80BCEB54CE48}"/>
          </ac:spMkLst>
        </pc:spChg>
        <pc:grpChg chg="del mod">
          <ac:chgData name="Chaowaroj 'Max' Wanotayaroj" userId="69dab7f4845a89f1" providerId="LiveId" clId="{335A6F7E-D905-4D39-8D0E-AF8F3C78AEA2}" dt="2019-11-13T13:33:02.552" v="23" actId="478"/>
          <ac:grpSpMkLst>
            <pc:docMk/>
            <pc:sldMk cId="0" sldId="256"/>
            <ac:grpSpMk id="256" creationId="{3709FA81-DF8D-44CD-90E4-2737D3DFCC16}"/>
          </ac:grpSpMkLst>
        </pc:grpChg>
        <pc:graphicFrameChg chg="add del mod modGraphic">
          <ac:chgData name="Chaowaroj 'Max' Wanotayaroj" userId="69dab7f4845a89f1" providerId="LiveId" clId="{335A6F7E-D905-4D39-8D0E-AF8F3C78AEA2}" dt="2019-11-18T14:27:23.557" v="2087" actId="478"/>
          <ac:graphicFrameMkLst>
            <pc:docMk/>
            <pc:sldMk cId="0" sldId="256"/>
            <ac:graphicFrameMk id="12" creationId="{651516B3-8E12-4419-A59F-CD7AAEFE64DA}"/>
          </ac:graphicFrameMkLst>
        </pc:graphicFrameChg>
        <pc:picChg chg="add mod">
          <ac:chgData name="Chaowaroj 'Max' Wanotayaroj" userId="69dab7f4845a89f1" providerId="LiveId" clId="{335A6F7E-D905-4D39-8D0E-AF8F3C78AEA2}" dt="2019-11-15T22:56:23.171" v="1470" actId="1076"/>
          <ac:picMkLst>
            <pc:docMk/>
            <pc:sldMk cId="0" sldId="256"/>
            <ac:picMk id="2" creationId="{902BE6BB-7AB6-4A9B-9798-525CE82A79BC}"/>
          </ac:picMkLst>
        </pc:picChg>
        <pc:picChg chg="mod">
          <ac:chgData name="Chaowaroj 'Max' Wanotayaroj" userId="69dab7f4845a89f1" providerId="LiveId" clId="{335A6F7E-D905-4D39-8D0E-AF8F3C78AEA2}" dt="2019-11-15T23:33:39.854" v="1886" actId="1076"/>
          <ac:picMkLst>
            <pc:docMk/>
            <pc:sldMk cId="0" sldId="256"/>
            <ac:picMk id="3" creationId="{E8752CE5-69E9-4684-9D28-267BE83845B3}"/>
          </ac:picMkLst>
        </pc:picChg>
        <pc:picChg chg="add mod">
          <ac:chgData name="Chaowaroj 'Max' Wanotayaroj" userId="69dab7f4845a89f1" providerId="LiveId" clId="{335A6F7E-D905-4D39-8D0E-AF8F3C78AEA2}" dt="2019-11-18T14:25:20.920" v="2069" actId="1076"/>
          <ac:picMkLst>
            <pc:docMk/>
            <pc:sldMk cId="0" sldId="256"/>
            <ac:picMk id="5" creationId="{FA67512B-E674-452C-B524-1F2F511C04A2}"/>
          </ac:picMkLst>
        </pc:picChg>
        <pc:picChg chg="add del mod">
          <ac:chgData name="Chaowaroj 'Max' Wanotayaroj" userId="69dab7f4845a89f1" providerId="LiveId" clId="{335A6F7E-D905-4D39-8D0E-AF8F3C78AEA2}" dt="2019-11-15T23:04:28.297" v="1545"/>
          <ac:picMkLst>
            <pc:docMk/>
            <pc:sldMk cId="0" sldId="256"/>
            <ac:picMk id="7" creationId="{6D84B4EA-8D1D-4085-AF93-BA6D064A7007}"/>
          </ac:picMkLst>
        </pc:picChg>
        <pc:picChg chg="add del mod">
          <ac:chgData name="Chaowaroj 'Max' Wanotayaroj" userId="69dab7f4845a89f1" providerId="LiveId" clId="{335A6F7E-D905-4D39-8D0E-AF8F3C78AEA2}" dt="2019-11-18T15:18:47.544" v="2551" actId="478"/>
          <ac:picMkLst>
            <pc:docMk/>
            <pc:sldMk cId="0" sldId="256"/>
            <ac:picMk id="7" creationId="{AE0F0217-16F6-4B85-A8DA-39AD51EDBF07}"/>
          </ac:picMkLst>
        </pc:picChg>
        <pc:picChg chg="mod ord topLvl">
          <ac:chgData name="Chaowaroj 'Max' Wanotayaroj" userId="69dab7f4845a89f1" providerId="LiveId" clId="{335A6F7E-D905-4D39-8D0E-AF8F3C78AEA2}" dt="2019-11-18T10:23:36.683" v="1958" actId="167"/>
          <ac:picMkLst>
            <pc:docMk/>
            <pc:sldMk cId="0" sldId="256"/>
            <ac:picMk id="9" creationId="{6DBA4956-0BAC-408A-95C2-BABCB73D629E}"/>
          </ac:picMkLst>
        </pc:picChg>
        <pc:picChg chg="add mod">
          <ac:chgData name="Chaowaroj 'Max' Wanotayaroj" userId="69dab7f4845a89f1" providerId="LiveId" clId="{335A6F7E-D905-4D39-8D0E-AF8F3C78AEA2}" dt="2019-11-15T22:51:24.455" v="1453" actId="1076"/>
          <ac:picMkLst>
            <pc:docMk/>
            <pc:sldMk cId="0" sldId="256"/>
            <ac:picMk id="13" creationId="{76A542D1-99BB-4DA4-9A95-9741ADC96C62}"/>
          </ac:picMkLst>
        </pc:picChg>
        <pc:picChg chg="add mod">
          <ac:chgData name="Chaowaroj 'Max' Wanotayaroj" userId="69dab7f4845a89f1" providerId="LiveId" clId="{335A6F7E-D905-4D39-8D0E-AF8F3C78AEA2}" dt="2019-11-15T00:38:31.510" v="1276" actId="1076"/>
          <ac:picMkLst>
            <pc:docMk/>
            <pc:sldMk cId="0" sldId="256"/>
            <ac:picMk id="16" creationId="{512C13DE-A88B-4BBD-8E4D-27B48A257316}"/>
          </ac:picMkLst>
        </pc:picChg>
        <pc:picChg chg="del topLvl">
          <ac:chgData name="Chaowaroj 'Max' Wanotayaroj" userId="69dab7f4845a89f1" providerId="LiveId" clId="{335A6F7E-D905-4D39-8D0E-AF8F3C78AEA2}" dt="2019-11-13T13:33:02.552" v="23" actId="478"/>
          <ac:picMkLst>
            <pc:docMk/>
            <pc:sldMk cId="0" sldId="256"/>
            <ac:picMk id="19" creationId="{C3C1DC7D-489A-4327-8F1F-1A46FD39FD20}"/>
          </ac:picMkLst>
        </pc:picChg>
        <pc:picChg chg="add del mod">
          <ac:chgData name="Chaowaroj 'Max' Wanotayaroj" userId="69dab7f4845a89f1" providerId="LiveId" clId="{335A6F7E-D905-4D39-8D0E-AF8F3C78AEA2}" dt="2019-11-15T23:17:46.920" v="1601" actId="478"/>
          <ac:picMkLst>
            <pc:docMk/>
            <pc:sldMk cId="0" sldId="256"/>
            <ac:picMk id="22" creationId="{FCF44F69-513E-4C3A-ADB4-090C03EE82C3}"/>
          </ac:picMkLst>
        </pc:picChg>
        <pc:picChg chg="add mod">
          <ac:chgData name="Chaowaroj 'Max' Wanotayaroj" userId="69dab7f4845a89f1" providerId="LiveId" clId="{335A6F7E-D905-4D39-8D0E-AF8F3C78AEA2}" dt="2019-11-15T23:21:06.650" v="1819" actId="1076"/>
          <ac:picMkLst>
            <pc:docMk/>
            <pc:sldMk cId="0" sldId="256"/>
            <ac:picMk id="23" creationId="{17FE3C82-1AE9-4CBF-99E9-2D0D48236C09}"/>
          </ac:picMkLst>
        </pc:picChg>
        <pc:picChg chg="mod">
          <ac:chgData name="Chaowaroj 'Max' Wanotayaroj" userId="69dab7f4845a89f1" providerId="LiveId" clId="{335A6F7E-D905-4D39-8D0E-AF8F3C78AEA2}" dt="2019-11-13T13:32:30.889" v="20" actId="1076"/>
          <ac:picMkLst>
            <pc:docMk/>
            <pc:sldMk cId="0" sldId="256"/>
            <ac:picMk id="32" creationId="{364378CF-280C-4C99-8FFC-868E75B7419C}"/>
          </ac:picMkLst>
        </pc:picChg>
        <pc:picChg chg="mod">
          <ac:chgData name="Chaowaroj 'Max' Wanotayaroj" userId="69dab7f4845a89f1" providerId="LiveId" clId="{335A6F7E-D905-4D39-8D0E-AF8F3C78AEA2}" dt="2019-11-15T23:27:42.179" v="1840" actId="1076"/>
          <ac:picMkLst>
            <pc:docMk/>
            <pc:sldMk cId="0" sldId="256"/>
            <ac:picMk id="34" creationId="{3B724EE4-7CEB-4FF7-8380-67A12D6BC873}"/>
          </ac:picMkLst>
        </pc:picChg>
        <pc:picChg chg="mod">
          <ac:chgData name="Chaowaroj 'Max' Wanotayaroj" userId="69dab7f4845a89f1" providerId="LiveId" clId="{335A6F7E-D905-4D39-8D0E-AF8F3C78AEA2}" dt="2019-11-15T23:06:05.953" v="1570" actId="1076"/>
          <ac:picMkLst>
            <pc:docMk/>
            <pc:sldMk cId="0" sldId="256"/>
            <ac:picMk id="37" creationId="{2A86F31D-044C-4EEC-9B4F-72314DA23A81}"/>
          </ac:picMkLst>
        </pc:picChg>
        <pc:picChg chg="add mod">
          <ac:chgData name="Chaowaroj 'Max' Wanotayaroj" userId="69dab7f4845a89f1" providerId="LiveId" clId="{335A6F7E-D905-4D39-8D0E-AF8F3C78AEA2}" dt="2019-11-18T15:18:56.140" v="2552" actId="1076"/>
          <ac:picMkLst>
            <pc:docMk/>
            <pc:sldMk cId="0" sldId="256"/>
            <ac:picMk id="58" creationId="{769BFDE2-C646-40E6-9F92-66AAA227BACB}"/>
          </ac:picMkLst>
        </pc:picChg>
        <pc:picChg chg="mod">
          <ac:chgData name="Chaowaroj 'Max' Wanotayaroj" userId="69dab7f4845a89f1" providerId="LiveId" clId="{335A6F7E-D905-4D39-8D0E-AF8F3C78AEA2}" dt="2019-11-13T13:32:30.889" v="20" actId="1076"/>
          <ac:picMkLst>
            <pc:docMk/>
            <pc:sldMk cId="0" sldId="256"/>
            <ac:picMk id="174" creationId="{B8363431-745F-410A-BBD2-66EE8F96512E}"/>
          </ac:picMkLst>
        </pc:picChg>
        <pc:picChg chg="add mod">
          <ac:chgData name="Chaowaroj 'Max' Wanotayaroj" userId="69dab7f4845a89f1" providerId="LiveId" clId="{335A6F7E-D905-4D39-8D0E-AF8F3C78AEA2}" dt="2019-11-18T10:18:00.099" v="1952" actId="1076"/>
          <ac:picMkLst>
            <pc:docMk/>
            <pc:sldMk cId="0" sldId="256"/>
            <ac:picMk id="1026" creationId="{0E207B3E-300D-4CDD-8D6C-57BD85B52261}"/>
          </ac:picMkLst>
        </pc:picChg>
        <pc:picChg chg="mod">
          <ac:chgData name="Chaowaroj 'Max' Wanotayaroj" userId="69dab7f4845a89f1" providerId="LiveId" clId="{335A6F7E-D905-4D39-8D0E-AF8F3C78AEA2}" dt="2019-11-18T10:17:28.969" v="1951" actId="1076"/>
          <ac:picMkLst>
            <pc:docMk/>
            <pc:sldMk cId="0" sldId="256"/>
            <ac:picMk id="1030" creationId="{CB8592F4-AB8B-4605-85CB-F5D1AC303F7B}"/>
          </ac:picMkLst>
        </pc:picChg>
        <pc:picChg chg="del mod">
          <ac:chgData name="Chaowaroj 'Max' Wanotayaroj" userId="69dab7f4845a89f1" providerId="LiveId" clId="{335A6F7E-D905-4D39-8D0E-AF8F3C78AEA2}" dt="2019-11-15T22:53:47.227" v="1465" actId="478"/>
          <ac:picMkLst>
            <pc:docMk/>
            <pc:sldMk cId="0" sldId="256"/>
            <ac:picMk id="1034" creationId="{8EAC0E7D-23CD-47D0-A841-9AC700D555D5}"/>
          </ac:picMkLst>
        </pc:picChg>
        <pc:cxnChg chg="add mod">
          <ac:chgData name="Chaowaroj 'Max' Wanotayaroj" userId="69dab7f4845a89f1" providerId="LiveId" clId="{335A6F7E-D905-4D39-8D0E-AF8F3C78AEA2}" dt="2019-11-18T10:17:28.969" v="1951" actId="1076"/>
          <ac:cxnSpMkLst>
            <pc:docMk/>
            <pc:sldMk cId="0" sldId="256"/>
            <ac:cxnSpMk id="4" creationId="{EF4AFFB3-CB20-4D48-A75A-FC586BAA352D}"/>
          </ac:cxnSpMkLst>
        </pc:cxnChg>
        <pc:cxnChg chg="mod">
          <ac:chgData name="Chaowaroj 'Max' Wanotayaroj" userId="69dab7f4845a89f1" providerId="LiveId" clId="{335A6F7E-D905-4D39-8D0E-AF8F3C78AEA2}" dt="2019-11-15T23:07:06.105" v="1582" actId="14100"/>
          <ac:cxnSpMkLst>
            <pc:docMk/>
            <pc:sldMk cId="0" sldId="256"/>
            <ac:cxnSpMk id="15" creationId="{7FA71FF5-4FF5-4DBC-9DDF-8F9120FC6615}"/>
          </ac:cxnSpMkLst>
        </pc:cxnChg>
        <pc:cxnChg chg="mod">
          <ac:chgData name="Chaowaroj 'Max' Wanotayaroj" userId="69dab7f4845a89f1" providerId="LiveId" clId="{335A6F7E-D905-4D39-8D0E-AF8F3C78AEA2}" dt="2019-11-13T13:32:21.533" v="19" actId="1076"/>
          <ac:cxnSpMkLst>
            <pc:docMk/>
            <pc:sldMk cId="0" sldId="256"/>
            <ac:cxnSpMk id="17" creationId="{9C2DAF04-0409-44F4-A715-0CD6376128D1}"/>
          </ac:cxnSpMkLst>
        </pc:cxnChg>
        <pc:cxnChg chg="add mod">
          <ac:chgData name="Chaowaroj 'Max' Wanotayaroj" userId="69dab7f4845a89f1" providerId="LiveId" clId="{335A6F7E-D905-4D39-8D0E-AF8F3C78AEA2}" dt="2019-11-18T15:11:58.156" v="2386" actId="14100"/>
          <ac:cxnSpMkLst>
            <pc:docMk/>
            <pc:sldMk cId="0" sldId="256"/>
            <ac:cxnSpMk id="57" creationId="{1944D551-3011-4905-B231-B76C2DBE0007}"/>
          </ac:cxnSpMkLst>
        </pc:cxnChg>
        <pc:cxnChg chg="add mod">
          <ac:chgData name="Chaowaroj 'Max' Wanotayaroj" userId="69dab7f4845a89f1" providerId="LiveId" clId="{335A6F7E-D905-4D39-8D0E-AF8F3C78AEA2}" dt="2019-11-18T15:11:40.063" v="2381" actId="14100"/>
          <ac:cxnSpMkLst>
            <pc:docMk/>
            <pc:sldMk cId="0" sldId="256"/>
            <ac:cxnSpMk id="83" creationId="{12B3B7C3-62D3-4A7E-B3FF-8119988AF04C}"/>
          </ac:cxnSpMkLst>
        </pc:cxnChg>
        <pc:cxnChg chg="add del mod">
          <ac:chgData name="Chaowaroj 'Max' Wanotayaroj" userId="69dab7f4845a89f1" providerId="LiveId" clId="{335A6F7E-D905-4D39-8D0E-AF8F3C78AEA2}" dt="2019-11-18T15:13:13.022" v="2429" actId="478"/>
          <ac:cxnSpMkLst>
            <pc:docMk/>
            <pc:sldMk cId="0" sldId="256"/>
            <ac:cxnSpMk id="107" creationId="{32594A33-59C1-4862-8B3E-71267AAF9C75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F5089-8E27-4B1C-B783-30BFE9F775E7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F9AC0A0-FC4F-4547-AE76-B9F1F4C3CD81}">
      <dgm:prSet phldrT="[Text]"/>
      <dgm:spPr/>
      <dgm:t>
        <a:bodyPr/>
        <a:lstStyle/>
        <a:p>
          <a:r>
            <a:rPr lang="en-US" b="1"/>
            <a:t>1.7 billions collisions per second</a:t>
          </a:r>
        </a:p>
      </dgm:t>
    </dgm:pt>
    <dgm:pt modelId="{F3D33813-24AB-4E93-BE40-FD62BE8809FC}" type="parTrans" cxnId="{5BE8A91D-7465-452C-B96D-278F32C90AE0}">
      <dgm:prSet/>
      <dgm:spPr/>
      <dgm:t>
        <a:bodyPr/>
        <a:lstStyle/>
        <a:p>
          <a:endParaRPr lang="en-US" b="1"/>
        </a:p>
      </dgm:t>
    </dgm:pt>
    <dgm:pt modelId="{92C7F3AF-3AFD-4F7F-B870-9C0E623CD8C7}" type="sibTrans" cxnId="{5BE8A91D-7465-452C-B96D-278F32C90AE0}">
      <dgm:prSet/>
      <dgm:spPr/>
      <dgm:t>
        <a:bodyPr/>
        <a:lstStyle/>
        <a:p>
          <a:endParaRPr lang="en-US" b="1"/>
        </a:p>
      </dgm:t>
    </dgm:pt>
    <dgm:pt modelId="{44944A13-A5EA-4B8C-AC40-81780A5CF997}">
      <dgm:prSet phldrT="[Text]"/>
      <dgm:spPr/>
      <dgm:t>
        <a:bodyPr/>
        <a:lstStyle/>
        <a:p>
          <a:r>
            <a:rPr lang="en-US" b="1"/>
            <a:t>100,000 events per second</a:t>
          </a:r>
        </a:p>
      </dgm:t>
    </dgm:pt>
    <dgm:pt modelId="{DBF44D73-CFFD-4D14-BD20-3BE72455725F}" type="parTrans" cxnId="{B1BF2B02-5483-4C56-A2C0-D3B10FAD5889}">
      <dgm:prSet/>
      <dgm:spPr/>
      <dgm:t>
        <a:bodyPr/>
        <a:lstStyle/>
        <a:p>
          <a:endParaRPr lang="en-US" b="1"/>
        </a:p>
      </dgm:t>
    </dgm:pt>
    <dgm:pt modelId="{F4E8BEEE-9B9D-46C4-885F-A7FF8C9B2A5A}" type="sibTrans" cxnId="{B1BF2B02-5483-4C56-A2C0-D3B10FAD5889}">
      <dgm:prSet/>
      <dgm:spPr/>
      <dgm:t>
        <a:bodyPr/>
        <a:lstStyle/>
        <a:p>
          <a:endParaRPr lang="en-US" b="1"/>
        </a:p>
      </dgm:t>
    </dgm:pt>
    <dgm:pt modelId="{C00AC343-2697-4116-A23A-7F5F242DC1F4}">
      <dgm:prSet phldrT="[Text]"/>
      <dgm:spPr/>
      <dgm:t>
        <a:bodyPr/>
        <a:lstStyle/>
        <a:p>
          <a:r>
            <a:rPr lang="en-US" b="1"/>
            <a:t>250 milli-second</a:t>
          </a:r>
        </a:p>
      </dgm:t>
    </dgm:pt>
    <dgm:pt modelId="{0D0938B7-AA56-40BF-9A8D-6C8AAB684145}" type="parTrans" cxnId="{41E36C94-0CC8-4FE8-A019-6D5FD48853AD}">
      <dgm:prSet/>
      <dgm:spPr/>
      <dgm:t>
        <a:bodyPr/>
        <a:lstStyle/>
        <a:p>
          <a:endParaRPr lang="en-US" b="1"/>
        </a:p>
      </dgm:t>
    </dgm:pt>
    <dgm:pt modelId="{4ECCEDA3-79C7-4BA7-8E9F-3FED0B02D3A9}" type="sibTrans" cxnId="{41E36C94-0CC8-4FE8-A019-6D5FD48853AD}">
      <dgm:prSet/>
      <dgm:spPr/>
      <dgm:t>
        <a:bodyPr/>
        <a:lstStyle/>
        <a:p>
          <a:endParaRPr lang="en-US" b="1"/>
        </a:p>
      </dgm:t>
    </dgm:pt>
    <dgm:pt modelId="{C2646F7D-B366-4C1C-A389-5E88443053D6}">
      <dgm:prSet phldrT="[Text]"/>
      <dgm:spPr/>
      <dgm:t>
        <a:bodyPr/>
        <a:lstStyle/>
        <a:p>
          <a:r>
            <a:rPr lang="en-US" b="1"/>
            <a:t>1,000 events per second</a:t>
          </a:r>
        </a:p>
      </dgm:t>
    </dgm:pt>
    <dgm:pt modelId="{F98F783B-3B37-4CB5-A42A-D21D5ECB5BCF}" type="parTrans" cxnId="{DCD485FD-3367-4A01-A5C0-A76AA2A1FF6D}">
      <dgm:prSet/>
      <dgm:spPr/>
      <dgm:t>
        <a:bodyPr/>
        <a:lstStyle/>
        <a:p>
          <a:endParaRPr lang="en-US" b="1"/>
        </a:p>
      </dgm:t>
    </dgm:pt>
    <dgm:pt modelId="{4B6C2255-DE82-43EF-9DD0-C2CEB87739A1}" type="sibTrans" cxnId="{DCD485FD-3367-4A01-A5C0-A76AA2A1FF6D}">
      <dgm:prSet/>
      <dgm:spPr/>
      <dgm:t>
        <a:bodyPr/>
        <a:lstStyle/>
        <a:p>
          <a:endParaRPr lang="en-US" b="1"/>
        </a:p>
      </dgm:t>
    </dgm:pt>
    <dgm:pt modelId="{BF98E3C3-AE79-4DC2-AF75-0C3AC4E95DEB}">
      <dgm:prSet phldrT="[Text]"/>
      <dgm:spPr/>
      <dgm:t>
        <a:bodyPr/>
        <a:lstStyle/>
        <a:p>
          <a:r>
            <a:rPr lang="en-US" b="1"/>
            <a:t>2.5 micro-second</a:t>
          </a:r>
        </a:p>
      </dgm:t>
    </dgm:pt>
    <dgm:pt modelId="{594BEE9F-C436-40ED-B986-A23FECA0D3A6}" type="parTrans" cxnId="{B2E1A71C-A80C-4901-A0CC-65E1DA9903E8}">
      <dgm:prSet/>
      <dgm:spPr/>
      <dgm:t>
        <a:bodyPr/>
        <a:lstStyle/>
        <a:p>
          <a:endParaRPr lang="en-US" b="1"/>
        </a:p>
      </dgm:t>
    </dgm:pt>
    <dgm:pt modelId="{2CB4158F-0695-45AC-9816-641086165013}" type="sibTrans" cxnId="{B2E1A71C-A80C-4901-A0CC-65E1DA9903E8}">
      <dgm:prSet/>
      <dgm:spPr/>
      <dgm:t>
        <a:bodyPr/>
        <a:lstStyle/>
        <a:p>
          <a:endParaRPr lang="en-US" b="1"/>
        </a:p>
      </dgm:t>
    </dgm:pt>
    <dgm:pt modelId="{67334961-6633-4F7C-91A9-ABADC713F273}">
      <dgm:prSet phldrT="[Text]"/>
      <dgm:spPr/>
      <dgm:t>
        <a:bodyPr/>
        <a:lstStyle/>
        <a:p>
          <a:r>
            <a:rPr lang="en-US" b="1" dirty="0"/>
            <a:t>Level-1 custom hardware</a:t>
          </a:r>
        </a:p>
      </dgm:t>
    </dgm:pt>
    <dgm:pt modelId="{6497995A-3E7F-43E9-8CDD-36FB336AEB99}" type="parTrans" cxnId="{D80A15B8-4235-4A8A-8772-25B54FBD8AED}">
      <dgm:prSet/>
      <dgm:spPr/>
      <dgm:t>
        <a:bodyPr/>
        <a:lstStyle/>
        <a:p>
          <a:endParaRPr lang="en-US" b="1"/>
        </a:p>
      </dgm:t>
    </dgm:pt>
    <dgm:pt modelId="{4F3B887C-7578-47AF-A9E9-D79EE406C722}" type="sibTrans" cxnId="{D80A15B8-4235-4A8A-8772-25B54FBD8AED}">
      <dgm:prSet/>
      <dgm:spPr/>
      <dgm:t>
        <a:bodyPr/>
        <a:lstStyle/>
        <a:p>
          <a:endParaRPr lang="en-US" b="1"/>
        </a:p>
      </dgm:t>
    </dgm:pt>
    <dgm:pt modelId="{6D3CC367-445A-4A97-86FA-3C61890FAA4D}">
      <dgm:prSet phldrT="[Text]"/>
      <dgm:spPr/>
      <dgm:t>
        <a:bodyPr/>
        <a:lstStyle/>
        <a:p>
          <a:r>
            <a:rPr lang="en-US" b="1"/>
            <a:t>High-Level Trigger</a:t>
          </a:r>
        </a:p>
      </dgm:t>
    </dgm:pt>
    <dgm:pt modelId="{AA47987D-363F-4EF1-835D-4EA653079F45}" type="sibTrans" cxnId="{C9D0ABB9-2FF2-4180-979D-F52F47A66E51}">
      <dgm:prSet/>
      <dgm:spPr/>
      <dgm:t>
        <a:bodyPr/>
        <a:lstStyle/>
        <a:p>
          <a:endParaRPr lang="en-US" b="1"/>
        </a:p>
      </dgm:t>
    </dgm:pt>
    <dgm:pt modelId="{BA47D728-D570-4A75-A110-87DC273D31CC}" type="parTrans" cxnId="{C9D0ABB9-2FF2-4180-979D-F52F47A66E51}">
      <dgm:prSet/>
      <dgm:spPr/>
      <dgm:t>
        <a:bodyPr/>
        <a:lstStyle/>
        <a:p>
          <a:endParaRPr lang="en-US" b="1"/>
        </a:p>
      </dgm:t>
    </dgm:pt>
    <dgm:pt modelId="{28F4A7D2-6939-4157-841E-3DD31A4699EF}">
      <dgm:prSet phldrT="[Text]"/>
      <dgm:spPr/>
      <dgm:t>
        <a:bodyPr/>
        <a:lstStyle/>
        <a:p>
          <a:r>
            <a:rPr lang="en-US" b="1"/>
            <a:t>Save for later analysis</a:t>
          </a:r>
        </a:p>
      </dgm:t>
    </dgm:pt>
    <dgm:pt modelId="{93F1D805-FE0E-4563-81A5-76E086B1F7C2}" type="parTrans" cxnId="{B896103C-C8D9-42A0-B31B-EE94A59C294D}">
      <dgm:prSet/>
      <dgm:spPr/>
      <dgm:t>
        <a:bodyPr/>
        <a:lstStyle/>
        <a:p>
          <a:endParaRPr lang="en-US" b="1"/>
        </a:p>
      </dgm:t>
    </dgm:pt>
    <dgm:pt modelId="{C5A5A858-235B-4F0B-8462-C8F3A09F1A53}" type="sibTrans" cxnId="{B896103C-C8D9-42A0-B31B-EE94A59C294D}">
      <dgm:prSet/>
      <dgm:spPr/>
      <dgm:t>
        <a:bodyPr/>
        <a:lstStyle/>
        <a:p>
          <a:endParaRPr lang="en-US" b="1"/>
        </a:p>
      </dgm:t>
    </dgm:pt>
    <dgm:pt modelId="{11867601-9E4C-422B-A128-8772CA570404}" type="pres">
      <dgm:prSet presAssocID="{51AF5089-8E27-4B1C-B783-30BFE9F775E7}" presName="Name0" presStyleCnt="0">
        <dgm:presLayoutVars>
          <dgm:dir/>
          <dgm:resizeHandles val="exact"/>
        </dgm:presLayoutVars>
      </dgm:prSet>
      <dgm:spPr/>
    </dgm:pt>
    <dgm:pt modelId="{B21DD29D-5A50-4FAD-918C-63EADF968BA1}" type="pres">
      <dgm:prSet presAssocID="{CF9AC0A0-FC4F-4547-AE76-B9F1F4C3CD81}" presName="node" presStyleLbl="node1" presStyleIdx="0" presStyleCnt="6">
        <dgm:presLayoutVars>
          <dgm:bulletEnabled val="1"/>
        </dgm:presLayoutVars>
      </dgm:prSet>
      <dgm:spPr/>
    </dgm:pt>
    <dgm:pt modelId="{DD484B83-29D0-4CD4-B034-E732710B852B}" type="pres">
      <dgm:prSet presAssocID="{92C7F3AF-3AFD-4F7F-B870-9C0E623CD8C7}" presName="sibTrans" presStyleLbl="sibTrans1D1" presStyleIdx="0" presStyleCnt="5"/>
      <dgm:spPr/>
    </dgm:pt>
    <dgm:pt modelId="{35DDBD08-4FB7-48B5-BAE5-B3BC339B03E9}" type="pres">
      <dgm:prSet presAssocID="{92C7F3AF-3AFD-4F7F-B870-9C0E623CD8C7}" presName="connectorText" presStyleLbl="sibTrans1D1" presStyleIdx="0" presStyleCnt="5"/>
      <dgm:spPr/>
    </dgm:pt>
    <dgm:pt modelId="{EAA7341F-58E7-4114-BCAB-884209179011}" type="pres">
      <dgm:prSet presAssocID="{67334961-6633-4F7C-91A9-ABADC713F273}" presName="node" presStyleLbl="node1" presStyleIdx="1" presStyleCnt="6">
        <dgm:presLayoutVars>
          <dgm:bulletEnabled val="1"/>
        </dgm:presLayoutVars>
      </dgm:prSet>
      <dgm:spPr/>
    </dgm:pt>
    <dgm:pt modelId="{B91AAA10-E5C4-473E-B79C-51FC381F4461}" type="pres">
      <dgm:prSet presAssocID="{4F3B887C-7578-47AF-A9E9-D79EE406C722}" presName="sibTrans" presStyleLbl="sibTrans1D1" presStyleIdx="1" presStyleCnt="5"/>
      <dgm:spPr/>
    </dgm:pt>
    <dgm:pt modelId="{D7725862-1717-4826-8723-9272546808AA}" type="pres">
      <dgm:prSet presAssocID="{4F3B887C-7578-47AF-A9E9-D79EE406C722}" presName="connectorText" presStyleLbl="sibTrans1D1" presStyleIdx="1" presStyleCnt="5"/>
      <dgm:spPr/>
    </dgm:pt>
    <dgm:pt modelId="{8CD31015-DF1B-4048-A876-6616490FFDE2}" type="pres">
      <dgm:prSet presAssocID="{44944A13-A5EA-4B8C-AC40-81780A5CF997}" presName="node" presStyleLbl="node1" presStyleIdx="2" presStyleCnt="6">
        <dgm:presLayoutVars>
          <dgm:bulletEnabled val="1"/>
        </dgm:presLayoutVars>
      </dgm:prSet>
      <dgm:spPr/>
    </dgm:pt>
    <dgm:pt modelId="{37658D08-48C2-423A-8EF5-E9BFA543DA4D}" type="pres">
      <dgm:prSet presAssocID="{F4E8BEEE-9B9D-46C4-885F-A7FF8C9B2A5A}" presName="sibTrans" presStyleLbl="sibTrans1D1" presStyleIdx="2" presStyleCnt="5"/>
      <dgm:spPr/>
    </dgm:pt>
    <dgm:pt modelId="{DAC88643-23FD-44C0-A1D4-DC8F06E8C8BD}" type="pres">
      <dgm:prSet presAssocID="{F4E8BEEE-9B9D-46C4-885F-A7FF8C9B2A5A}" presName="connectorText" presStyleLbl="sibTrans1D1" presStyleIdx="2" presStyleCnt="5"/>
      <dgm:spPr/>
    </dgm:pt>
    <dgm:pt modelId="{F189B542-2220-4235-8CF0-9289EF575EBF}" type="pres">
      <dgm:prSet presAssocID="{6D3CC367-445A-4A97-86FA-3C61890FAA4D}" presName="node" presStyleLbl="node1" presStyleIdx="3" presStyleCnt="6">
        <dgm:presLayoutVars>
          <dgm:bulletEnabled val="1"/>
        </dgm:presLayoutVars>
      </dgm:prSet>
      <dgm:spPr/>
    </dgm:pt>
    <dgm:pt modelId="{B821EF4F-97D0-4E7F-B1E0-C843071F976E}" type="pres">
      <dgm:prSet presAssocID="{AA47987D-363F-4EF1-835D-4EA653079F45}" presName="sibTrans" presStyleLbl="sibTrans1D1" presStyleIdx="3" presStyleCnt="5"/>
      <dgm:spPr/>
    </dgm:pt>
    <dgm:pt modelId="{B0C8AC79-E6FF-4115-AA2B-BF379CE28AFF}" type="pres">
      <dgm:prSet presAssocID="{AA47987D-363F-4EF1-835D-4EA653079F45}" presName="connectorText" presStyleLbl="sibTrans1D1" presStyleIdx="3" presStyleCnt="5"/>
      <dgm:spPr/>
    </dgm:pt>
    <dgm:pt modelId="{8B76239E-8DB9-4AD0-B0CF-00AC8629655E}" type="pres">
      <dgm:prSet presAssocID="{C2646F7D-B366-4C1C-A389-5E88443053D6}" presName="node" presStyleLbl="node1" presStyleIdx="4" presStyleCnt="6">
        <dgm:presLayoutVars>
          <dgm:bulletEnabled val="1"/>
        </dgm:presLayoutVars>
      </dgm:prSet>
      <dgm:spPr/>
    </dgm:pt>
    <dgm:pt modelId="{3E52CE90-DFB6-46D5-9687-A5784089E43C}" type="pres">
      <dgm:prSet presAssocID="{4B6C2255-DE82-43EF-9DD0-C2CEB87739A1}" presName="sibTrans" presStyleLbl="sibTrans1D1" presStyleIdx="4" presStyleCnt="5"/>
      <dgm:spPr/>
    </dgm:pt>
    <dgm:pt modelId="{87BADEF9-A58D-4395-9484-F8776B53CF0E}" type="pres">
      <dgm:prSet presAssocID="{4B6C2255-DE82-43EF-9DD0-C2CEB87739A1}" presName="connectorText" presStyleLbl="sibTrans1D1" presStyleIdx="4" presStyleCnt="5"/>
      <dgm:spPr/>
    </dgm:pt>
    <dgm:pt modelId="{E01F0A46-3DF7-4983-B454-0334EC7516C5}" type="pres">
      <dgm:prSet presAssocID="{28F4A7D2-6939-4157-841E-3DD31A4699EF}" presName="node" presStyleLbl="node1" presStyleIdx="5" presStyleCnt="6">
        <dgm:presLayoutVars>
          <dgm:bulletEnabled val="1"/>
        </dgm:presLayoutVars>
      </dgm:prSet>
      <dgm:spPr/>
    </dgm:pt>
  </dgm:ptLst>
  <dgm:cxnLst>
    <dgm:cxn modelId="{B1BF2B02-5483-4C56-A2C0-D3B10FAD5889}" srcId="{51AF5089-8E27-4B1C-B783-30BFE9F775E7}" destId="{44944A13-A5EA-4B8C-AC40-81780A5CF997}" srcOrd="2" destOrd="0" parTransId="{DBF44D73-CFFD-4D14-BD20-3BE72455725F}" sibTransId="{F4E8BEEE-9B9D-46C4-885F-A7FF8C9B2A5A}"/>
    <dgm:cxn modelId="{4A43DA0C-CD6F-486F-A847-8F02D6867F83}" type="presOf" srcId="{AA47987D-363F-4EF1-835D-4EA653079F45}" destId="{B821EF4F-97D0-4E7F-B1E0-C843071F976E}" srcOrd="0" destOrd="0" presId="urn:microsoft.com/office/officeart/2005/8/layout/bProcess3"/>
    <dgm:cxn modelId="{83CFD90E-1126-490A-9472-7E3C6A36DDE0}" type="presOf" srcId="{6D3CC367-445A-4A97-86FA-3C61890FAA4D}" destId="{F189B542-2220-4235-8CF0-9289EF575EBF}" srcOrd="0" destOrd="0" presId="urn:microsoft.com/office/officeart/2005/8/layout/bProcess3"/>
    <dgm:cxn modelId="{F2B46B12-78FD-4AC1-A862-C4B8EE36DF21}" type="presOf" srcId="{51AF5089-8E27-4B1C-B783-30BFE9F775E7}" destId="{11867601-9E4C-422B-A128-8772CA570404}" srcOrd="0" destOrd="0" presId="urn:microsoft.com/office/officeart/2005/8/layout/bProcess3"/>
    <dgm:cxn modelId="{36AD6A1B-F0DA-416A-8BEA-92579B2C64D3}" type="presOf" srcId="{CF9AC0A0-FC4F-4547-AE76-B9F1F4C3CD81}" destId="{B21DD29D-5A50-4FAD-918C-63EADF968BA1}" srcOrd="0" destOrd="0" presId="urn:microsoft.com/office/officeart/2005/8/layout/bProcess3"/>
    <dgm:cxn modelId="{B2E1A71C-A80C-4901-A0CC-65E1DA9903E8}" srcId="{67334961-6633-4F7C-91A9-ABADC713F273}" destId="{BF98E3C3-AE79-4DC2-AF75-0C3AC4E95DEB}" srcOrd="0" destOrd="0" parTransId="{594BEE9F-C436-40ED-B986-A23FECA0D3A6}" sibTransId="{2CB4158F-0695-45AC-9816-641086165013}"/>
    <dgm:cxn modelId="{5BE8A91D-7465-452C-B96D-278F32C90AE0}" srcId="{51AF5089-8E27-4B1C-B783-30BFE9F775E7}" destId="{CF9AC0A0-FC4F-4547-AE76-B9F1F4C3CD81}" srcOrd="0" destOrd="0" parTransId="{F3D33813-24AB-4E93-BE40-FD62BE8809FC}" sibTransId="{92C7F3AF-3AFD-4F7F-B870-9C0E623CD8C7}"/>
    <dgm:cxn modelId="{1E412820-30AD-4E2F-A7D6-D0272A6BAAA5}" type="presOf" srcId="{C00AC343-2697-4116-A23A-7F5F242DC1F4}" destId="{F189B542-2220-4235-8CF0-9289EF575EBF}" srcOrd="0" destOrd="1" presId="urn:microsoft.com/office/officeart/2005/8/layout/bProcess3"/>
    <dgm:cxn modelId="{B896103C-C8D9-42A0-B31B-EE94A59C294D}" srcId="{51AF5089-8E27-4B1C-B783-30BFE9F775E7}" destId="{28F4A7D2-6939-4157-841E-3DD31A4699EF}" srcOrd="5" destOrd="0" parTransId="{93F1D805-FE0E-4563-81A5-76E086B1F7C2}" sibTransId="{C5A5A858-235B-4F0B-8462-C8F3A09F1A53}"/>
    <dgm:cxn modelId="{FB791544-12AC-472F-A023-C3FAC7985079}" type="presOf" srcId="{F4E8BEEE-9B9D-46C4-885F-A7FF8C9B2A5A}" destId="{37658D08-48C2-423A-8EF5-E9BFA543DA4D}" srcOrd="0" destOrd="0" presId="urn:microsoft.com/office/officeart/2005/8/layout/bProcess3"/>
    <dgm:cxn modelId="{45EBF369-CA97-4009-B05F-76B5D2D4C27D}" type="presOf" srcId="{4F3B887C-7578-47AF-A9E9-D79EE406C722}" destId="{B91AAA10-E5C4-473E-B79C-51FC381F4461}" srcOrd="0" destOrd="0" presId="urn:microsoft.com/office/officeart/2005/8/layout/bProcess3"/>
    <dgm:cxn modelId="{C55D4B4A-91B4-4350-A426-48B7C11295BF}" type="presOf" srcId="{BF98E3C3-AE79-4DC2-AF75-0C3AC4E95DEB}" destId="{EAA7341F-58E7-4114-BCAB-884209179011}" srcOrd="0" destOrd="1" presId="urn:microsoft.com/office/officeart/2005/8/layout/bProcess3"/>
    <dgm:cxn modelId="{C50EE96A-EBDD-45DE-9AFF-FBCC380A9D6F}" type="presOf" srcId="{4F3B887C-7578-47AF-A9E9-D79EE406C722}" destId="{D7725862-1717-4826-8723-9272546808AA}" srcOrd="1" destOrd="0" presId="urn:microsoft.com/office/officeart/2005/8/layout/bProcess3"/>
    <dgm:cxn modelId="{B426F56D-B4FF-4455-9980-85F96FEA74BF}" type="presOf" srcId="{67334961-6633-4F7C-91A9-ABADC713F273}" destId="{EAA7341F-58E7-4114-BCAB-884209179011}" srcOrd="0" destOrd="0" presId="urn:microsoft.com/office/officeart/2005/8/layout/bProcess3"/>
    <dgm:cxn modelId="{91E82376-527D-45C6-9C58-C1FFF30FB7D5}" type="presOf" srcId="{92C7F3AF-3AFD-4F7F-B870-9C0E623CD8C7}" destId="{35DDBD08-4FB7-48B5-BAE5-B3BC339B03E9}" srcOrd="1" destOrd="0" presId="urn:microsoft.com/office/officeart/2005/8/layout/bProcess3"/>
    <dgm:cxn modelId="{5E28BE8F-66FE-4639-9DDE-47865233B10B}" type="presOf" srcId="{AA47987D-363F-4EF1-835D-4EA653079F45}" destId="{B0C8AC79-E6FF-4115-AA2B-BF379CE28AFF}" srcOrd="1" destOrd="0" presId="urn:microsoft.com/office/officeart/2005/8/layout/bProcess3"/>
    <dgm:cxn modelId="{41E36C94-0CC8-4FE8-A019-6D5FD48853AD}" srcId="{6D3CC367-445A-4A97-86FA-3C61890FAA4D}" destId="{C00AC343-2697-4116-A23A-7F5F242DC1F4}" srcOrd="0" destOrd="0" parTransId="{0D0938B7-AA56-40BF-9A8D-6C8AAB684145}" sibTransId="{4ECCEDA3-79C7-4BA7-8E9F-3FED0B02D3A9}"/>
    <dgm:cxn modelId="{072AB69F-1027-4A6A-B607-A033021DC91F}" type="presOf" srcId="{92C7F3AF-3AFD-4F7F-B870-9C0E623CD8C7}" destId="{DD484B83-29D0-4CD4-B034-E732710B852B}" srcOrd="0" destOrd="0" presId="urn:microsoft.com/office/officeart/2005/8/layout/bProcess3"/>
    <dgm:cxn modelId="{607EB7A3-009B-4176-9BDF-7A80F93516AE}" type="presOf" srcId="{44944A13-A5EA-4B8C-AC40-81780A5CF997}" destId="{8CD31015-DF1B-4048-A876-6616490FFDE2}" srcOrd="0" destOrd="0" presId="urn:microsoft.com/office/officeart/2005/8/layout/bProcess3"/>
    <dgm:cxn modelId="{6EB567AC-49B4-409A-B6E4-83FDC2BA7017}" type="presOf" srcId="{C2646F7D-B366-4C1C-A389-5E88443053D6}" destId="{8B76239E-8DB9-4AD0-B0CF-00AC8629655E}" srcOrd="0" destOrd="0" presId="urn:microsoft.com/office/officeart/2005/8/layout/bProcess3"/>
    <dgm:cxn modelId="{737D5DB2-50D6-4A86-A19D-A9623E3F503A}" type="presOf" srcId="{4B6C2255-DE82-43EF-9DD0-C2CEB87739A1}" destId="{3E52CE90-DFB6-46D5-9687-A5784089E43C}" srcOrd="0" destOrd="0" presId="urn:microsoft.com/office/officeart/2005/8/layout/bProcess3"/>
    <dgm:cxn modelId="{42CC56B3-4834-4243-8F42-01627E8CFD96}" type="presOf" srcId="{F4E8BEEE-9B9D-46C4-885F-A7FF8C9B2A5A}" destId="{DAC88643-23FD-44C0-A1D4-DC8F06E8C8BD}" srcOrd="1" destOrd="0" presId="urn:microsoft.com/office/officeart/2005/8/layout/bProcess3"/>
    <dgm:cxn modelId="{D80A15B8-4235-4A8A-8772-25B54FBD8AED}" srcId="{51AF5089-8E27-4B1C-B783-30BFE9F775E7}" destId="{67334961-6633-4F7C-91A9-ABADC713F273}" srcOrd="1" destOrd="0" parTransId="{6497995A-3E7F-43E9-8CDD-36FB336AEB99}" sibTransId="{4F3B887C-7578-47AF-A9E9-D79EE406C722}"/>
    <dgm:cxn modelId="{C9D0ABB9-2FF2-4180-979D-F52F47A66E51}" srcId="{51AF5089-8E27-4B1C-B783-30BFE9F775E7}" destId="{6D3CC367-445A-4A97-86FA-3C61890FAA4D}" srcOrd="3" destOrd="0" parTransId="{BA47D728-D570-4A75-A110-87DC273D31CC}" sibTransId="{AA47987D-363F-4EF1-835D-4EA653079F45}"/>
    <dgm:cxn modelId="{E9AE94C7-DE5B-4CEA-880F-BFD12BD5A1D6}" type="presOf" srcId="{4B6C2255-DE82-43EF-9DD0-C2CEB87739A1}" destId="{87BADEF9-A58D-4395-9484-F8776B53CF0E}" srcOrd="1" destOrd="0" presId="urn:microsoft.com/office/officeart/2005/8/layout/bProcess3"/>
    <dgm:cxn modelId="{B7B822CE-FD97-4D12-BAD9-15D4A9BB6A8B}" type="presOf" srcId="{28F4A7D2-6939-4157-841E-3DD31A4699EF}" destId="{E01F0A46-3DF7-4983-B454-0334EC7516C5}" srcOrd="0" destOrd="0" presId="urn:microsoft.com/office/officeart/2005/8/layout/bProcess3"/>
    <dgm:cxn modelId="{DCD485FD-3367-4A01-A5C0-A76AA2A1FF6D}" srcId="{51AF5089-8E27-4B1C-B783-30BFE9F775E7}" destId="{C2646F7D-B366-4C1C-A389-5E88443053D6}" srcOrd="4" destOrd="0" parTransId="{F98F783B-3B37-4CB5-A42A-D21D5ECB5BCF}" sibTransId="{4B6C2255-DE82-43EF-9DD0-C2CEB87739A1}"/>
    <dgm:cxn modelId="{1B16EFBB-C321-4FE2-A88C-C558D48C9E2B}" type="presParOf" srcId="{11867601-9E4C-422B-A128-8772CA570404}" destId="{B21DD29D-5A50-4FAD-918C-63EADF968BA1}" srcOrd="0" destOrd="0" presId="urn:microsoft.com/office/officeart/2005/8/layout/bProcess3"/>
    <dgm:cxn modelId="{BE010760-2FC6-44AF-B6DF-E354F7351488}" type="presParOf" srcId="{11867601-9E4C-422B-A128-8772CA570404}" destId="{DD484B83-29D0-4CD4-B034-E732710B852B}" srcOrd="1" destOrd="0" presId="urn:microsoft.com/office/officeart/2005/8/layout/bProcess3"/>
    <dgm:cxn modelId="{21E33B58-0B09-4756-B3D4-239110BBC94B}" type="presParOf" srcId="{DD484B83-29D0-4CD4-B034-E732710B852B}" destId="{35DDBD08-4FB7-48B5-BAE5-B3BC339B03E9}" srcOrd="0" destOrd="0" presId="urn:microsoft.com/office/officeart/2005/8/layout/bProcess3"/>
    <dgm:cxn modelId="{03328B0D-77D6-40F0-9DEC-493E2BD081CF}" type="presParOf" srcId="{11867601-9E4C-422B-A128-8772CA570404}" destId="{EAA7341F-58E7-4114-BCAB-884209179011}" srcOrd="2" destOrd="0" presId="urn:microsoft.com/office/officeart/2005/8/layout/bProcess3"/>
    <dgm:cxn modelId="{28796397-68B7-453A-A50F-BB86A8FA4A0B}" type="presParOf" srcId="{11867601-9E4C-422B-A128-8772CA570404}" destId="{B91AAA10-E5C4-473E-B79C-51FC381F4461}" srcOrd="3" destOrd="0" presId="urn:microsoft.com/office/officeart/2005/8/layout/bProcess3"/>
    <dgm:cxn modelId="{63F186D8-BA4B-4049-98D4-E4DEE04187A2}" type="presParOf" srcId="{B91AAA10-E5C4-473E-B79C-51FC381F4461}" destId="{D7725862-1717-4826-8723-9272546808AA}" srcOrd="0" destOrd="0" presId="urn:microsoft.com/office/officeart/2005/8/layout/bProcess3"/>
    <dgm:cxn modelId="{9EF867B4-0618-4D97-8177-1F6251797115}" type="presParOf" srcId="{11867601-9E4C-422B-A128-8772CA570404}" destId="{8CD31015-DF1B-4048-A876-6616490FFDE2}" srcOrd="4" destOrd="0" presId="urn:microsoft.com/office/officeart/2005/8/layout/bProcess3"/>
    <dgm:cxn modelId="{B149E4B2-A044-4FEC-A03D-953DD0ABE268}" type="presParOf" srcId="{11867601-9E4C-422B-A128-8772CA570404}" destId="{37658D08-48C2-423A-8EF5-E9BFA543DA4D}" srcOrd="5" destOrd="0" presId="urn:microsoft.com/office/officeart/2005/8/layout/bProcess3"/>
    <dgm:cxn modelId="{7CBAFDC8-B088-4DBB-98C1-5B5C9D1DFEF9}" type="presParOf" srcId="{37658D08-48C2-423A-8EF5-E9BFA543DA4D}" destId="{DAC88643-23FD-44C0-A1D4-DC8F06E8C8BD}" srcOrd="0" destOrd="0" presId="urn:microsoft.com/office/officeart/2005/8/layout/bProcess3"/>
    <dgm:cxn modelId="{A4541ED9-1509-4E05-A8C9-44307A8B4F07}" type="presParOf" srcId="{11867601-9E4C-422B-A128-8772CA570404}" destId="{F189B542-2220-4235-8CF0-9289EF575EBF}" srcOrd="6" destOrd="0" presId="urn:microsoft.com/office/officeart/2005/8/layout/bProcess3"/>
    <dgm:cxn modelId="{C7EA04A5-AD80-4D47-B117-215ABD7D1D6D}" type="presParOf" srcId="{11867601-9E4C-422B-A128-8772CA570404}" destId="{B821EF4F-97D0-4E7F-B1E0-C843071F976E}" srcOrd="7" destOrd="0" presId="urn:microsoft.com/office/officeart/2005/8/layout/bProcess3"/>
    <dgm:cxn modelId="{3CCC91C2-40AE-43CB-B8CC-5E2471827501}" type="presParOf" srcId="{B821EF4F-97D0-4E7F-B1E0-C843071F976E}" destId="{B0C8AC79-E6FF-4115-AA2B-BF379CE28AFF}" srcOrd="0" destOrd="0" presId="urn:microsoft.com/office/officeart/2005/8/layout/bProcess3"/>
    <dgm:cxn modelId="{966A959A-DA84-4452-A031-4B35C99147F8}" type="presParOf" srcId="{11867601-9E4C-422B-A128-8772CA570404}" destId="{8B76239E-8DB9-4AD0-B0CF-00AC8629655E}" srcOrd="8" destOrd="0" presId="urn:microsoft.com/office/officeart/2005/8/layout/bProcess3"/>
    <dgm:cxn modelId="{0A75C9E9-2A66-4C28-B65B-7955587F7D9F}" type="presParOf" srcId="{11867601-9E4C-422B-A128-8772CA570404}" destId="{3E52CE90-DFB6-46D5-9687-A5784089E43C}" srcOrd="9" destOrd="0" presId="urn:microsoft.com/office/officeart/2005/8/layout/bProcess3"/>
    <dgm:cxn modelId="{D09BFC3A-C414-47BE-8338-9070AF84051C}" type="presParOf" srcId="{3E52CE90-DFB6-46D5-9687-A5784089E43C}" destId="{87BADEF9-A58D-4395-9484-F8776B53CF0E}" srcOrd="0" destOrd="0" presId="urn:microsoft.com/office/officeart/2005/8/layout/bProcess3"/>
    <dgm:cxn modelId="{0471288A-3351-492E-92A6-7C7139B3CE48}" type="presParOf" srcId="{11867601-9E4C-422B-A128-8772CA570404}" destId="{E01F0A46-3DF7-4983-B454-0334EC7516C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84B83-29D0-4CD4-B034-E732710B852B}">
      <dsp:nvSpPr>
        <dsp:cNvPr id="0" name=""/>
        <dsp:cNvSpPr/>
      </dsp:nvSpPr>
      <dsp:spPr>
        <a:xfrm>
          <a:off x="3782394" y="842179"/>
          <a:ext cx="6473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730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9098" y="884509"/>
        <a:ext cx="33895" cy="6779"/>
      </dsp:txXfrm>
    </dsp:sp>
    <dsp:sp modelId="{B21DD29D-5A50-4FAD-918C-63EADF968BA1}">
      <dsp:nvSpPr>
        <dsp:cNvPr id="0" name=""/>
        <dsp:cNvSpPr/>
      </dsp:nvSpPr>
      <dsp:spPr>
        <a:xfrm>
          <a:off x="836789" y="3677"/>
          <a:ext cx="2947405" cy="17684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1.7 billions collisions per second</a:t>
          </a:r>
        </a:p>
      </dsp:txBody>
      <dsp:txXfrm>
        <a:off x="836789" y="3677"/>
        <a:ext cx="2947405" cy="1768443"/>
      </dsp:txXfrm>
    </dsp:sp>
    <dsp:sp modelId="{B91AAA10-E5C4-473E-B79C-51FC381F4461}">
      <dsp:nvSpPr>
        <dsp:cNvPr id="0" name=""/>
        <dsp:cNvSpPr/>
      </dsp:nvSpPr>
      <dsp:spPr>
        <a:xfrm>
          <a:off x="2310492" y="1770321"/>
          <a:ext cx="3625308" cy="647303"/>
        </a:xfrm>
        <a:custGeom>
          <a:avLst/>
          <a:gdLst/>
          <a:ahLst/>
          <a:cxnLst/>
          <a:rect l="0" t="0" r="0" b="0"/>
          <a:pathLst>
            <a:path>
              <a:moveTo>
                <a:pt x="3625308" y="0"/>
              </a:moveTo>
              <a:lnTo>
                <a:pt x="3625308" y="340751"/>
              </a:lnTo>
              <a:lnTo>
                <a:pt x="0" y="340751"/>
              </a:lnTo>
              <a:lnTo>
                <a:pt x="0" y="647303"/>
              </a:lnTo>
            </a:path>
          </a:pathLst>
        </a:custGeom>
        <a:noFill/>
        <a:ln w="635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30942" y="2090583"/>
        <a:ext cx="184407" cy="6779"/>
      </dsp:txXfrm>
    </dsp:sp>
    <dsp:sp modelId="{EAA7341F-58E7-4114-BCAB-884209179011}">
      <dsp:nvSpPr>
        <dsp:cNvPr id="0" name=""/>
        <dsp:cNvSpPr/>
      </dsp:nvSpPr>
      <dsp:spPr>
        <a:xfrm>
          <a:off x="4462098" y="3677"/>
          <a:ext cx="2947405" cy="1768443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Level-1 custom hardware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2.5 micro-second</a:t>
          </a:r>
        </a:p>
      </dsp:txBody>
      <dsp:txXfrm>
        <a:off x="4462098" y="3677"/>
        <a:ext cx="2947405" cy="1768443"/>
      </dsp:txXfrm>
    </dsp:sp>
    <dsp:sp modelId="{37658D08-48C2-423A-8EF5-E9BFA543DA4D}">
      <dsp:nvSpPr>
        <dsp:cNvPr id="0" name=""/>
        <dsp:cNvSpPr/>
      </dsp:nvSpPr>
      <dsp:spPr>
        <a:xfrm>
          <a:off x="3782394" y="3288526"/>
          <a:ext cx="6473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7303" y="45720"/>
              </a:lnTo>
            </a:path>
          </a:pathLst>
        </a:custGeom>
        <a:noFill/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9098" y="3330856"/>
        <a:ext cx="33895" cy="6779"/>
      </dsp:txXfrm>
    </dsp:sp>
    <dsp:sp modelId="{8CD31015-DF1B-4048-A876-6616490FFDE2}">
      <dsp:nvSpPr>
        <dsp:cNvPr id="0" name=""/>
        <dsp:cNvSpPr/>
      </dsp:nvSpPr>
      <dsp:spPr>
        <a:xfrm>
          <a:off x="836789" y="2450024"/>
          <a:ext cx="2947405" cy="1768443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100,000 events per second</a:t>
          </a:r>
        </a:p>
      </dsp:txBody>
      <dsp:txXfrm>
        <a:off x="836789" y="2450024"/>
        <a:ext cx="2947405" cy="1768443"/>
      </dsp:txXfrm>
    </dsp:sp>
    <dsp:sp modelId="{B821EF4F-97D0-4E7F-B1E0-C843071F976E}">
      <dsp:nvSpPr>
        <dsp:cNvPr id="0" name=""/>
        <dsp:cNvSpPr/>
      </dsp:nvSpPr>
      <dsp:spPr>
        <a:xfrm>
          <a:off x="2310492" y="4216667"/>
          <a:ext cx="3625308" cy="647303"/>
        </a:xfrm>
        <a:custGeom>
          <a:avLst/>
          <a:gdLst/>
          <a:ahLst/>
          <a:cxnLst/>
          <a:rect l="0" t="0" r="0" b="0"/>
          <a:pathLst>
            <a:path>
              <a:moveTo>
                <a:pt x="3625308" y="0"/>
              </a:moveTo>
              <a:lnTo>
                <a:pt x="3625308" y="340751"/>
              </a:lnTo>
              <a:lnTo>
                <a:pt x="0" y="340751"/>
              </a:lnTo>
              <a:lnTo>
                <a:pt x="0" y="647303"/>
              </a:lnTo>
            </a:path>
          </a:pathLst>
        </a:custGeom>
        <a:noFill/>
        <a:ln w="635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30942" y="4536929"/>
        <a:ext cx="184407" cy="6779"/>
      </dsp:txXfrm>
    </dsp:sp>
    <dsp:sp modelId="{F189B542-2220-4235-8CF0-9289EF575EBF}">
      <dsp:nvSpPr>
        <dsp:cNvPr id="0" name=""/>
        <dsp:cNvSpPr/>
      </dsp:nvSpPr>
      <dsp:spPr>
        <a:xfrm>
          <a:off x="4462098" y="2450024"/>
          <a:ext cx="2947405" cy="1768443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High-Level Trigger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/>
            <a:t>250 milli-second</a:t>
          </a:r>
        </a:p>
      </dsp:txBody>
      <dsp:txXfrm>
        <a:off x="4462098" y="2450024"/>
        <a:ext cx="2947405" cy="1768443"/>
      </dsp:txXfrm>
    </dsp:sp>
    <dsp:sp modelId="{3E52CE90-DFB6-46D5-9687-A5784089E43C}">
      <dsp:nvSpPr>
        <dsp:cNvPr id="0" name=""/>
        <dsp:cNvSpPr/>
      </dsp:nvSpPr>
      <dsp:spPr>
        <a:xfrm>
          <a:off x="3782394" y="5734872"/>
          <a:ext cx="6473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7303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4089098" y="5777203"/>
        <a:ext cx="33895" cy="6779"/>
      </dsp:txXfrm>
    </dsp:sp>
    <dsp:sp modelId="{8B76239E-8DB9-4AD0-B0CF-00AC8629655E}">
      <dsp:nvSpPr>
        <dsp:cNvPr id="0" name=""/>
        <dsp:cNvSpPr/>
      </dsp:nvSpPr>
      <dsp:spPr>
        <a:xfrm>
          <a:off x="836789" y="4896370"/>
          <a:ext cx="2947405" cy="1768443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1,000 events per second</a:t>
          </a:r>
        </a:p>
      </dsp:txBody>
      <dsp:txXfrm>
        <a:off x="836789" y="4896370"/>
        <a:ext cx="2947405" cy="1768443"/>
      </dsp:txXfrm>
    </dsp:sp>
    <dsp:sp modelId="{E01F0A46-3DF7-4983-B454-0334EC7516C5}">
      <dsp:nvSpPr>
        <dsp:cNvPr id="0" name=""/>
        <dsp:cNvSpPr/>
      </dsp:nvSpPr>
      <dsp:spPr>
        <a:xfrm>
          <a:off x="4462098" y="4896370"/>
          <a:ext cx="2947405" cy="176844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Save for later analysis</a:t>
          </a:r>
        </a:p>
      </dsp:txBody>
      <dsp:txXfrm>
        <a:off x="4462098" y="4896370"/>
        <a:ext cx="2947405" cy="1768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97C593-9E0D-48A8-A592-C34D29DA493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2" y="0"/>
            <a:ext cx="2891301" cy="495988"/>
          </a:xfrm>
          <a:prstGeom prst="rect">
            <a:avLst/>
          </a:prstGeom>
          <a:noFill/>
          <a:ln>
            <a:noFill/>
          </a:ln>
        </p:spPr>
        <p:txBody>
          <a:bodyPr wrap="none" lIns="59953" tIns="29977" rIns="59953" bIns="29977" compatLnSpc="0">
            <a:noAutofit/>
          </a:bodyPr>
          <a:lstStyle/>
          <a:p>
            <a:pPr hangingPunct="0"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sz="1400"/>
            </a:pPr>
            <a:endParaRPr lang="de-DE" sz="900">
              <a:solidFill>
                <a:srgbClr val="000000"/>
              </a:solidFill>
              <a:latin typeface="Times" pitchFamily="18"/>
              <a:ea typeface="MS Gothic" pitchFamily="2"/>
              <a:cs typeface="Lucida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7B094-52E7-4FC1-ACE7-9D62A16532A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771326" y="0"/>
            <a:ext cx="2891301" cy="495988"/>
          </a:xfrm>
          <a:prstGeom prst="rect">
            <a:avLst/>
          </a:prstGeom>
          <a:noFill/>
          <a:ln>
            <a:noFill/>
          </a:ln>
        </p:spPr>
        <p:txBody>
          <a:bodyPr wrap="none" lIns="59953" tIns="29977" rIns="59953" bIns="29977" compatLnSpc="0">
            <a:noAutofit/>
          </a:bodyPr>
          <a:lstStyle/>
          <a:p>
            <a:pPr algn="r" hangingPunct="0"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sz="1400"/>
            </a:pPr>
            <a:endParaRPr lang="de-DE" sz="900">
              <a:solidFill>
                <a:srgbClr val="000000"/>
              </a:solidFill>
              <a:latin typeface="Times" pitchFamily="18"/>
              <a:ea typeface="MS Gothic" pitchFamily="2"/>
              <a:cs typeface="Lucida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47787-C695-4CF7-BB0F-2F3F13EC348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2" y="9430846"/>
            <a:ext cx="2891301" cy="495988"/>
          </a:xfrm>
          <a:prstGeom prst="rect">
            <a:avLst/>
          </a:prstGeom>
          <a:noFill/>
          <a:ln>
            <a:noFill/>
          </a:ln>
        </p:spPr>
        <p:txBody>
          <a:bodyPr wrap="none" lIns="59953" tIns="29977" rIns="59953" bIns="29977" anchor="b" compatLnSpc="0">
            <a:noAutofit/>
          </a:bodyPr>
          <a:lstStyle/>
          <a:p>
            <a:pPr hangingPunct="0"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sz="1400"/>
            </a:pPr>
            <a:endParaRPr lang="de-DE" sz="900">
              <a:solidFill>
                <a:srgbClr val="000000"/>
              </a:solidFill>
              <a:latin typeface="Times" pitchFamily="18"/>
              <a:ea typeface="MS Gothic" pitchFamily="2"/>
              <a:cs typeface="Lucida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B4E53-5578-45EA-A5AB-DCBE99C6655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771326" y="9430846"/>
            <a:ext cx="2891301" cy="495988"/>
          </a:xfrm>
          <a:prstGeom prst="rect">
            <a:avLst/>
          </a:prstGeom>
          <a:noFill/>
          <a:ln>
            <a:noFill/>
          </a:ln>
        </p:spPr>
        <p:txBody>
          <a:bodyPr wrap="none" lIns="59953" tIns="29977" rIns="59953" bIns="29977" anchor="b" compatLnSpc="0">
            <a:noAutofit/>
          </a:bodyPr>
          <a:lstStyle/>
          <a:p>
            <a:pPr algn="r" hangingPunct="0"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sz="1400"/>
            </a:pPr>
            <a:fld id="{E233F744-E7FD-4364-B409-4E8284C90AED}" type="slidenum">
              <a:pPr algn="r" hangingPunct="0">
                <a:tabLst>
                  <a:tab pos="0" algn="l"/>
                  <a:tab pos="609121" algn="l"/>
                  <a:tab pos="1218241" algn="l"/>
                  <a:tab pos="1827361" algn="l"/>
                  <a:tab pos="2436482" algn="l"/>
                  <a:tab pos="3045604" algn="l"/>
                  <a:tab pos="3654723" algn="l"/>
                  <a:tab pos="4263844" algn="l"/>
                  <a:tab pos="4872966" algn="l"/>
                  <a:tab pos="5482085" algn="l"/>
                  <a:tab pos="6091206" algn="l"/>
                  <a:tab pos="6700328" algn="l"/>
                </a:tabLst>
                <a:defRPr sz="1400"/>
              </a:pPr>
              <a:t>‹#›</a:t>
            </a:fld>
            <a:endParaRPr lang="de-DE" sz="900">
              <a:solidFill>
                <a:srgbClr val="000000"/>
              </a:solidFill>
              <a:latin typeface="Times" pitchFamily="18"/>
              <a:ea typeface="MS Gothic" pitchFamily="2"/>
              <a:cs typeface="Lucida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7764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A7CD97-D710-4BC7-ACF8-F904012FBFC4}"/>
              </a:ext>
            </a:extLst>
          </p:cNvPr>
          <p:cNvSpPr>
            <a:spLocks noMove="1" noResize="1"/>
          </p:cNvSpPr>
          <p:nvPr/>
        </p:nvSpPr>
        <p:spPr>
          <a:xfrm>
            <a:off x="0" y="1"/>
            <a:ext cx="6662860" cy="9927078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none" lIns="59953" tIns="29977" rIns="59953" bIns="29977" anchor="ctr" anchorCtr="1" compatLnSpc="0">
            <a:no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</a:pPr>
            <a:endParaRPr lang="de-DE" sz="1600" b="0" i="0" u="none" strike="noStrike" baseline="0">
              <a:ln>
                <a:noFill/>
              </a:ln>
              <a:solidFill>
                <a:srgbClr val="000000"/>
              </a:solidFill>
              <a:latin typeface="Times" pitchFamily="18"/>
              <a:ea typeface="MS Gothic" pitchFamily="2"/>
              <a:cs typeface="Lucidasans" pitchFamily="2"/>
            </a:endParaRP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B1B2FD94-5127-4F6D-97B8-7A0069AA416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-235" y="-241"/>
            <a:ext cx="2887552" cy="496719"/>
          </a:xfrm>
          <a:prstGeom prst="rect">
            <a:avLst/>
          </a:prstGeom>
          <a:noFill/>
          <a:ln>
            <a:noFill/>
          </a:ln>
        </p:spPr>
        <p:txBody>
          <a:bodyPr wrap="square" lIns="21343" tIns="10792" rIns="21343" bIns="10792" anchor="t" anchorCtr="0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lang="de-DE" sz="300" b="0" i="0" u="none" strike="noStrike" baseline="0">
                <a:solidFill>
                  <a:srgbClr val="000000"/>
                </a:solidFill>
                <a:latin typeface="Times" pitchFamily="18"/>
                <a:ea typeface="Aria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1FD59-3804-444C-9C95-F7E48C40E16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773200" y="-241"/>
            <a:ext cx="2886380" cy="496719"/>
          </a:xfrm>
          <a:prstGeom prst="rect">
            <a:avLst/>
          </a:prstGeom>
          <a:noFill/>
          <a:ln>
            <a:noFill/>
          </a:ln>
        </p:spPr>
        <p:txBody>
          <a:bodyPr wrap="square" lIns="21343" tIns="10792" rIns="21343" bIns="10792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lang="de-DE" sz="300" b="0" i="0" u="none" strike="noStrike" baseline="0">
                <a:solidFill>
                  <a:srgbClr val="000000"/>
                </a:solidFill>
                <a:latin typeface="Times" pitchFamily="18"/>
                <a:ea typeface="Aria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FF804C89-2875-46B1-9303-4E7D407DC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2436813" y="-5551488"/>
            <a:ext cx="11536363" cy="163147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B5C1000-3D92-47CA-9C52-BE3569F73EE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66288" y="4714693"/>
            <a:ext cx="5328647" cy="44660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5F88818-1CC3-4D2D-B982-C7EB44D6E5F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-235" y="9426704"/>
            <a:ext cx="2887552" cy="498913"/>
          </a:xfrm>
          <a:prstGeom prst="rect">
            <a:avLst/>
          </a:prstGeom>
          <a:noFill/>
          <a:ln>
            <a:noFill/>
          </a:ln>
        </p:spPr>
        <p:txBody>
          <a:bodyPr wrap="square" lIns="21343" tIns="10792" rIns="21343" bIns="10792" anchor="b" anchorCtr="0">
            <a:noAutofit/>
          </a:bodyPr>
          <a:lstStyle>
            <a:lvl1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lang="de-DE" sz="300" b="0" i="0" u="none" strike="noStrike" baseline="0">
                <a:solidFill>
                  <a:srgbClr val="000000"/>
                </a:solidFill>
                <a:latin typeface="Times" pitchFamily="18"/>
                <a:ea typeface="Arial" pitchFamily="2"/>
                <a:cs typeface="Lucidasans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E0AFFB-22ED-43E5-8EB4-91E28F1742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773200" y="9426704"/>
            <a:ext cx="2886380" cy="498913"/>
          </a:xfrm>
          <a:prstGeom prst="rect">
            <a:avLst/>
          </a:prstGeom>
          <a:noFill/>
          <a:ln>
            <a:noFill/>
          </a:ln>
        </p:spPr>
        <p:txBody>
          <a:bodyPr wrap="square" lIns="21343" tIns="10792" rIns="21343" bIns="10792" anchor="b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609121" algn="l"/>
                <a:tab pos="1218241" algn="l"/>
                <a:tab pos="1827361" algn="l"/>
                <a:tab pos="2436482" algn="l"/>
                <a:tab pos="3045604" algn="l"/>
                <a:tab pos="3654723" algn="l"/>
                <a:tab pos="4263844" algn="l"/>
                <a:tab pos="4872966" algn="l"/>
                <a:tab pos="5482085" algn="l"/>
                <a:tab pos="6091206" algn="l"/>
                <a:tab pos="6700328" algn="l"/>
              </a:tabLst>
              <a:defRPr lang="de-DE" sz="300" b="0" i="0" u="none" strike="noStrike" baseline="0">
                <a:solidFill>
                  <a:srgbClr val="000000"/>
                </a:solidFill>
                <a:latin typeface="Times" pitchFamily="18"/>
                <a:ea typeface="Arial" pitchFamily="2"/>
                <a:cs typeface="Lucidasans" pitchFamily="2"/>
              </a:defRPr>
            </a:lvl1pPr>
          </a:lstStyle>
          <a:p>
            <a:pPr lvl="0"/>
            <a:fld id="{0D880354-8551-4286-B163-7CDF5CCD37E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605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de-DE" sz="1200" b="0" i="0" u="none" strike="noStrike" baseline="0">
        <a:ln>
          <a:noFill/>
        </a:ln>
        <a:solidFill>
          <a:srgbClr val="000000"/>
        </a:solidFill>
        <a:latin typeface="Times" pitchFamily="18"/>
        <a:ea typeface="MS Gothic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E063B567-C5B9-4A36-B9AC-884BB06668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wrap="square" lIns="21343" tIns="10792" rIns="21343" bIns="10792" anchor="b" anchorCtr="0">
            <a:noAutofit/>
          </a:bodyPr>
          <a:lstStyle/>
          <a:p>
            <a:pPr lvl="0"/>
            <a:fld id="{C4569B45-F9A4-4CC3-9B01-B021C4CC7B96}" type="slidenum">
              <a:t>1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23B19C-59DD-4F87-832C-98DF6BB8763A}"/>
              </a:ext>
            </a:extLst>
          </p:cNvPr>
          <p:cNvSpPr/>
          <p:nvPr/>
        </p:nvSpPr>
        <p:spPr>
          <a:xfrm>
            <a:off x="2066822" y="745812"/>
            <a:ext cx="2529918" cy="3719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AE4E8-9C47-4882-8BB8-6A64D7A613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66288" y="4714693"/>
            <a:ext cx="5328647" cy="184666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5C97-CCEA-4101-AFA9-61ED6B579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4600" y="7005638"/>
            <a:ext cx="22706013" cy="149018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DE5D4-27E0-451B-AA7C-FF54E1DC9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4600" y="22482175"/>
            <a:ext cx="22706013" cy="10334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732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8E140-E341-46BA-A293-A28AA414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83823-D2D8-4FAE-944E-006D7A280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73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CB41D-FCCC-43FF-A33B-6EB6ADED5D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950363" y="1708150"/>
            <a:ext cx="6811962" cy="33134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99A89-A75F-46A1-BC1B-5B5E4B873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4475" y="1708150"/>
            <a:ext cx="20283488" cy="331343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83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8580-E5EA-4ABE-A089-62174F5C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6A630-E877-4013-A581-EC0F3F67C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92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2C81-7D88-4DEE-AEE4-31069763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338" y="10671175"/>
            <a:ext cx="26112787" cy="178054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0A598-03AC-4C20-93F8-6CE58A34B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5338" y="28644850"/>
            <a:ext cx="26112787" cy="9363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16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5621-BCEC-4A94-97D6-895AB5CA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D784-68A0-4E41-B4F5-738D8FAB0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4475" y="10015538"/>
            <a:ext cx="13547725" cy="248269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924E0-7D14-4789-A38F-C50F343D2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14600" y="10015538"/>
            <a:ext cx="13547725" cy="248269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56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A5FAF-89BC-4519-903C-23DA471F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2279650"/>
            <a:ext cx="26111200" cy="8272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F56BE-28C0-45A8-8336-F77F88362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5975" y="10493375"/>
            <a:ext cx="12807950" cy="5141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4F5F8-1E0B-4C0F-882D-8C3DB2EFF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5975" y="15635288"/>
            <a:ext cx="12807950" cy="22996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3AF100-6874-4E62-B028-7BD5709FB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27313" y="10493375"/>
            <a:ext cx="12869862" cy="5141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15201-7723-4401-A3DF-1F4A507CF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327313" y="15635288"/>
            <a:ext cx="12869862" cy="22996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17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D48D9-8A84-4438-A577-1B227879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883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6569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A36B-AC30-480E-878D-3D249E25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2854325"/>
            <a:ext cx="9764713" cy="99869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90549-B8D2-4053-846F-2504CADFD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1450" y="6162675"/>
            <a:ext cx="15325725" cy="304180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C248-09FA-420D-A99F-6F83566B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975" y="12841288"/>
            <a:ext cx="9764713" cy="23790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01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1EB9C-A03F-420C-972C-ACE6F8A2D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975" y="2854325"/>
            <a:ext cx="9764713" cy="99869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3DAF90-B5FF-4AFD-BEE9-21DDA83F0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871450" y="6162675"/>
            <a:ext cx="15325725" cy="304180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2781-DDA8-4176-8728-C5CFD6AB8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975" y="12841288"/>
            <a:ext cx="9764713" cy="237902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076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D0E49BF-A196-4C2B-8698-C4FADF28F7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3800" y="1707840"/>
            <a:ext cx="27248039" cy="7147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5113B-80F0-48F2-BF8B-64684D2B1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13800" y="10015920"/>
            <a:ext cx="27248039" cy="2482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l" hangingPunct="1">
        <a:lnSpc>
          <a:spcPct val="70000"/>
        </a:lnSpc>
        <a:spcBef>
          <a:spcPts val="0"/>
        </a:spcBef>
        <a:spcAft>
          <a:spcPts val="0"/>
        </a:spcAft>
        <a:tabLst>
          <a:tab pos="0" algn="l"/>
          <a:tab pos="4174920" algn="l"/>
          <a:tab pos="8350200" algn="l"/>
        </a:tabLst>
        <a:defRPr lang="de-DE" sz="15000" b="0" i="0" u="none" strike="noStrike" baseline="0">
          <a:ln>
            <a:noFill/>
          </a:ln>
          <a:solidFill>
            <a:srgbClr val="0093D3"/>
          </a:solidFill>
          <a:latin typeface="Arial Black" pitchFamily="34"/>
          <a:ea typeface="MS Gothic" pitchFamily="2"/>
        </a:defRPr>
      </a:lvl1pPr>
    </p:titleStyle>
    <p:bodyStyle>
      <a:lvl1pPr marL="1564919" marR="0" indent="0" algn="l" hangingPunct="1">
        <a:lnSpc>
          <a:spcPct val="100000"/>
        </a:lnSpc>
        <a:spcBef>
          <a:spcPts val="3648"/>
        </a:spcBef>
        <a:spcAft>
          <a:spcPts val="0"/>
        </a:spcAft>
        <a:tabLst>
          <a:tab pos="4174559" algn="l"/>
          <a:tab pos="8349839" algn="l"/>
        </a:tabLst>
        <a:defRPr lang="de-DE" sz="14600" b="0" i="0" u="none" strike="noStrike" baseline="0">
          <a:ln>
            <a:noFill/>
          </a:ln>
          <a:solidFill>
            <a:srgbClr val="000000"/>
          </a:solidFill>
          <a:latin typeface="Times" pitchFamily="18"/>
          <a:ea typeface="MS Gothic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1.jpg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jpe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diagramData" Target="../diagrams/data1.xml"/><Relationship Id="rId5" Type="http://schemas.openxmlformats.org/officeDocument/2006/relationships/image" Target="../media/image3.png"/><Relationship Id="rId15" Type="http://schemas.microsoft.com/office/2007/relationships/diagramDrawing" Target="../diagrams/drawing1.xml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diagramColors" Target="../diagrams/colors1.xml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oli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BA4956-0BAC-408A-95C2-BABCB73D6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97745"/>
            <a:ext cx="4478289" cy="135301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2DAF04-0409-44F4-A715-0CD6376128D1}"/>
              </a:ext>
            </a:extLst>
          </p:cNvPr>
          <p:cNvCxnSpPr/>
          <p:nvPr/>
        </p:nvCxnSpPr>
        <p:spPr>
          <a:xfrm flipH="1">
            <a:off x="142507" y="23076474"/>
            <a:ext cx="29990198" cy="0"/>
          </a:xfrm>
          <a:prstGeom prst="line">
            <a:avLst/>
          </a:prstGeom>
          <a:ln w="76200">
            <a:solidFill>
              <a:srgbClr val="F28E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A71FF5-4FF5-4DBC-9DDF-8F9120FC6615}"/>
              </a:ext>
            </a:extLst>
          </p:cNvPr>
          <p:cNvCxnSpPr>
            <a:cxnSpLocks/>
          </p:cNvCxnSpPr>
          <p:nvPr/>
        </p:nvCxnSpPr>
        <p:spPr>
          <a:xfrm>
            <a:off x="14961297" y="4831817"/>
            <a:ext cx="100919" cy="37784472"/>
          </a:xfrm>
          <a:prstGeom prst="line">
            <a:avLst/>
          </a:prstGeom>
          <a:ln w="76200">
            <a:solidFill>
              <a:srgbClr val="F28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engine, object&#10;&#10;Description automatically generated">
            <a:extLst>
              <a:ext uri="{FF2B5EF4-FFF2-40B4-BE49-F238E27FC236}">
                <a16:creationId xmlns:a16="http://schemas.microsoft.com/office/drawing/2014/main" id="{F972730E-CA65-41A0-9235-31071A060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" y="5723241"/>
            <a:ext cx="9327418" cy="604822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B1EC625-07D3-4AD9-B13D-C1296FAC9DDD}"/>
              </a:ext>
            </a:extLst>
          </p:cNvPr>
          <p:cNvSpPr/>
          <p:nvPr/>
        </p:nvSpPr>
        <p:spPr>
          <a:xfrm>
            <a:off x="3656384" y="395190"/>
            <a:ext cx="14628047" cy="456067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0">
            <a:spAutoFit/>
          </a:bodyPr>
          <a:lstStyle/>
          <a:p>
            <a:pPr marL="0" marR="0" lvl="0" indent="0" algn="l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/>
            </a:pPr>
            <a:r>
              <a:rPr lang="de-DE" sz="317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ATLAS</a:t>
            </a:r>
            <a:r>
              <a:rPr lang="de-DE" sz="31700" b="1" dirty="0">
                <a:solidFill>
                  <a:srgbClr val="F28E00"/>
                </a:solidFill>
                <a:latin typeface="Constantia" panose="02030602050306030303" pitchFamily="18" charset="0"/>
                <a:ea typeface="MS Gothic" pitchFamily="2"/>
                <a:cs typeface="Lucidasans" pitchFamily="2"/>
              </a:rPr>
              <a:t>.</a:t>
            </a:r>
            <a:endParaRPr lang="de-DE" sz="31700" b="1" i="0" u="none" strike="noStrike" baseline="0" dirty="0">
              <a:ln>
                <a:noFill/>
              </a:ln>
              <a:solidFill>
                <a:srgbClr val="F28E00"/>
              </a:solidFill>
              <a:latin typeface="Constantia" panose="02030602050306030303" pitchFamily="18" charset="0"/>
              <a:ea typeface="MS Gothic" pitchFamily="2"/>
              <a:cs typeface="Lucida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752CE5-69E9-4684-9D28-267BE8384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0" y="400938"/>
            <a:ext cx="3184621" cy="3184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D6E88C-07FB-4BF8-B966-8FA0F9B1425B}"/>
              </a:ext>
            </a:extLst>
          </p:cNvPr>
          <p:cNvSpPr/>
          <p:nvPr/>
        </p:nvSpPr>
        <p:spPr>
          <a:xfrm>
            <a:off x="-258233" y="12042474"/>
            <a:ext cx="548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5400" b="1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DF1AA81-C257-41A4-B9FD-6ECE53BAE57B}"/>
              </a:ext>
            </a:extLst>
          </p:cNvPr>
          <p:cNvSpPr/>
          <p:nvPr/>
        </p:nvSpPr>
        <p:spPr>
          <a:xfrm>
            <a:off x="-1" y="4831817"/>
            <a:ext cx="14628047" cy="89030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0000" lvl="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The Detector</a:t>
            </a:r>
            <a:endParaRPr lang="en-US" sz="54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pic>
        <p:nvPicPr>
          <p:cNvPr id="30" name="Picture 29" descr="A picture containing engine&#10;&#10;Description automatically generated">
            <a:extLst>
              <a:ext uri="{FF2B5EF4-FFF2-40B4-BE49-F238E27FC236}">
                <a16:creationId xmlns:a16="http://schemas.microsoft.com/office/drawing/2014/main" id="{5D163BCD-D7E1-471C-89B9-46DF04A530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t="-21403" r="8180" b="-13325"/>
          <a:stretch/>
        </p:blipFill>
        <p:spPr>
          <a:xfrm>
            <a:off x="8734017" y="16153461"/>
            <a:ext cx="12807173" cy="1280717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0D10E968-11AE-4179-9C93-BB90E7BD2BE4}"/>
              </a:ext>
            </a:extLst>
          </p:cNvPr>
          <p:cNvSpPr/>
          <p:nvPr/>
        </p:nvSpPr>
        <p:spPr>
          <a:xfrm>
            <a:off x="22704716" y="4831817"/>
            <a:ext cx="7106280" cy="76659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0000" lvl="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The Data</a:t>
            </a:r>
            <a:endParaRPr lang="en-US" sz="540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Up to 1.7 billion proton-proton collisions per second!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Only a few of them are “interesting”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5400" b="1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Trigger system </a:t>
            </a:r>
            <a:r>
              <a:rPr lang="en-US" sz="400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to the rescue</a:t>
            </a:r>
          </a:p>
          <a:p>
            <a:pPr marL="116010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Reduced to 1,000 events per second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B9D867BF-BBAF-48D1-A200-96DE3CDE98B1}"/>
              </a:ext>
            </a:extLst>
          </p:cNvPr>
          <p:cNvSpPr/>
          <p:nvPr/>
        </p:nvSpPr>
        <p:spPr>
          <a:xfrm>
            <a:off x="-48236" y="23292045"/>
            <a:ext cx="9500559" cy="135234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35941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 dirty="0">
                <a:solidFill>
                  <a:srgbClr val="00A6EB"/>
                </a:solidFill>
                <a:latin typeface="Arial"/>
                <a:ea typeface="MS Gothic"/>
                <a:cs typeface="Lucidasans" pitchFamily="2"/>
              </a:rPr>
              <a:t>Hidden treasures</a:t>
            </a:r>
            <a:endParaRPr lang="en-US" sz="4000" dirty="0">
              <a:solidFill>
                <a:srgbClr val="000000"/>
              </a:solidFill>
              <a:ea typeface="MS Gothic"/>
              <a:cs typeface="Arial" panose="020B0604020202020204"/>
            </a:endParaRP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F7DD368-8F98-4796-9285-84AE8300F996}"/>
              </a:ext>
            </a:extLst>
          </p:cNvPr>
          <p:cNvSpPr/>
          <p:nvPr/>
        </p:nvSpPr>
        <p:spPr>
          <a:xfrm>
            <a:off x="37880647" y="13760419"/>
            <a:ext cx="9323520" cy="28217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0000" lvl="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ATLAS, Getting Upgrade!</a:t>
            </a:r>
            <a:endParaRPr lang="en-US" sz="54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653A04C-42CA-44D8-A098-9F51ECAE96B3}"/>
              </a:ext>
            </a:extLst>
          </p:cNvPr>
          <p:cNvSpPr/>
          <p:nvPr/>
        </p:nvSpPr>
        <p:spPr>
          <a:xfrm>
            <a:off x="-48236" y="11491396"/>
            <a:ext cx="9978155" cy="62299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0000" lvl="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The Collaboration</a:t>
            </a:r>
            <a:endParaRPr lang="en-US" sz="54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3000+ scientific authors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183 institutions around the world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38 countries</a:t>
            </a:r>
          </a:p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5400" b="1" dirty="0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Our group, both in Hamburg and </a:t>
            </a:r>
            <a:r>
              <a:rPr lang="en-US" sz="5400" b="1" dirty="0" err="1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Zeuthen</a:t>
            </a:r>
            <a:r>
              <a:rPr lang="en-US" sz="5400" b="1" dirty="0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, is part of this!</a:t>
            </a:r>
            <a:endParaRPr lang="en-US" sz="7200" b="1" dirty="0">
              <a:solidFill>
                <a:srgbClr val="00A6EB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17F4930-880E-4BEF-B454-EEDBE69F2382}"/>
              </a:ext>
            </a:extLst>
          </p:cNvPr>
          <p:cNvSpPr/>
          <p:nvPr/>
        </p:nvSpPr>
        <p:spPr>
          <a:xfrm>
            <a:off x="9635782" y="18193899"/>
            <a:ext cx="10727416" cy="9411186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359410" lvl="0" algn="ctr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9600" b="1" dirty="0">
                <a:solidFill>
                  <a:srgbClr val="00A6EB"/>
                </a:solidFill>
                <a:latin typeface="Arial"/>
                <a:ea typeface="MS Gothic"/>
                <a:cs typeface="Lucidasans" pitchFamily="2"/>
              </a:rPr>
              <a:t>You want more?</a:t>
            </a:r>
            <a:endParaRPr lang="fr-FR" dirty="0">
              <a:latin typeface="Arial"/>
              <a:ea typeface="MS Gothic"/>
            </a:endParaRPr>
          </a:p>
          <a:p>
            <a:pPr marL="359410" lvl="0" algn="ctr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96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We have more!</a:t>
            </a:r>
          </a:p>
          <a:p>
            <a:pPr marL="359410" lvl="0" algn="ctr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6000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Check out these posters</a:t>
            </a:r>
            <a:endParaRPr lang="en-US" sz="6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66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Detector developments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66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Precision measurements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66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Dark matter and searches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66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Higgs physics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B724EE4-7CEB-4FF7-8380-67A12D6BC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317" y="10687348"/>
            <a:ext cx="5531025" cy="281453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98DBC0E-B397-47E6-B49A-55092AA03D63}"/>
              </a:ext>
            </a:extLst>
          </p:cNvPr>
          <p:cNvSpPr/>
          <p:nvPr/>
        </p:nvSpPr>
        <p:spPr>
          <a:xfrm>
            <a:off x="8970357" y="6825181"/>
            <a:ext cx="5990940" cy="34265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/>
              <a:t>46 m long, 25 m in diameter </a:t>
            </a:r>
            <a:endParaRPr lang="fr-FR"/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/>
              <a:t>100 m below ground </a:t>
            </a:r>
            <a:endParaRPr lang="en-US" sz="4000">
              <a:cs typeface="Arial" panose="020B0604020202020204"/>
            </a:endParaRP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/>
              <a:t>7,000 </a:t>
            </a:r>
            <a:r>
              <a:rPr lang="en-US" sz="4000"/>
              <a:t>tons</a:t>
            </a:r>
            <a:r>
              <a:rPr lang="en-US" sz="4000" dirty="0"/>
              <a:t> (but would float in water!)</a:t>
            </a:r>
            <a:endParaRPr lang="en-US" sz="4000">
              <a:cs typeface="Arial"/>
            </a:endParaRP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B8363431-745F-410A-BBD2-66EE8F9651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5165" y="26873183"/>
            <a:ext cx="8532881" cy="494621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B8592F4-AB8B-4605-85CB-F5D1AC303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4" y="16966100"/>
            <a:ext cx="7998089" cy="40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" name="Rectangle 175">
            <a:extLst>
              <a:ext uri="{FF2B5EF4-FFF2-40B4-BE49-F238E27FC236}">
                <a16:creationId xmlns:a16="http://schemas.microsoft.com/office/drawing/2014/main" id="{CFBDECBE-6779-4949-8CDA-68E8A9E34B24}"/>
              </a:ext>
            </a:extLst>
          </p:cNvPr>
          <p:cNvSpPr/>
          <p:nvPr/>
        </p:nvSpPr>
        <p:spPr>
          <a:xfrm>
            <a:off x="36633887" y="16617226"/>
            <a:ext cx="9323520" cy="31150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High-Luminosity upgrade of LHC is scheduled for 2026</a:t>
            </a:r>
            <a:endParaRPr lang="en-US" sz="5400" b="1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Expecting 10 times more data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Up to 200 collisions at the same time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A5422461-FB06-4756-B5E7-718A836C4005}"/>
              </a:ext>
            </a:extLst>
          </p:cNvPr>
          <p:cNvSpPr/>
          <p:nvPr/>
        </p:nvSpPr>
        <p:spPr>
          <a:xfrm>
            <a:off x="31145902" y="19525684"/>
            <a:ext cx="14628046" cy="58917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5400" b="1" dirty="0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With High-Luminosity LHC: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Increase possibility to spot new or rare physics processes</a:t>
            </a:r>
          </a:p>
          <a:p>
            <a:pPr marL="70290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Test the Standard Model at an unprecedented precision</a:t>
            </a:r>
          </a:p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5400" b="1" dirty="0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The new ATLAS needs:</a:t>
            </a:r>
          </a:p>
          <a:p>
            <a:pPr marL="702900" lvl="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Detectors with increase tolerant for radiation</a:t>
            </a:r>
          </a:p>
          <a:p>
            <a:pPr marL="702900" lvl="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Finer granularity</a:t>
            </a:r>
          </a:p>
          <a:p>
            <a:pPr marL="702900" lvl="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Faster readout</a:t>
            </a:r>
          </a:p>
          <a:p>
            <a:pPr marL="360000" lvl="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5400" dirty="0">
                <a:latin typeface="Arial" pitchFamily="34"/>
                <a:ea typeface="MS Gothic" pitchFamily="2"/>
                <a:cs typeface="Lucidasans" pitchFamily="2"/>
              </a:rPr>
              <a:t>Most of ATLAS will get an upgrade, including </a:t>
            </a:r>
            <a:r>
              <a:rPr lang="en-US" sz="5400" b="1" dirty="0">
                <a:solidFill>
                  <a:srgbClr val="00A6EB"/>
                </a:solidFill>
                <a:latin typeface="Arial" pitchFamily="34"/>
                <a:ea typeface="MS Gothic" pitchFamily="2"/>
                <a:cs typeface="Lucidasans" pitchFamily="2"/>
              </a:rPr>
              <a:t>an all-new inner tracker</a:t>
            </a:r>
            <a:endParaRPr lang="en-US" sz="4000" dirty="0">
              <a:solidFill>
                <a:srgbClr val="00A6EB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900" lvl="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5400" b="1" dirty="0">
              <a:solidFill>
                <a:srgbClr val="00B0F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CFF235E-E04C-4355-8FF1-6D7DAB45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4737" y="35017699"/>
            <a:ext cx="8713112" cy="57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ACDB52CC-CAFC-4C64-A36B-314BD574A362}"/>
              </a:ext>
            </a:extLst>
          </p:cNvPr>
          <p:cNvSpPr/>
          <p:nvPr/>
        </p:nvSpPr>
        <p:spPr>
          <a:xfrm>
            <a:off x="40479168" y="27095829"/>
            <a:ext cx="4886458" cy="4145526"/>
          </a:xfrm>
          <a:prstGeom prst="wedgeRectCallout">
            <a:avLst>
              <a:gd name="adj1" fmla="val -71655"/>
              <a:gd name="adj2" fmla="val -14841"/>
            </a:avLst>
          </a:prstGeom>
          <a:ln w="2032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solidFill>
                  <a:srgbClr val="F28E00"/>
                </a:solidFill>
              </a:rPr>
              <a:t>We are building one of this “Strip Endcap” at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44822A-9951-48D7-B684-206D7C643C84}"/>
              </a:ext>
            </a:extLst>
          </p:cNvPr>
          <p:cNvSpPr/>
          <p:nvPr/>
        </p:nvSpPr>
        <p:spPr>
          <a:xfrm rot="857865">
            <a:off x="35241682" y="27761183"/>
            <a:ext cx="3581400" cy="3889136"/>
          </a:xfrm>
          <a:prstGeom prst="rect">
            <a:avLst/>
          </a:prstGeom>
          <a:noFill/>
          <a:ln w="203200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80C2A7E-C324-4172-BDBC-03FE4D5E2E68}"/>
              </a:ext>
            </a:extLst>
          </p:cNvPr>
          <p:cNvSpPr txBox="1"/>
          <p:nvPr/>
        </p:nvSpPr>
        <p:spPr>
          <a:xfrm rot="921457">
            <a:off x="33912574" y="28671056"/>
            <a:ext cx="2452162" cy="8741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/>
              <a:t>Pixel</a:t>
            </a:r>
            <a:endParaRPr lang="en-US" sz="3600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DF0AA57-6FE8-4D17-8D38-8016F823F9A7}"/>
              </a:ext>
            </a:extLst>
          </p:cNvPr>
          <p:cNvSpPr txBox="1"/>
          <p:nvPr/>
        </p:nvSpPr>
        <p:spPr>
          <a:xfrm rot="1218621">
            <a:off x="33590834" y="29687185"/>
            <a:ext cx="2452162" cy="8741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/>
              <a:t>Strip</a:t>
            </a:r>
            <a:endParaRPr lang="en-US" sz="3600"/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2BE3FF18-D4FD-4C1F-9D7F-70EFC0C4AFC1}"/>
              </a:ext>
            </a:extLst>
          </p:cNvPr>
          <p:cNvSpPr txBox="1"/>
          <p:nvPr/>
        </p:nvSpPr>
        <p:spPr>
          <a:xfrm rot="428512">
            <a:off x="34110899" y="27607723"/>
            <a:ext cx="2452162" cy="87413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/>
              <a:t>Strip</a:t>
            </a:r>
            <a:endParaRPr lang="en-US" sz="3600"/>
          </a:p>
        </p:txBody>
      </p:sp>
      <p:graphicFrame>
        <p:nvGraphicFramePr>
          <p:cNvPr id="55" name="Diagram 54">
            <a:extLst>
              <a:ext uri="{FF2B5EF4-FFF2-40B4-BE49-F238E27FC236}">
                <a16:creationId xmlns:a16="http://schemas.microsoft.com/office/drawing/2014/main" id="{4387A4F4-A9AE-4B8D-9BA0-B446E6266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646787"/>
              </p:ext>
            </p:extLst>
          </p:nvPr>
        </p:nvGraphicFramePr>
        <p:xfrm>
          <a:off x="15137600" y="5021193"/>
          <a:ext cx="8246293" cy="6668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89" name="Rectangle 188">
            <a:extLst>
              <a:ext uri="{FF2B5EF4-FFF2-40B4-BE49-F238E27FC236}">
                <a16:creationId xmlns:a16="http://schemas.microsoft.com/office/drawing/2014/main" id="{7E477B59-4AE4-4ABD-B77B-80BCEB54CE48}"/>
              </a:ext>
            </a:extLst>
          </p:cNvPr>
          <p:cNvSpPr/>
          <p:nvPr/>
        </p:nvSpPr>
        <p:spPr>
          <a:xfrm>
            <a:off x="20423768" y="12386695"/>
            <a:ext cx="10078442" cy="3753142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That is still a lot of data</a:t>
            </a:r>
            <a:endParaRPr lang="en-US" dirty="0"/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LHC experiments generate 35 millions gigabyte per year</a:t>
            </a: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115951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ATLAS data is a huge chunk of that</a:t>
            </a:r>
          </a:p>
          <a:p>
            <a:pPr marL="1616710" lvl="2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And they all need backups!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4378CF-280C-4C99-8FFC-868E75B7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08" y="29334051"/>
            <a:ext cx="1545977" cy="1545977"/>
          </a:xfrm>
          <a:prstGeom prst="rect">
            <a:avLst/>
          </a:prstGeom>
        </p:spPr>
      </p:pic>
      <p:pic>
        <p:nvPicPr>
          <p:cNvPr id="37" name="Image 37" descr="Une image contenant parapluie&#10;&#10;Description générée avec un niveau de confiance très élevé">
            <a:extLst>
              <a:ext uri="{FF2B5EF4-FFF2-40B4-BE49-F238E27FC236}">
                <a16:creationId xmlns:a16="http://schemas.microsoft.com/office/drawing/2014/main" id="{2A86F31D-044C-4EEC-9B4F-72314DA23A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067" y="35300177"/>
            <a:ext cx="9198068" cy="7316112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DA83E14-C649-4DF4-ACBE-1E1A4778D013}"/>
              </a:ext>
            </a:extLst>
          </p:cNvPr>
          <p:cNvSpPr/>
          <p:nvPr/>
        </p:nvSpPr>
        <p:spPr>
          <a:xfrm>
            <a:off x="17991845" y="455268"/>
            <a:ext cx="13881528" cy="3975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anchor="t" anchorCtr="0" compatLnSpc="0">
            <a:spAutoFit/>
          </a:bodyPr>
          <a:lstStyle/>
          <a:p>
            <a:pPr lvl="0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/>
            </a:pPr>
            <a:r>
              <a:rPr lang="de-DE" sz="88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The </a:t>
            </a:r>
            <a:r>
              <a:rPr lang="de-DE" sz="199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Largest</a:t>
            </a:r>
            <a:r>
              <a:rPr lang="de-DE" sz="88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 collider detector</a:t>
            </a:r>
            <a:r>
              <a:rPr lang="de-DE" sz="8800" b="1" dirty="0">
                <a:solidFill>
                  <a:srgbClr val="F28E00"/>
                </a:solidFill>
                <a:latin typeface="Constantia" panose="02030602050306030303" pitchFamily="18" charset="0"/>
                <a:ea typeface="MS Gothic" pitchFamily="2"/>
                <a:cs typeface="Lucidasans" pitchFamily="2"/>
              </a:rPr>
              <a:t>. </a:t>
            </a:r>
            <a:r>
              <a:rPr lang="de-DE" sz="8800" b="1" dirty="0">
                <a:solidFill>
                  <a:srgbClr val="00A6EB"/>
                </a:solidFill>
                <a:latin typeface="Arial" pitchFamily="18"/>
                <a:ea typeface="MS Gothic" pitchFamily="2"/>
                <a:cs typeface="Lucidasans" pitchFamily="2"/>
              </a:rPr>
              <a:t>Ever</a:t>
            </a:r>
            <a:r>
              <a:rPr lang="de-DE" sz="8800" b="1" dirty="0">
                <a:solidFill>
                  <a:srgbClr val="F28E00"/>
                </a:solidFill>
                <a:latin typeface="Constantia" panose="02030602050306030303" pitchFamily="18" charset="0"/>
                <a:ea typeface="MS Gothic" pitchFamily="2"/>
                <a:cs typeface="Lucidasans" pitchFamily="2"/>
              </a:rPr>
              <a:t>!</a:t>
            </a:r>
            <a:endParaRPr lang="de-DE" sz="8800" b="1" i="0" u="none" strike="noStrike" baseline="0" dirty="0">
              <a:ln>
                <a:noFill/>
              </a:ln>
              <a:solidFill>
                <a:srgbClr val="F28E00"/>
              </a:solidFill>
              <a:latin typeface="Constantia" panose="02030602050306030303" pitchFamily="18" charset="0"/>
              <a:ea typeface="MS Gothic" pitchFamily="2"/>
              <a:cs typeface="Lucidasans" pitchFamily="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484DF87-A535-46ED-92EF-0B33EFDE6E32}"/>
              </a:ext>
            </a:extLst>
          </p:cNvPr>
          <p:cNvSpPr/>
          <p:nvPr/>
        </p:nvSpPr>
        <p:spPr>
          <a:xfrm>
            <a:off x="473976" y="21447944"/>
            <a:ext cx="79980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F28E00"/>
                </a:solidFill>
                <a:latin typeface="Ink Free" panose="03080402000500000000" pitchFamily="66" charset="0"/>
              </a:rPr>
              <a:t>Group outing August 2019, with our awesome summer students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EF4AFFB3-CB20-4D48-A75A-FC586BAA352D}"/>
              </a:ext>
            </a:extLst>
          </p:cNvPr>
          <p:cNvCxnSpPr>
            <a:cxnSpLocks/>
            <a:stCxn id="35" idx="1"/>
          </p:cNvCxnSpPr>
          <p:nvPr/>
        </p:nvCxnSpPr>
        <p:spPr>
          <a:xfrm rot="10800000" flipH="1">
            <a:off x="473975" y="20446086"/>
            <a:ext cx="1331175" cy="1663578"/>
          </a:xfrm>
          <a:prstGeom prst="curvedConnector4">
            <a:avLst>
              <a:gd name="adj1" fmla="val -17173"/>
              <a:gd name="adj2" fmla="val 69888"/>
            </a:avLst>
          </a:prstGeom>
          <a:ln w="76200">
            <a:solidFill>
              <a:srgbClr val="F28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E98893B-B07E-4DB0-9A01-A30F1A17857C}"/>
              </a:ext>
            </a:extLst>
          </p:cNvPr>
          <p:cNvSpPr/>
          <p:nvPr/>
        </p:nvSpPr>
        <p:spPr>
          <a:xfrm>
            <a:off x="21499110" y="23313617"/>
            <a:ext cx="8468800" cy="4645433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35941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8000" b="1" dirty="0">
                <a:solidFill>
                  <a:srgbClr val="00A6EB"/>
                </a:solidFill>
                <a:latin typeface="Arial"/>
                <a:ea typeface="MS Gothic"/>
                <a:cs typeface="Lucidasans" pitchFamily="2"/>
              </a:rPr>
              <a:t>Computing</a:t>
            </a:r>
            <a:endParaRPr lang="en-US" sz="54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  <a:p>
            <a:pPr marL="702310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ea typeface="MS Gothic"/>
                <a:cs typeface="Lucidasans" pitchFamily="2"/>
              </a:rPr>
              <a:t>Want to analyze these mountains of data with our awesome sauce algorithms</a:t>
            </a:r>
          </a:p>
          <a:p>
            <a:pPr marL="702310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ea typeface="MS Gothic"/>
                <a:cs typeface="Lucidasans" pitchFamily="2"/>
              </a:rPr>
              <a:t>We need computers. Lots of them.</a:t>
            </a:r>
            <a:br>
              <a:rPr lang="en-US" sz="4000" dirty="0">
                <a:latin typeface="Arial"/>
                <a:ea typeface="MS Gothic"/>
                <a:cs typeface="Lucidasans" pitchFamily="2"/>
              </a:rPr>
            </a:br>
            <a:endParaRPr lang="en-US" sz="4000" dirty="0">
              <a:ea typeface="MS Gothic"/>
              <a:cs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03354F-8FD2-46FA-8FB8-70D7C31D100D}"/>
              </a:ext>
            </a:extLst>
          </p:cNvPr>
          <p:cNvSpPr/>
          <p:nvPr/>
        </p:nvSpPr>
        <p:spPr>
          <a:xfrm>
            <a:off x="14991836" y="28248472"/>
            <a:ext cx="7012917" cy="525261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ea typeface="MS Gothic"/>
                <a:cs typeface="Lucidasans" pitchFamily="2"/>
              </a:rPr>
              <a:t>At DESY, we have the National Analysis Facility, or NAF for short</a:t>
            </a:r>
            <a:endParaRPr lang="en-US" dirty="0"/>
          </a:p>
          <a:p>
            <a:pPr marL="1159510" lvl="1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8000+ CPU cores</a:t>
            </a:r>
          </a:p>
          <a:p>
            <a:pPr marL="1159510" lvl="1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State-of-the-art tools: GPU, Machine Learning libraries, containers, etc.</a:t>
            </a:r>
          </a:p>
        </p:txBody>
      </p:sp>
      <p:pic>
        <p:nvPicPr>
          <p:cNvPr id="13" name="Picture 12" descr="A picture containing device, food&#10;&#10;Description automatically generated">
            <a:extLst>
              <a:ext uri="{FF2B5EF4-FFF2-40B4-BE49-F238E27FC236}">
                <a16:creationId xmlns:a16="http://schemas.microsoft.com/office/drawing/2014/main" id="{76A542D1-99BB-4DA4-9A95-9741ADC96C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909" y="12373070"/>
            <a:ext cx="5264518" cy="526451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A0EF51F-343E-46E1-BB7F-6C5800949FE5}"/>
              </a:ext>
            </a:extLst>
          </p:cNvPr>
          <p:cNvSpPr/>
          <p:nvPr/>
        </p:nvSpPr>
        <p:spPr>
          <a:xfrm>
            <a:off x="20875216" y="19403047"/>
            <a:ext cx="9626994" cy="590506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Data are distributed to the Worldwide LHC Computing grid</a:t>
            </a:r>
            <a:endParaRPr lang="en-US" dirty="0"/>
          </a:p>
          <a:p>
            <a:pPr marL="115951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 pitchFamily="34"/>
                <a:ea typeface="MS Gothic" pitchFamily="2"/>
                <a:cs typeface="Lucidasans" pitchFamily="2"/>
              </a:rPr>
              <a:t>Over 130 centers around the globe</a:t>
            </a:r>
          </a:p>
          <a:p>
            <a:pPr marL="115951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Analyzed by ATLAS members around the world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pic>
        <p:nvPicPr>
          <p:cNvPr id="16" name="Picture 15" descr="A picture containing building, platform, station, subway&#10;&#10;Description automatically generated">
            <a:extLst>
              <a:ext uri="{FF2B5EF4-FFF2-40B4-BE49-F238E27FC236}">
                <a16:creationId xmlns:a16="http://schemas.microsoft.com/office/drawing/2014/main" id="{512C13DE-A88B-4BBD-8E4D-27B48A2573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802" y="28258965"/>
            <a:ext cx="7865407" cy="5242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2BE6BB-7AB6-4A9B-9798-525CE82A79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499110" y="16067316"/>
            <a:ext cx="8442372" cy="3308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7512B-E674-452C-B524-1F2F511C04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6674" y="24585172"/>
            <a:ext cx="8174808" cy="613757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2D91481-AA56-4A8D-A6B7-B6AEAB26E23A}"/>
              </a:ext>
            </a:extLst>
          </p:cNvPr>
          <p:cNvSpPr/>
          <p:nvPr/>
        </p:nvSpPr>
        <p:spPr>
          <a:xfrm>
            <a:off x="-1" y="31681560"/>
            <a:ext cx="14557667" cy="5185819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Subdetectors, assemble!</a:t>
            </a:r>
            <a:endParaRPr lang="en-US" sz="4000" dirty="0">
              <a:solidFill>
                <a:srgbClr val="000000"/>
              </a:solidFill>
              <a:latin typeface="Arial"/>
              <a:ea typeface="MS Gothic"/>
              <a:cs typeface="Arial" panose="020B0604020202020204"/>
            </a:endParaRPr>
          </a:p>
          <a:p>
            <a:pPr marL="1159510" lvl="1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Each of them sensitive to different effects</a:t>
            </a:r>
            <a:endParaRPr lang="en-US" sz="4000" dirty="0">
              <a:solidFill>
                <a:srgbClr val="000000"/>
              </a:solidFill>
              <a:latin typeface="Arial"/>
              <a:ea typeface="MS Gothic"/>
              <a:cs typeface="Arial" panose="020B0604020202020204"/>
            </a:endParaRPr>
          </a:p>
          <a:p>
            <a:pPr marL="702310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We design sophisticated algorithms to reconstruct what happened.</a:t>
            </a:r>
            <a:endParaRPr lang="en-US" sz="4000" dirty="0">
              <a:solidFill>
                <a:srgbClr val="000000"/>
              </a:solidFill>
              <a:latin typeface="Arial"/>
              <a:ea typeface="MS Gothic"/>
              <a:cs typeface="Arial" panose="020B0604020202020204"/>
            </a:endParaRPr>
          </a:p>
          <a:p>
            <a:pPr marL="1159510" lvl="1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latin typeface="Arial"/>
                <a:ea typeface="MS Gothic"/>
                <a:cs typeface="Lucidasans" pitchFamily="2"/>
              </a:rPr>
              <a:t>Machine Learning used throughout</a:t>
            </a:r>
          </a:p>
          <a:p>
            <a:pPr marL="702310" indent="-34290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ea typeface="MS Gothic"/>
              <a:cs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20A064-1CD9-4DDA-8D8C-ABD5B73CDE11}"/>
              </a:ext>
            </a:extLst>
          </p:cNvPr>
          <p:cNvSpPr/>
          <p:nvPr/>
        </p:nvSpPr>
        <p:spPr>
          <a:xfrm>
            <a:off x="9210011" y="27809419"/>
            <a:ext cx="5490163" cy="2219116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Study everything from the most common to the rarest phenomena...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ea typeface="MS Gothic"/>
                <a:cs typeface="Lucidasans" pitchFamily="2"/>
              </a:rPr>
              <a:t>… while  only see the stable particles!</a:t>
            </a:r>
            <a:endParaRPr lang="en-US" sz="4000" dirty="0">
              <a:solidFill>
                <a:srgbClr val="000000"/>
              </a:solidFill>
              <a:ea typeface="MS Gothic"/>
              <a:cs typeface="Arial" panose="020B0604020202020204"/>
            </a:endParaRP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8F4507C-C5F5-406E-BA1C-4320D080475A}"/>
              </a:ext>
            </a:extLst>
          </p:cNvPr>
          <p:cNvSpPr/>
          <p:nvPr/>
        </p:nvSpPr>
        <p:spPr>
          <a:xfrm>
            <a:off x="14991836" y="34006953"/>
            <a:ext cx="14487657" cy="351392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ea typeface="MS Gothic"/>
                <a:cs typeface="Lucidasans" pitchFamily="2"/>
              </a:rPr>
              <a:t>DESY also provide a large pool of resources for the worldwide computing grid</a:t>
            </a:r>
          </a:p>
          <a:p>
            <a:pPr marL="115951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ea typeface="MS Gothic"/>
                <a:cs typeface="Lucidasans" pitchFamily="2"/>
              </a:rPr>
              <a:t>And we are using them!</a:t>
            </a:r>
          </a:p>
          <a:p>
            <a:pPr marL="702310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000000"/>
                </a:solidFill>
                <a:latin typeface="Arial"/>
                <a:ea typeface="MS Gothic"/>
                <a:cs typeface="Lucidasans" pitchFamily="2"/>
              </a:rPr>
              <a:t>Both NAF and grid computers are m</a:t>
            </a:r>
            <a:r>
              <a:rPr lang="en-US" sz="4000" dirty="0">
                <a:solidFill>
                  <a:srgbClr val="000000"/>
                </a:solidFill>
                <a:ea typeface="MS Gothic"/>
                <a:cs typeface="Lucidasans" pitchFamily="2"/>
              </a:rPr>
              <a:t>aintained by our friendly IT colleagues</a:t>
            </a:r>
            <a:endParaRPr lang="en-US" sz="4000" dirty="0">
              <a:solidFill>
                <a:srgbClr val="000000"/>
              </a:solidFill>
              <a:latin typeface="Arial"/>
              <a:ea typeface="MS Gothic"/>
              <a:cs typeface="Lucidasans" pitchFamily="2"/>
            </a:endParaRPr>
          </a:p>
          <a:p>
            <a:pPr marL="1159510" lvl="1" indent="-3429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endParaRPr lang="en-US" sz="4000" dirty="0">
              <a:solidFill>
                <a:srgbClr val="000000"/>
              </a:solidFill>
              <a:latin typeface="Arial" pitchFamily="34"/>
              <a:ea typeface="MS Gothic" pitchFamily="2"/>
              <a:cs typeface="Lucidasans" pitchFamily="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7FE3C82-1AE9-4CBF-99E9-2D0D48236C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40378" y="37599559"/>
            <a:ext cx="9869937" cy="49380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207B3E-300D-4CDD-8D6C-57BD85B5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065" y="14339026"/>
            <a:ext cx="3148303" cy="31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9BFDE2-C646-40E6-9F92-66AAA227BACB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</a:blip>
          <a:srcRect/>
          <a:stretch>
            <a:fillRect/>
          </a:stretch>
        </p:blipFill>
        <p:spPr>
          <a:xfrm>
            <a:off x="9452323" y="3878169"/>
            <a:ext cx="4489598" cy="236294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2CFB78B-8BB7-4CC2-9E57-05BEDB4191FF}"/>
              </a:ext>
            </a:extLst>
          </p:cNvPr>
          <p:cNvSpPr/>
          <p:nvPr/>
        </p:nvSpPr>
        <p:spPr>
          <a:xfrm>
            <a:off x="10222599" y="13596595"/>
            <a:ext cx="3754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F28E00"/>
                </a:solidFill>
                <a:latin typeface="Ink Free" panose="03080402000500000000" pitchFamily="66" charset="0"/>
              </a:rPr>
              <a:t>Scan for more!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6B02E81-D2F4-43B5-A0B7-47F87487C0D9}"/>
              </a:ext>
            </a:extLst>
          </p:cNvPr>
          <p:cNvSpPr/>
          <p:nvPr/>
        </p:nvSpPr>
        <p:spPr>
          <a:xfrm>
            <a:off x="10339577" y="5742543"/>
            <a:ext cx="2659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4000" dirty="0">
                <a:solidFill>
                  <a:srgbClr val="F28E00"/>
                </a:solidFill>
                <a:latin typeface="Ink Free" panose="03080402000500000000" pitchFamily="66" charset="0"/>
              </a:rPr>
              <a:t>The logo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7CD35094-7A83-49E1-BBBF-780726474CED}"/>
              </a:ext>
            </a:extLst>
          </p:cNvPr>
          <p:cNvSpPr/>
          <p:nvPr/>
        </p:nvSpPr>
        <p:spPr>
          <a:xfrm rot="16200000">
            <a:off x="-2095446" y="27013056"/>
            <a:ext cx="5223921" cy="807040"/>
          </a:xfrm>
          <a:prstGeom prst="leftArrow">
            <a:avLst>
              <a:gd name="adj1" fmla="val 67985"/>
              <a:gd name="adj2" fmla="val 50000"/>
            </a:avLst>
          </a:prstGeom>
          <a:solidFill>
            <a:srgbClr val="00A6EB"/>
          </a:solidFill>
          <a:ln w="57150">
            <a:solidFill>
              <a:srgbClr val="F28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Rarer				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462413A-16FD-47F8-AD46-20F9001E978C}"/>
              </a:ext>
            </a:extLst>
          </p:cNvPr>
          <p:cNvSpPr/>
          <p:nvPr/>
        </p:nvSpPr>
        <p:spPr>
          <a:xfrm>
            <a:off x="1941505" y="28307934"/>
            <a:ext cx="2317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2400" dirty="0">
                <a:solidFill>
                  <a:srgbClr val="F28E00"/>
                </a:solidFill>
                <a:latin typeface="Ink Free" panose="03080402000500000000" pitchFamily="66" charset="0"/>
              </a:rPr>
              <a:t>Event type</a:t>
            </a:r>
          </a:p>
        </p:txBody>
      </p: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1944D551-3011-4905-B231-B76C2DBE000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74832" y="28876162"/>
            <a:ext cx="1293129" cy="1079997"/>
          </a:xfrm>
          <a:prstGeom prst="curvedConnector3">
            <a:avLst>
              <a:gd name="adj1" fmla="val 36250"/>
            </a:avLst>
          </a:prstGeom>
          <a:ln w="76200">
            <a:solidFill>
              <a:srgbClr val="F28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3FDF96B-F508-4164-AFD4-117F5CF30B05}"/>
              </a:ext>
            </a:extLst>
          </p:cNvPr>
          <p:cNvSpPr/>
          <p:nvPr/>
        </p:nvSpPr>
        <p:spPr>
          <a:xfrm>
            <a:off x="1317859" y="29416395"/>
            <a:ext cx="3463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dirty="0">
                <a:solidFill>
                  <a:srgbClr val="F28E00"/>
                </a:solidFill>
                <a:latin typeface="Ink Free" panose="03080402000500000000" pitchFamily="66" charset="0"/>
              </a:rPr>
              <a:t>How many times it happens in 1,000 billions proton collisions</a:t>
            </a:r>
          </a:p>
        </p:txBody>
      </p:sp>
      <p:cxnSp>
        <p:nvCxnSpPr>
          <p:cNvPr id="83" name="Connector: Curved 82">
            <a:extLst>
              <a:ext uri="{FF2B5EF4-FFF2-40B4-BE49-F238E27FC236}">
                <a16:creationId xmlns:a16="http://schemas.microsoft.com/office/drawing/2014/main" id="{12B3B7C3-62D3-4A7E-B3FF-8119988AF04C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11163" y="29126668"/>
            <a:ext cx="383717" cy="195738"/>
          </a:xfrm>
          <a:prstGeom prst="curvedConnector3">
            <a:avLst>
              <a:gd name="adj1" fmla="val 50000"/>
            </a:avLst>
          </a:prstGeom>
          <a:ln w="76200">
            <a:solidFill>
              <a:srgbClr val="F28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561B180-BD39-4209-B486-26F14839AF84}"/>
              </a:ext>
            </a:extLst>
          </p:cNvPr>
          <p:cNvSpPr/>
          <p:nvPr/>
        </p:nvSpPr>
        <p:spPr>
          <a:xfrm>
            <a:off x="1906577" y="30556076"/>
            <a:ext cx="7045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hangingPunct="0">
              <a:spcBef>
                <a:spcPts val="564"/>
              </a:spcBef>
              <a:spcAft>
                <a:spcPts val="425"/>
              </a:spcAft>
              <a:buClr>
                <a:srgbClr val="00B0F0"/>
              </a:buClr>
              <a:buSzPct val="100000"/>
              <a:tabLst>
                <a:tab pos="360000" algn="l"/>
                <a:tab pos="1274400" algn="l"/>
                <a:tab pos="2188800" algn="l"/>
                <a:tab pos="3103199" algn="l"/>
                <a:tab pos="4017600" algn="l"/>
                <a:tab pos="4932000" algn="l"/>
                <a:tab pos="5846399" algn="l"/>
                <a:tab pos="6760799" algn="l"/>
                <a:tab pos="7675200" algn="l"/>
                <a:tab pos="8589600" algn="l"/>
                <a:tab pos="9504000" algn="l"/>
                <a:tab pos="10418400" algn="l"/>
              </a:tabLst>
              <a:defRPr lang="en-US"/>
            </a:pPr>
            <a:r>
              <a:rPr lang="en-US" sz="2400" dirty="0">
                <a:solidFill>
                  <a:srgbClr val="F28E00"/>
                </a:solidFill>
                <a:latin typeface="Ink Free" panose="03080402000500000000" pitchFamily="66" charset="0"/>
              </a:rPr>
              <a:t>New physics can be down here. Therefore, the more proton collisions i.e. more data, the better!</a:t>
            </a:r>
          </a:p>
        </p:txBody>
      </p:sp>
      <p:sp>
        <p:nvSpPr>
          <p:cNvPr id="93" name="Right Brace 92">
            <a:extLst>
              <a:ext uri="{FF2B5EF4-FFF2-40B4-BE49-F238E27FC236}">
                <a16:creationId xmlns:a16="http://schemas.microsoft.com/office/drawing/2014/main" id="{C6A020DF-9FED-4C17-B27A-770634BB915D}"/>
              </a:ext>
            </a:extLst>
          </p:cNvPr>
          <p:cNvSpPr/>
          <p:nvPr/>
        </p:nvSpPr>
        <p:spPr>
          <a:xfrm>
            <a:off x="1676401" y="30215058"/>
            <a:ext cx="339465" cy="1466503"/>
          </a:xfrm>
          <a:prstGeom prst="rightBrace">
            <a:avLst>
              <a:gd name="adj1" fmla="val 84674"/>
              <a:gd name="adj2" fmla="val 50348"/>
            </a:avLst>
          </a:prstGeom>
          <a:ln w="38100">
            <a:solidFill>
              <a:srgbClr val="F28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464</Words>
  <Application>Microsoft Office PowerPoint</Application>
  <PresentationFormat>Custom</PresentationFormat>
  <Paragraphs>78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Arial Black</vt:lpstr>
      <vt:lpstr>Calibri</vt:lpstr>
      <vt:lpstr>Constantia</vt:lpstr>
      <vt:lpstr>Ink Free</vt:lpstr>
      <vt:lpstr>Times</vt:lpstr>
      <vt:lpstr>Standard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Chaowaroj 'Max' Wanotayaroj</dc:creator>
  <cp:lastModifiedBy>Chaowaroj 'Max' Wanotayaroj</cp:lastModifiedBy>
  <cp:revision>65</cp:revision>
  <cp:lastPrinted>2019-06-24T11:02:12Z</cp:lastPrinted>
  <dcterms:created xsi:type="dcterms:W3CDTF">2008-04-03T16:42:31Z</dcterms:created>
  <dcterms:modified xsi:type="dcterms:W3CDTF">2019-11-18T15:20:45Z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