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73" r:id="rId3"/>
    <p:sldId id="276" r:id="rId4"/>
    <p:sldId id="271" r:id="rId5"/>
    <p:sldId id="272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1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84" y="-108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30.08.2019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30.08.2019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3D CAD Seminar | Markus Hüning, 3.9.2019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Beschleunigerkonstruktion</a:t>
            </a:r>
            <a:r>
              <a:rPr lang="en-US" sz="4800" dirty="0" smtClean="0"/>
              <a:t> </a:t>
            </a:r>
            <a:r>
              <a:rPr lang="en-US" sz="4800" dirty="0" err="1" smtClean="0"/>
              <a:t>im</a:t>
            </a:r>
            <a:r>
              <a:rPr lang="en-US" sz="4800" dirty="0" smtClean="0"/>
              <a:t> 3D CAD</a:t>
            </a:r>
            <a:endParaRPr lang="en-US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Schlusswort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M-</a:t>
            </a:r>
            <a:r>
              <a:rPr lang="en-US" dirty="0" err="1" smtClean="0"/>
              <a:t>Bereichs</a:t>
            </a:r>
            <a:r>
              <a:rPr lang="en-US" dirty="0" smtClean="0"/>
              <a:t>-</a:t>
            </a:r>
            <a:r>
              <a:rPr lang="en-US" dirty="0" err="1" smtClean="0"/>
              <a:t>internen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Markus Hüning</a:t>
            </a:r>
            <a:endParaRPr lang="en-US" dirty="0"/>
          </a:p>
          <a:p>
            <a:r>
              <a:rPr lang="en-US" dirty="0" smtClean="0"/>
              <a:t>03.09.2019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man sich merken könnte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06426"/>
            <a:ext cx="8569201" cy="50102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Wir haben eine Reihe von Konzepten, Anleitungen und Strukturen vorgestellt, die darauf abzielen, das Erstellen von großen CAD Modellen zu ermöglichen bzw. effizienter zu gestalten</a:t>
            </a:r>
          </a:p>
          <a:p>
            <a:r>
              <a:rPr lang="de-DE" dirty="0" smtClean="0"/>
              <a:t>Eine Baugruppenstruktur, die es Gruppen/Gewerken erlaubt, </a:t>
            </a:r>
            <a:r>
              <a:rPr lang="de-DE" b="1" dirty="0" smtClean="0"/>
              <a:t>gemeinsam am Gesamtmodell</a:t>
            </a:r>
            <a:r>
              <a:rPr lang="de-DE" dirty="0" smtClean="0"/>
              <a:t> zu arbeiten und doch </a:t>
            </a:r>
            <a:r>
              <a:rPr lang="de-DE" b="1" dirty="0" smtClean="0"/>
              <a:t>klare Verantwortungsbereiche</a:t>
            </a:r>
            <a:r>
              <a:rPr lang="de-DE" dirty="0" smtClean="0"/>
              <a:t> zu trennen</a:t>
            </a:r>
          </a:p>
          <a:p>
            <a:r>
              <a:rPr lang="de-DE" dirty="0" smtClean="0"/>
              <a:t>Ein System von Einstiegspunkten, die es ermöglichen, je nach Anwendungsfall </a:t>
            </a:r>
            <a:r>
              <a:rPr lang="de-DE" b="1" dirty="0" smtClean="0"/>
              <a:t>verschiedene Sichten</a:t>
            </a:r>
            <a:r>
              <a:rPr lang="de-DE" dirty="0" smtClean="0"/>
              <a:t> auf das Modell zu verwenden</a:t>
            </a:r>
          </a:p>
          <a:p>
            <a:r>
              <a:rPr lang="de-DE" dirty="0" smtClean="0"/>
              <a:t>Ein System zum Verwalten verschiedener </a:t>
            </a:r>
            <a:r>
              <a:rPr lang="de-DE" b="1" dirty="0" smtClean="0"/>
              <a:t>Konfigurationen</a:t>
            </a:r>
            <a:r>
              <a:rPr lang="de-DE" dirty="0" smtClean="0"/>
              <a:t> einer Anlage, das Doppelungen vermeidet, wo es nur geht</a:t>
            </a:r>
          </a:p>
          <a:p>
            <a:r>
              <a:rPr lang="de-DE" dirty="0" smtClean="0"/>
              <a:t>Eine verbesserte Methode, um das Konzept der </a:t>
            </a:r>
            <a:r>
              <a:rPr lang="de-DE" b="1" u="sng" dirty="0" smtClean="0"/>
              <a:t>D</a:t>
            </a:r>
            <a:r>
              <a:rPr lang="de-DE" b="1" dirty="0" smtClean="0"/>
              <a:t>etaillierungs</a:t>
            </a:r>
            <a:r>
              <a:rPr lang="de-DE" b="1" u="sng" dirty="0" smtClean="0"/>
              <a:t>g</a:t>
            </a:r>
            <a:r>
              <a:rPr lang="de-DE" b="1" dirty="0" smtClean="0"/>
              <a:t>rade in einem Modell </a:t>
            </a:r>
            <a:r>
              <a:rPr lang="de-DE" dirty="0" smtClean="0"/>
              <a:t>zu vereinen, um nahtlos vom einen DG in den anderen umzuschalten</a:t>
            </a:r>
          </a:p>
          <a:p>
            <a:r>
              <a:rPr lang="de-DE" b="1" dirty="0" smtClean="0"/>
              <a:t>Steuerpart</a:t>
            </a:r>
            <a:r>
              <a:rPr lang="de-DE" dirty="0" smtClean="0"/>
              <a:t> als Nachfolger für die Steuerskizze zusammen mit einem Satz von </a:t>
            </a:r>
            <a:r>
              <a:rPr lang="de-DE" dirty="0" err="1" smtClean="0"/>
              <a:t>Scripten</a:t>
            </a:r>
            <a:r>
              <a:rPr lang="de-DE" dirty="0" smtClean="0"/>
              <a:t>, die die Menge von Handarbeit reduzieren sollen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2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huening\AppData\Local\Microsoft\Windows\INetCache\IE\11GMAP03\construction-workers-1019789_960_72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3" r="18689"/>
          <a:stretch/>
        </p:blipFill>
        <p:spPr bwMode="auto">
          <a:xfrm>
            <a:off x="6372200" y="2564904"/>
            <a:ext cx="256032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noch zu tun ist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06426"/>
            <a:ext cx="7129041" cy="5010249"/>
          </a:xfrm>
        </p:spPr>
        <p:txBody>
          <a:bodyPr/>
          <a:lstStyle/>
          <a:p>
            <a:r>
              <a:rPr lang="de-DE" dirty="0" smtClean="0"/>
              <a:t>Testen → Feedback → Nachjustieren …</a:t>
            </a:r>
          </a:p>
          <a:p>
            <a:r>
              <a:rPr lang="de-DE" dirty="0" smtClean="0"/>
              <a:t>Prüfung, ob das Konzept skaliert</a:t>
            </a:r>
            <a:br>
              <a:rPr lang="de-DE" dirty="0" smtClean="0"/>
            </a:br>
            <a:r>
              <a:rPr lang="de-DE" dirty="0" smtClean="0"/>
              <a:t>Es gibt ein Konzept zur Segmentierung, welches aber bei SINBAD/ARES nicht sinnvoll getestet werden konnte</a:t>
            </a:r>
          </a:p>
          <a:p>
            <a:r>
              <a:rPr lang="de-DE" dirty="0" smtClean="0"/>
              <a:t>Erweiterung des Konzeptes des </a:t>
            </a:r>
            <a:r>
              <a:rPr lang="de-DE" dirty="0" err="1" smtClean="0"/>
              <a:t>Lattice</a:t>
            </a:r>
            <a:r>
              <a:rPr lang="de-DE" dirty="0" smtClean="0"/>
              <a:t>-Steuerparts</a:t>
            </a:r>
            <a:br>
              <a:rPr lang="de-DE" dirty="0" smtClean="0"/>
            </a:br>
            <a:r>
              <a:rPr lang="de-DE" dirty="0" smtClean="0"/>
              <a:t>(insbes. In Hinblick auf PETRA IV)</a:t>
            </a:r>
          </a:p>
          <a:p>
            <a:pPr lvl="1"/>
            <a:r>
              <a:rPr lang="de-DE" dirty="0" smtClean="0"/>
              <a:t>Periodizität</a:t>
            </a:r>
          </a:p>
          <a:p>
            <a:pPr lvl="1"/>
            <a:r>
              <a:rPr lang="de-DE" dirty="0" err="1" smtClean="0"/>
              <a:t>Girder</a:t>
            </a:r>
            <a:endParaRPr lang="de-DE" dirty="0" smtClean="0"/>
          </a:p>
          <a:p>
            <a:r>
              <a:rPr lang="de-DE" dirty="0" smtClean="0"/>
              <a:t>Konsolidierung der verwendeten Scripts (und Übergabe)</a:t>
            </a:r>
          </a:p>
          <a:p>
            <a:r>
              <a:rPr lang="de-DE" dirty="0" smtClean="0"/>
              <a:t>Support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00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PETRA 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06426"/>
            <a:ext cx="6048543" cy="5010249"/>
          </a:xfrm>
        </p:spPr>
        <p:txBody>
          <a:bodyPr/>
          <a:lstStyle/>
          <a:p>
            <a:r>
              <a:rPr lang="de-DE" dirty="0" smtClean="0"/>
              <a:t>Konstruktionsumgebung muss möglichst schnell aufgesetzt werden</a:t>
            </a:r>
            <a:br>
              <a:rPr lang="de-DE" dirty="0" smtClean="0"/>
            </a:br>
            <a:r>
              <a:rPr lang="de-DE" dirty="0" smtClean="0"/>
              <a:t>Ziel: Diskussionsfähiger </a:t>
            </a:r>
            <a:r>
              <a:rPr lang="de-DE" dirty="0" smtClean="0"/>
              <a:t>Vorschlag noch dieses Quartal</a:t>
            </a:r>
            <a:br>
              <a:rPr lang="de-DE" dirty="0" smtClean="0"/>
            </a:br>
            <a:r>
              <a:rPr lang="de-DE" dirty="0" smtClean="0"/>
              <a:t>(Folgetermin am 01.10.?</a:t>
            </a:r>
            <a:r>
              <a:rPr lang="de-DE" dirty="0" smtClean="0"/>
              <a:t>)</a:t>
            </a:r>
          </a:p>
          <a:p>
            <a:r>
              <a:rPr lang="de-DE" dirty="0" smtClean="0"/>
              <a:t>Erweiterung des Konzeptes (s.o.) notwendig</a:t>
            </a:r>
            <a:endParaRPr lang="de-DE" dirty="0" smtClean="0"/>
          </a:p>
          <a:p>
            <a:r>
              <a:rPr lang="de-DE" dirty="0" smtClean="0"/>
              <a:t>Da das Projekt in die TDR-Phase übergeht, </a:t>
            </a:r>
            <a:br>
              <a:rPr lang="de-DE" dirty="0" smtClean="0"/>
            </a:br>
            <a:r>
              <a:rPr lang="de-DE" dirty="0" smtClean="0"/>
              <a:t>muss eine CAD-Unterstützungsgruppe (WP) formiert werden</a:t>
            </a:r>
            <a:br>
              <a:rPr lang="de-DE" dirty="0" smtClean="0"/>
            </a:br>
            <a:r>
              <a:rPr lang="de-DE" dirty="0" smtClean="0"/>
              <a:t>(Ebenso für das PLM insgesamt)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 descr="C:\Users\mhuening\AppData\Local\Microsoft\Windows\INetCache\IE\MOZQC45R\The_Treasury,_Petra,_Jordan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/>
          <a:stretch/>
        </p:blipFill>
        <p:spPr bwMode="auto">
          <a:xfrm>
            <a:off x="6443830" y="27384"/>
            <a:ext cx="2736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06426"/>
            <a:ext cx="7057033" cy="5010249"/>
          </a:xfrm>
        </p:spPr>
        <p:txBody>
          <a:bodyPr/>
          <a:lstStyle/>
          <a:p>
            <a:r>
              <a:rPr lang="de-DE" dirty="0" smtClean="0"/>
              <a:t>Migration </a:t>
            </a:r>
            <a:r>
              <a:rPr lang="de-DE" dirty="0" smtClean="0"/>
              <a:t>geht voran, Bereich um XS1 am weitesten</a:t>
            </a:r>
          </a:p>
          <a:p>
            <a:r>
              <a:rPr lang="de-DE" dirty="0" smtClean="0"/>
              <a:t>Detaillierungsgrade </a:t>
            </a:r>
            <a:r>
              <a:rPr lang="de-DE" dirty="0" smtClean="0"/>
              <a:t>DG2&amp;DG3, </a:t>
            </a:r>
            <a:r>
              <a:rPr lang="de-DE" dirty="0" smtClean="0"/>
              <a:t>zuschaltbar</a:t>
            </a:r>
            <a:r>
              <a:rPr lang="de-DE" dirty="0" smtClean="0"/>
              <a:t> in einzelnem Modell</a:t>
            </a:r>
            <a:endParaRPr lang="de-DE" dirty="0" smtClean="0"/>
          </a:p>
          <a:p>
            <a:r>
              <a:rPr lang="de-DE" dirty="0" smtClean="0"/>
              <a:t>Quellen </a:t>
            </a:r>
            <a:r>
              <a:rPr lang="de-DE" dirty="0" smtClean="0"/>
              <a:t>I-DEAS </a:t>
            </a:r>
            <a:r>
              <a:rPr lang="de-DE" dirty="0" smtClean="0"/>
              <a:t>und </a:t>
            </a:r>
            <a:r>
              <a:rPr lang="de-DE" dirty="0" err="1" smtClean="0"/>
              <a:t>SolidEdge</a:t>
            </a:r>
            <a:endParaRPr lang="de-DE" dirty="0" smtClean="0"/>
          </a:p>
          <a:p>
            <a:r>
              <a:rPr lang="de-DE" dirty="0" smtClean="0"/>
              <a:t>Steuerskizze </a:t>
            </a:r>
            <a:r>
              <a:rPr lang="de-DE" dirty="0" smtClean="0"/>
              <a:t>nicht mehr gepflegt, aber Elemente, die damit platziert wurden, bleiben auf Position </a:t>
            </a:r>
            <a:r>
              <a:rPr lang="de-DE" dirty="0" smtClean="0"/>
              <a:t>(fix)</a:t>
            </a:r>
          </a:p>
          <a:p>
            <a:r>
              <a:rPr lang="de-DE" dirty="0" smtClean="0"/>
              <a:t>Per Steuerpart Platzhalter (DG1)</a:t>
            </a:r>
            <a:br>
              <a:rPr lang="de-DE" dirty="0" smtClean="0"/>
            </a:br>
            <a:r>
              <a:rPr lang="de-DE" dirty="0" smtClean="0"/>
              <a:t>eingesetzt</a:t>
            </a:r>
            <a:endParaRPr lang="de-DE" dirty="0" smtClean="0"/>
          </a:p>
          <a:p>
            <a:pPr lvl="1"/>
            <a:r>
              <a:rPr lang="de-DE" dirty="0" smtClean="0"/>
              <a:t>Zum Vergleich mit altem Modell</a:t>
            </a:r>
            <a:endParaRPr lang="de-DE" dirty="0" smtClean="0"/>
          </a:p>
          <a:p>
            <a:pPr lvl="1"/>
            <a:r>
              <a:rPr lang="de-DE" dirty="0" smtClean="0"/>
              <a:t>Layout Design </a:t>
            </a:r>
            <a:r>
              <a:rPr lang="de-DE" dirty="0" smtClean="0"/>
              <a:t>für </a:t>
            </a:r>
            <a:r>
              <a:rPr lang="de-DE" dirty="0" smtClean="0"/>
              <a:t>LUXE</a:t>
            </a:r>
          </a:p>
          <a:p>
            <a:r>
              <a:rPr lang="de-DE" dirty="0" smtClean="0"/>
              <a:t>Genaueres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smtClean="0"/>
              <a:t>Follow-</a:t>
            </a:r>
            <a:r>
              <a:rPr lang="de-DE" dirty="0" err="1" smtClean="0"/>
              <a:t>up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Meeting </a:t>
            </a:r>
            <a:r>
              <a:rPr lang="de-DE" dirty="0" smtClean="0"/>
              <a:t>(17.09.)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minw28186 - Remotedesktopverbindu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15045" r="9901" b="38244"/>
          <a:stretch/>
        </p:blipFill>
        <p:spPr>
          <a:xfrm>
            <a:off x="4067944" y="3501008"/>
            <a:ext cx="4834551" cy="27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huening\AppData\Local\Microsoft\Windows\INetCache\IE\MOZQC45R\classroom-129777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5294"/>
            <a:ext cx="4644008" cy="34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Diskussion mit Experten, </a:t>
            </a:r>
            <a:r>
              <a:rPr lang="de-DE" dirty="0" smtClean="0"/>
              <a:t>inwieweit </a:t>
            </a:r>
            <a:r>
              <a:rPr lang="de-DE" dirty="0"/>
              <a:t>alle Anforderungen abgedeckt sind</a:t>
            </a:r>
          </a:p>
          <a:p>
            <a:r>
              <a:rPr lang="de-DE" dirty="0"/>
              <a:t>Diskussion mit Experten (Normstelle?), </a:t>
            </a:r>
            <a:r>
              <a:rPr lang="de-DE" dirty="0" smtClean="0"/>
              <a:t>inwieweit </a:t>
            </a:r>
            <a:r>
              <a:rPr lang="de-DE" dirty="0"/>
              <a:t>das vorgestellte Konzept verbindlich werden </a:t>
            </a:r>
            <a:r>
              <a:rPr lang="de-DE" dirty="0" smtClean="0"/>
              <a:t>soll</a:t>
            </a:r>
            <a:br>
              <a:rPr lang="de-DE" dirty="0" smtClean="0"/>
            </a:br>
            <a:r>
              <a:rPr lang="de-DE" dirty="0" smtClean="0"/>
              <a:t>(und </a:t>
            </a:r>
            <a:r>
              <a:rPr lang="de-DE" dirty="0"/>
              <a:t>wie eine Unterstützung dafür aussehen könnte)</a:t>
            </a:r>
          </a:p>
          <a:p>
            <a:r>
              <a:rPr lang="de-DE" dirty="0" smtClean="0"/>
              <a:t>Gezielte Schritte, weitere Punkte zu identifizieren, wo NXTC noch besser auf DESYs Bedürfnisse zugeschnitten werden kann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3D CAD Seminar | Markus Hüning, 3.9.2019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324224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Bildschirmpräsentation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DESY</vt:lpstr>
      <vt:lpstr>Beschleunigerkonstruktion im 3D CAD</vt:lpstr>
      <vt:lpstr>Was man sich merken könnte</vt:lpstr>
      <vt:lpstr>Was noch zu tun ist</vt:lpstr>
      <vt:lpstr>PETRA IV</vt:lpstr>
      <vt:lpstr>XFEL</vt:lpstr>
      <vt:lpstr>Weitere Schritte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Huening, Markus</cp:lastModifiedBy>
  <cp:revision>40</cp:revision>
  <dcterms:created xsi:type="dcterms:W3CDTF">2018-01-19T12:25:51Z</dcterms:created>
  <dcterms:modified xsi:type="dcterms:W3CDTF">2019-09-02T14:51:23Z</dcterms:modified>
</cp:coreProperties>
</file>