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7" r:id="rId2"/>
    <p:sldId id="266" r:id="rId3"/>
    <p:sldId id="286" r:id="rId4"/>
    <p:sldId id="279" r:id="rId5"/>
    <p:sldId id="285" r:id="rId6"/>
    <p:sldId id="283" r:id="rId7"/>
    <p:sldId id="284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1" autoAdjust="0"/>
    <p:restoredTop sz="94660"/>
  </p:normalViewPr>
  <p:slideViewPr>
    <p:cSldViewPr showGuides="1">
      <p:cViewPr varScale="1">
        <p:scale>
          <a:sx n="79" d="100"/>
          <a:sy n="79" d="100"/>
        </p:scale>
        <p:origin x="-96" y="-571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16.09.2019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16.09.2019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B14BCC39-A918-46B6-A2E1-F4259EB56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42529"/>
            <a:ext cx="2637605" cy="180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9251EDA7-E8BC-427B-9A22-FCE4997DE3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xmlns="" id="{B6CCFA2B-C89B-467F-BEA3-65422DEB305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xmlns="" id="{666A7778-5B9E-4F88-967E-0C434F50E13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8131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xmlns="" id="{08F6AE73-43EE-4385-B938-E688DB2373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3" y="1449389"/>
            <a:ext cx="3708400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xmlns="" id="{0A6CDC79-9D60-410E-8CF3-D09E58DCABE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4" y="4005263"/>
            <a:ext cx="3708400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xmlns="" id="{663F4C43-61DC-4E7C-9278-558C1B2010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1AF84F0D-8E93-46F5-87AD-DFF20E19EDE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Kontakt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14493940-692F-45E4-ADDD-72F87BB56301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xmlns="" id="{DCA5B5D3-514B-46E4-8995-43141C1F3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194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1083DDBA-05E8-4D08-A841-6C5C3988A5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42529"/>
            <a:ext cx="2637605" cy="18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71632797-0353-43E3-980D-B9312BD4F1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9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8F54EA2C-6BFD-4F46-A867-54F63C71C50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xmlns="" id="{2902DDDE-DB60-4F79-B3B6-DE84ACF391A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05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| Status XFEL 3D CAD Model | M. Hüning, L. Hagge, N. Welle, J. Thiele, 17.09.2019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e-DE" sz="1000" b="1" dirty="0"/>
              <a:t>Seite </a:t>
            </a:r>
            <a:fld id="{0427E4B2-AC28-443E-BE04-5CD55098A90B}" type="slidenum">
              <a:rPr lang="de-DE" sz="1000" b="1" smtClean="0"/>
              <a:pPr algn="r"/>
              <a:t>‹#›</a:t>
            </a:fld>
            <a:endParaRPr lang="de-DE" sz="1000" b="1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3FEED4D8-A656-4C2D-BDD3-AAA39F660070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Status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XFEL </a:t>
            </a:r>
            <a:r>
              <a:rPr lang="en-US" dirty="0"/>
              <a:t>3D </a:t>
            </a:r>
            <a:r>
              <a:rPr lang="en-US" dirty="0" smtClean="0"/>
              <a:t>Model </a:t>
            </a:r>
            <a:r>
              <a:rPr lang="en-US" dirty="0"/>
              <a:t>in NXTC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Untertitel der Präsentation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Markus </a:t>
            </a:r>
            <a:r>
              <a:rPr lang="de-DE" dirty="0" err="1" smtClean="0"/>
              <a:t>Hüning</a:t>
            </a:r>
            <a:r>
              <a:rPr lang="de-DE" dirty="0" smtClean="0"/>
              <a:t>, Lars Hagge, Norbert Welle, Jan Thiele</a:t>
            </a:r>
            <a:endParaRPr lang="de-DE" dirty="0"/>
          </a:p>
          <a:p>
            <a:r>
              <a:rPr lang="de-DE" dirty="0" smtClean="0"/>
              <a:t>DESY Hamburg, 17.09.2019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Ausgangsbasis</a:t>
            </a:r>
          </a:p>
          <a:p>
            <a:r>
              <a:rPr lang="de-DE" dirty="0" smtClean="0"/>
              <a:t>Aufgabenstellung</a:t>
            </a:r>
          </a:p>
          <a:p>
            <a:r>
              <a:rPr lang="de-DE" dirty="0" smtClean="0"/>
              <a:t>Methode</a:t>
            </a:r>
          </a:p>
          <a:p>
            <a:r>
              <a:rPr lang="de-DE" dirty="0" smtClean="0"/>
              <a:t>Vorstellung Arbeitsstand</a:t>
            </a:r>
          </a:p>
          <a:p>
            <a:r>
              <a:rPr lang="de-DE" dirty="0" smtClean="0"/>
              <a:t>Offene Punkte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Unterüberschrift, optional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39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Ausgangsbasis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CAD-Integrationsmodelle in DG2 und DG3 der gesamten Anlage erstellt während Bauprojekt</a:t>
            </a:r>
          </a:p>
          <a:p>
            <a:pPr lvl="1"/>
            <a:r>
              <a:rPr lang="de-DE" dirty="0" smtClean="0"/>
              <a:t>Definierter Integrationsprozess für 150</a:t>
            </a:r>
            <a:r>
              <a:rPr lang="de-DE" baseline="30000" dirty="0" smtClean="0"/>
              <a:t>++</a:t>
            </a:r>
            <a:r>
              <a:rPr lang="de-DE" dirty="0" smtClean="0"/>
              <a:t> Gebäude und Räume, Iteration 2-wchtl. Intervall</a:t>
            </a:r>
          </a:p>
          <a:p>
            <a:pPr lvl="1"/>
            <a:r>
              <a:rPr lang="de-DE" dirty="0" smtClean="0"/>
              <a:t>DG2 – CAD-Integration von WP40, </a:t>
            </a:r>
            <a:r>
              <a:rPr lang="de-DE" dirty="0" err="1" smtClean="0"/>
              <a:t>vollst</a:t>
            </a:r>
            <a:r>
              <a:rPr lang="de-DE" dirty="0" smtClean="0"/>
              <a:t>. Anlagenmodell verfügbar in I-deas/JT &amp; EDMS</a:t>
            </a:r>
          </a:p>
          <a:p>
            <a:pPr lvl="1"/>
            <a:r>
              <a:rPr lang="de-DE" dirty="0" smtClean="0"/>
              <a:t>DG3 – CAD-Integration von TC, integrierte Gebäudemodelle verfügbar in Solid Edge/JT</a:t>
            </a:r>
          </a:p>
          <a:p>
            <a:r>
              <a:rPr lang="de-DE" dirty="0" smtClean="0"/>
              <a:t>Modelle auf Vollständigkeit und Konsistenz (Kollisionen) geprüft im Rahmen von Reviews</a:t>
            </a:r>
          </a:p>
          <a:p>
            <a:pPr lvl="1"/>
            <a:r>
              <a:rPr lang="de-DE" dirty="0" smtClean="0"/>
              <a:t>Ergebnisse verfügbar im EDMS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Content Placeholder 7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412777"/>
            <a:ext cx="5641504" cy="2917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" t="7777" r="380" b="46068"/>
          <a:stretch/>
        </p:blipFill>
        <p:spPr bwMode="auto">
          <a:xfrm>
            <a:off x="6168008" y="4495088"/>
            <a:ext cx="5641504" cy="1931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5229200"/>
            <a:ext cx="2448272" cy="14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0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Aufgabenstellung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Migration der DG2- und DG3-CAD-Integrationsmodelle aus dem XFEL Projekt</a:t>
            </a:r>
          </a:p>
          <a:p>
            <a:pPr lvl="1"/>
            <a:r>
              <a:rPr lang="de-DE" dirty="0" smtClean="0"/>
              <a:t>zur langfristigen Anlagendokumentation im XFEL Betrieb in Verantwortung von OP525</a:t>
            </a:r>
          </a:p>
          <a:p>
            <a:pPr lvl="1"/>
            <a:r>
              <a:rPr lang="de-DE" dirty="0" smtClean="0"/>
              <a:t>von I-deas und Solid Edge nach NXTC</a:t>
            </a:r>
          </a:p>
          <a:p>
            <a:r>
              <a:rPr lang="de-DE" dirty="0" smtClean="0"/>
              <a:t>Überführung in einheitliche BG-Struktur </a:t>
            </a:r>
            <a:br>
              <a:rPr lang="de-DE" dirty="0" smtClean="0"/>
            </a:br>
            <a:r>
              <a:rPr lang="de-DE" dirty="0" smtClean="0"/>
              <a:t>mit DG2 und DG3</a:t>
            </a:r>
          </a:p>
          <a:p>
            <a:r>
              <a:rPr lang="de-DE" dirty="0" smtClean="0"/>
              <a:t>Vorbereitung für die Bereitstellung aktueller Gebäudemodelle aus MEP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pic>
        <p:nvPicPr>
          <p:cNvPr id="7" name="Picture 2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1364511"/>
            <a:ext cx="4293716" cy="503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07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Methode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Komponenten/Sub-Systeme migrieren und </a:t>
            </a:r>
            <a:br>
              <a:rPr lang="de-DE" dirty="0" smtClean="0"/>
            </a:br>
            <a:r>
              <a:rPr lang="de-DE" dirty="0" smtClean="0"/>
              <a:t>in NXTC neue Integrationsbaugruppe aufbauen</a:t>
            </a:r>
          </a:p>
          <a:p>
            <a:pPr lvl="1"/>
            <a:r>
              <a:rPr lang="de-DE" dirty="0"/>
              <a:t>I-deas </a:t>
            </a:r>
            <a:r>
              <a:rPr lang="de-DE" dirty="0" smtClean="0"/>
              <a:t>DG-2 Baugruppe als führende Struktur: vollständig, korrekt, zuverlässige Positionierung</a:t>
            </a:r>
          </a:p>
          <a:p>
            <a:r>
              <a:rPr lang="de-DE" dirty="0" smtClean="0"/>
              <a:t>Migration I-deas-Modelle (DG2) nach NXTC</a:t>
            </a:r>
          </a:p>
          <a:p>
            <a:pPr lvl="1"/>
            <a:r>
              <a:rPr lang="de-DE" dirty="0" smtClean="0"/>
              <a:t>Ausbau aller aus SE geführten DG2-Modelle </a:t>
            </a:r>
            <a:br>
              <a:rPr lang="de-DE" dirty="0" smtClean="0"/>
            </a:br>
            <a:r>
              <a:rPr lang="de-DE" dirty="0" smtClean="0"/>
              <a:t>und aller Bauwerksmodelle </a:t>
            </a:r>
          </a:p>
          <a:p>
            <a:r>
              <a:rPr lang="de-DE" dirty="0" smtClean="0"/>
              <a:t>Migration SE-Modelle (DG2 &amp; DG3) nach NXTC</a:t>
            </a:r>
          </a:p>
          <a:p>
            <a:pPr lvl="1"/>
            <a:r>
              <a:rPr lang="de-DE" dirty="0" smtClean="0"/>
              <a:t>Bitte der Eigentümer um Prüfung der Modelle und Ausbau Gewerke-fremder Geometrie vor der Migration</a:t>
            </a:r>
          </a:p>
          <a:p>
            <a:pPr lvl="1"/>
            <a:r>
              <a:rPr lang="de-DE" dirty="0" smtClean="0"/>
              <a:t>Positionierung in NXTC über Referenzgeometrie</a:t>
            </a:r>
          </a:p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Picture 2" descr="N:\jthiele\public\XFEL\Baugruppenstruktur.PNG"/>
          <p:cNvPicPr>
            <a:picLocks noGrp="1" noChangeAspect="1" noChangeArrowheads="1"/>
          </p:cNvPicPr>
          <p:nvPr>
            <p:ph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8"/>
          <a:stretch/>
        </p:blipFill>
        <p:spPr bwMode="auto">
          <a:xfrm>
            <a:off x="6553821" y="1406525"/>
            <a:ext cx="4843809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05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Vorstellung: XS1 unter NXTC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" name="Picture 2" descr="N:\jthiele\public\XFEL\Gesamtmodell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1" t="8016" r="9655" b="10290"/>
          <a:stretch/>
        </p:blipFill>
        <p:spPr bwMode="auto">
          <a:xfrm>
            <a:off x="2603761" y="1406525"/>
            <a:ext cx="6984478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0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Offene Punkte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Datenübertragung aus SE und I-DEAS</a:t>
            </a:r>
          </a:p>
          <a:p>
            <a:pPr lvl="1"/>
            <a:r>
              <a:rPr lang="de-DE" dirty="0" smtClean="0"/>
              <a:t>Tabellarische Fortschrittsdokumentation:</a:t>
            </a:r>
            <a:br>
              <a:rPr lang="de-DE" dirty="0" smtClean="0"/>
            </a:br>
            <a:r>
              <a:rPr lang="de-DE" dirty="0" smtClean="0"/>
              <a:t>grün = OK, blau = in Arbeit, rot = fehlt</a:t>
            </a:r>
            <a:br>
              <a:rPr lang="de-DE" dirty="0" smtClean="0"/>
            </a:br>
            <a:r>
              <a:rPr lang="de-DE" dirty="0" smtClean="0"/>
              <a:t>weiß = nicht vorhanden (--) bzw. klären </a:t>
            </a:r>
          </a:p>
          <a:p>
            <a:pPr lvl="1"/>
            <a:r>
              <a:rPr lang="de-DE" dirty="0" smtClean="0"/>
              <a:t>Eingespieltes Verfahren, </a:t>
            </a:r>
            <a:br>
              <a:rPr lang="de-DE" dirty="0" smtClean="0"/>
            </a:br>
            <a:r>
              <a:rPr lang="de-DE" dirty="0" err="1" smtClean="0"/>
              <a:t>abh.</a:t>
            </a:r>
            <a:r>
              <a:rPr lang="de-DE" dirty="0" smtClean="0"/>
              <a:t> von verfügbarer Zeit der Beteiligten</a:t>
            </a:r>
          </a:p>
          <a:p>
            <a:r>
              <a:rPr lang="de-DE" dirty="0" smtClean="0"/>
              <a:t>Quelldateien für DG2 aus Solid Edge</a:t>
            </a:r>
          </a:p>
          <a:p>
            <a:pPr lvl="1"/>
            <a:r>
              <a:rPr lang="de-DE" dirty="0" smtClean="0"/>
              <a:t>DG2 mit Stand PRR als JT im EDMS</a:t>
            </a:r>
          </a:p>
          <a:p>
            <a:pPr lvl="1"/>
            <a:r>
              <a:rPr lang="de-DE" dirty="0" smtClean="0"/>
              <a:t>Modelle in SE nach PRR teilw. weiter bearbeitet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w</a:t>
            </a:r>
            <a:r>
              <a:rPr lang="de-DE" dirty="0" smtClean="0"/>
              <a:t>elcher Stand soll migriert/überführt werden?</a:t>
            </a:r>
          </a:p>
          <a:p>
            <a:r>
              <a:rPr lang="de-DE" dirty="0" smtClean="0"/>
              <a:t>Nacharbeiten DG3-Modelle in NXTC</a:t>
            </a:r>
          </a:p>
          <a:p>
            <a:pPr lvl="1"/>
            <a:r>
              <a:rPr lang="de-DE" dirty="0" smtClean="0"/>
              <a:t>DG3 muss in NXTC nachbearbeitet werden, </a:t>
            </a:r>
            <a:br>
              <a:rPr lang="de-DE" dirty="0" smtClean="0"/>
            </a:br>
            <a:r>
              <a:rPr lang="de-DE" dirty="0" smtClean="0"/>
              <a:t>z.B. Produktumriss, Referenzgeometrie 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Status XFEL 3D CAD Model | M. Hüning, L. Hagge, N. Welle, J. Thiele, 17.09.2019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1731450"/>
            <a:ext cx="5616575" cy="436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0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Vielen </a:t>
            </a:r>
            <a:br>
              <a:rPr lang="de-DE" dirty="0"/>
            </a:br>
            <a:r>
              <a:rPr lang="de-DE" dirty="0"/>
              <a:t>Dank</a:t>
            </a:r>
          </a:p>
        </p:txBody>
      </p:sp>
    </p:spTree>
    <p:extLst>
      <p:ext uri="{BB962C8B-B14F-4D97-AF65-F5344CB8AC3E}">
        <p14:creationId xmlns:p14="http://schemas.microsoft.com/office/powerpoint/2010/main" val="277680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_PPT_16x9_de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="" xmlns:thm15="http://schemas.microsoft.com/office/thememl/2012/main" name="Präsentation7" id="{0B7018F8-3E54-854F-825C-861CB9C985FD}" vid="{23A3D491-2AA3-9D47-8EDD-038F8881785E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DESY_PPT_16x9_de</Template>
  <TotalTime>0</TotalTime>
  <Words>295</Words>
  <Application>Microsoft Office PowerPoint</Application>
  <PresentationFormat>Custom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DESY_PPT_16x9_de</vt:lpstr>
      <vt:lpstr>Status of the  XFEL 3D Model in NXTC</vt:lpstr>
      <vt:lpstr>Agenda</vt:lpstr>
      <vt:lpstr>Ausgangsbasis</vt:lpstr>
      <vt:lpstr>Aufgabenstellung</vt:lpstr>
      <vt:lpstr>Methode</vt:lpstr>
      <vt:lpstr>Vorstellung: XS1 unter NXTC</vt:lpstr>
      <vt:lpstr>Offene Punkte</vt:lpstr>
      <vt:lpstr>Vielen  Dank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Titel</dc:title>
  <dc:creator>hagge</dc:creator>
  <cp:lastModifiedBy>hagge</cp:lastModifiedBy>
  <cp:revision>17</cp:revision>
  <dcterms:created xsi:type="dcterms:W3CDTF">2019-09-16T14:23:01Z</dcterms:created>
  <dcterms:modified xsi:type="dcterms:W3CDTF">2019-09-17T07:47:05Z</dcterms:modified>
</cp:coreProperties>
</file>