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7" r:id="rId2"/>
    <p:sldId id="266" r:id="rId3"/>
    <p:sldId id="269" r:id="rId4"/>
    <p:sldId id="263" r:id="rId5"/>
    <p:sldId id="279" r:id="rId6"/>
    <p:sldId id="280" r:id="rId7"/>
    <p:sldId id="281" r:id="rId8"/>
    <p:sldId id="264" r:id="rId9"/>
    <p:sldId id="283" r:id="rId10"/>
    <p:sldId id="282" r:id="rId11"/>
    <p:sldId id="284" r:id="rId12"/>
    <p:sldId id="285" r:id="rId13"/>
    <p:sldId id="287" r:id="rId14"/>
    <p:sldId id="286" r:id="rId15"/>
    <p:sldId id="288" r:id="rId16"/>
    <p:sldId id="289" r:id="rId17"/>
    <p:sldId id="27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1" autoAdjust="0"/>
    <p:restoredTop sz="94660"/>
  </p:normalViewPr>
  <p:slideViewPr>
    <p:cSldViewPr showGuides="1">
      <p:cViewPr varScale="1">
        <p:scale>
          <a:sx n="92" d="100"/>
          <a:sy n="92" d="100"/>
        </p:scale>
        <p:origin x="-126" y="-43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05.02.2020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05.02.2020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B14BCC39-A918-46B6-A2E1-F4259EB56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663F4C43-61DC-4E7C-9278-558C1B2010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083DDBA-05E8-4D08-A841-6C5C3988A5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42529"/>
            <a:ext cx="2637605" cy="1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| Präsentationstitel | Vorname Name, Datum (Eingabe über "Einfügen &gt; Kopf- und Fußzeile")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‹Nr.›</a:t>
            </a:fld>
            <a:endParaRPr lang="de-DE" sz="1000" b="1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FEED4D8-A656-4C2D-BDD3-AAA39F66007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SmartCOPSC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Die erste Anwendung im Maschinenbetrieb:</a:t>
            </a:r>
          </a:p>
          <a:p>
            <a:r>
              <a:rPr lang="de-DE" dirty="0" smtClean="0"/>
              <a:t>Ersatz der SEDAC-basierten COPSC1 Controller im FLASH Feedback-System durch ein</a:t>
            </a:r>
          </a:p>
          <a:p>
            <a:r>
              <a:rPr lang="de-DE" dirty="0" smtClean="0"/>
              <a:t>Low Power MTCA.4 </a:t>
            </a:r>
            <a:r>
              <a:rPr lang="de-DE" dirty="0" smtClean="0"/>
              <a:t>Crate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Thomas Delfs</a:t>
            </a:r>
            <a:endParaRPr lang="de-DE" dirty="0"/>
          </a:p>
          <a:p>
            <a:r>
              <a:rPr lang="de-DE" dirty="0" smtClean="0"/>
              <a:t>Hamburg, den 05.02.2020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Aktuell: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Neuentwicklung einer Steuerung auf MTCA.4 Basis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936" y="439327"/>
            <a:ext cx="6069631" cy="36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Aktuell: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Steuerung der Korrektur-Netzgeräte (LAN)</a:t>
            </a:r>
          </a:p>
          <a:p>
            <a:pPr>
              <a:buFontTx/>
              <a:buChar char="-"/>
            </a:pPr>
            <a:r>
              <a:rPr lang="de-DE" b="1" dirty="0" smtClean="0">
                <a:solidFill>
                  <a:srgbClr val="00B050"/>
                </a:solidFill>
              </a:rPr>
              <a:t>19‘‘ MTCA.4-Überrahmen für kleine Leistung (&lt;150W) ohne aktive Kühlung</a:t>
            </a:r>
          </a:p>
          <a:p>
            <a:pPr>
              <a:buFontTx/>
              <a:buChar char="-"/>
            </a:pPr>
            <a:r>
              <a:rPr lang="de-DE" b="1" dirty="0" smtClean="0">
                <a:solidFill>
                  <a:srgbClr val="00B050"/>
                </a:solidFill>
              </a:rPr>
              <a:t>Low </a:t>
            </a:r>
            <a:r>
              <a:rPr lang="de-DE" b="1" dirty="0" smtClean="0">
                <a:solidFill>
                  <a:srgbClr val="00B050"/>
                </a:solidFill>
              </a:rPr>
              <a:t>Cost</a:t>
            </a:r>
            <a:r>
              <a:rPr lang="de-DE" b="1" dirty="0" smtClean="0">
                <a:solidFill>
                  <a:srgbClr val="00B050"/>
                </a:solidFill>
              </a:rPr>
              <a:t> MCH</a:t>
            </a:r>
          </a:p>
          <a:p>
            <a:pPr>
              <a:buFontTx/>
              <a:buChar char="-"/>
            </a:pPr>
            <a:r>
              <a:rPr lang="de-DE" b="1" dirty="0" smtClean="0">
                <a:solidFill>
                  <a:srgbClr val="00B050"/>
                </a:solidFill>
              </a:rPr>
              <a:t>Low </a:t>
            </a:r>
            <a:r>
              <a:rPr lang="de-DE" b="1" dirty="0" smtClean="0">
                <a:solidFill>
                  <a:srgbClr val="00B050"/>
                </a:solidFill>
              </a:rPr>
              <a:t>Cost</a:t>
            </a:r>
            <a:r>
              <a:rPr lang="de-DE" b="1" dirty="0" smtClean="0">
                <a:solidFill>
                  <a:srgbClr val="00B050"/>
                </a:solidFill>
              </a:rPr>
              <a:t> CPU mit ZYNQ (ARM Prozessor &amp; FPGA), DESY Entwicklung</a:t>
            </a:r>
          </a:p>
          <a:p>
            <a:pPr>
              <a:buFontTx/>
              <a:buChar char="-"/>
            </a:pPr>
            <a:r>
              <a:rPr lang="de-DE" b="1" dirty="0" smtClean="0">
                <a:solidFill>
                  <a:srgbClr val="00B050"/>
                </a:solidFill>
              </a:rPr>
              <a:t>Linux Betriebssystem mit TINE-Server</a:t>
            </a:r>
          </a:p>
          <a:p>
            <a:pPr>
              <a:buFontTx/>
              <a:buChar char="-"/>
            </a:pPr>
            <a:r>
              <a:rPr lang="de-DE" b="1" dirty="0" smtClean="0">
                <a:solidFill>
                  <a:srgbClr val="00B050"/>
                </a:solidFill>
              </a:rPr>
              <a:t>COPSC-IO Karte für alle Typen</a:t>
            </a:r>
          </a:p>
          <a:p>
            <a:pPr>
              <a:buFontTx/>
              <a:buChar char="-"/>
            </a:pPr>
            <a:r>
              <a:rPr lang="de-DE" b="1" dirty="0"/>
              <a:t>UART Kommunikation zwischen </a:t>
            </a:r>
            <a:r>
              <a:rPr lang="de-DE" b="1" dirty="0" smtClean="0">
                <a:solidFill>
                  <a:srgbClr val="00B050"/>
                </a:solidFill>
              </a:rPr>
              <a:t>COPSC-IO</a:t>
            </a:r>
            <a:r>
              <a:rPr lang="de-DE" b="1" dirty="0" smtClean="0"/>
              <a:t> </a:t>
            </a:r>
            <a:r>
              <a:rPr lang="de-DE" b="1" dirty="0"/>
              <a:t>Karte und Interfacekarte (im Netzgerät</a:t>
            </a:r>
            <a:r>
              <a:rPr lang="de-DE" b="1" dirty="0" smtClean="0"/>
              <a:t>)</a:t>
            </a:r>
            <a:endParaRPr lang="de-DE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de-DE" b="1" dirty="0" smtClean="0"/>
              <a:t>Interfacekarte setzt Befehle, Status, Sollwert und Istwert digital um</a:t>
            </a:r>
          </a:p>
          <a:p>
            <a:pPr>
              <a:buFontTx/>
              <a:buChar char="-"/>
            </a:pP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SmartCOPSC</a:t>
            </a:r>
            <a:r>
              <a:rPr lang="de-DE" dirty="0" smtClean="0"/>
              <a:t> als Ersatz der SEDAC-COPSC Steuerung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5873" y="3591869"/>
            <a:ext cx="5597797" cy="29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Aktuell: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(Test-) Aufbau für die Feedback-</a:t>
            </a:r>
            <a:r>
              <a:rPr lang="de-DE" b="1" dirty="0" smtClean="0"/>
              <a:t>Steerer</a:t>
            </a:r>
            <a:endParaRPr lang="de-DE" b="1" dirty="0" smtClean="0"/>
          </a:p>
          <a:p>
            <a:pPr>
              <a:buFontTx/>
              <a:buChar char="-"/>
            </a:pPr>
            <a:r>
              <a:rPr lang="de-DE" b="1" dirty="0" smtClean="0"/>
              <a:t>1x MTCA.4-Crate ( 10 Karten)</a:t>
            </a:r>
          </a:p>
          <a:p>
            <a:pPr>
              <a:buFontTx/>
              <a:buChar char="-"/>
            </a:pPr>
            <a:r>
              <a:rPr lang="de-DE" b="1" dirty="0" smtClean="0"/>
              <a:t>Die ‚alte‘ Hardware kann mit wenigen Griffen wieder aktiviert werden.</a:t>
            </a:r>
            <a:endParaRPr lang="de-DE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de-DE" b="1" dirty="0" smtClean="0"/>
              <a:t>Erfolgreiche </a:t>
            </a:r>
            <a:r>
              <a:rPr lang="de-DE" b="1" dirty="0" smtClean="0"/>
              <a:t>Test‘s</a:t>
            </a:r>
            <a:r>
              <a:rPr lang="de-DE" b="1" dirty="0" smtClean="0"/>
              <a:t> seit Winter-</a:t>
            </a:r>
            <a:r>
              <a:rPr lang="de-DE" b="1" dirty="0"/>
              <a:t>S</a:t>
            </a:r>
            <a:r>
              <a:rPr lang="de-DE" b="1" dirty="0" smtClean="0"/>
              <a:t>hutdown</a:t>
            </a:r>
            <a:endParaRPr lang="de-DE" b="1" dirty="0" smtClean="0"/>
          </a:p>
          <a:p>
            <a:pPr>
              <a:buFontTx/>
              <a:buChar char="-"/>
            </a:pP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SmartCOPSC</a:t>
            </a:r>
            <a:r>
              <a:rPr lang="de-DE" dirty="0" smtClean="0"/>
              <a:t> als Ersatz der SEDAC-COPSC Steuerung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110" y="1556792"/>
            <a:ext cx="633670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Noch nicht erledigt: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Inbetriebnahme weiterer Funktionen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7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nicht erledigt: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9" y="1406427"/>
            <a:ext cx="5471988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Funktionen der COPSC-IO Karte</a:t>
            </a:r>
          </a:p>
          <a:p>
            <a:pPr>
              <a:buFontTx/>
              <a:buChar char="-"/>
            </a:pPr>
            <a:r>
              <a:rPr lang="de-DE" b="1" dirty="0" smtClean="0"/>
              <a:t>Kommunikation zwischen CPU und IO-Karte über SPI (5 LVDS Paare)</a:t>
            </a:r>
          </a:p>
          <a:p>
            <a:pPr>
              <a:buFontTx/>
              <a:buChar char="-"/>
            </a:pPr>
            <a:r>
              <a:rPr lang="de-DE" b="1" dirty="0" smtClean="0"/>
              <a:t>Analog Out</a:t>
            </a:r>
          </a:p>
          <a:p>
            <a:pPr>
              <a:buFontTx/>
              <a:buChar char="-"/>
            </a:pPr>
            <a:r>
              <a:rPr lang="de-DE" b="1" dirty="0" smtClean="0"/>
              <a:t>Analog In</a:t>
            </a:r>
          </a:p>
          <a:p>
            <a:pPr>
              <a:buFontTx/>
              <a:buChar char="-"/>
            </a:pPr>
            <a:r>
              <a:rPr lang="de-DE" b="1" dirty="0" smtClean="0"/>
              <a:t>Digital In/Out</a:t>
            </a:r>
          </a:p>
          <a:p>
            <a:pPr>
              <a:buFontTx/>
              <a:buChar char="-"/>
            </a:pPr>
            <a:r>
              <a:rPr lang="de-DE" b="1" dirty="0" smtClean="0"/>
              <a:t>UART (COPSC1)</a:t>
            </a:r>
            <a:endParaRPr lang="de-DE" b="1" dirty="0" smtClean="0"/>
          </a:p>
          <a:p>
            <a:pPr>
              <a:buFontTx/>
              <a:buChar char="-"/>
            </a:pP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Funktionsumfang der COPSC-IO Karte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7434" y="1556792"/>
            <a:ext cx="6255378" cy="43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nicht erledigt: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9" y="1406427"/>
            <a:ext cx="5471988" cy="5010249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Es gibt fünf verschiedene Hardware-Versionen als COPSC-Steuerung</a:t>
            </a:r>
          </a:p>
          <a:p>
            <a:pPr>
              <a:buFontTx/>
              <a:buChar char="-"/>
            </a:pPr>
            <a:r>
              <a:rPr lang="de-DE" b="1" dirty="0" smtClean="0"/>
              <a:t>Ca. 350 COPSC-Steuerungen findet man in FLASH, Petra-Vorbeschleuniger und weiteren ‚Klein‘-Anlagen wie REGAE, SALOME…</a:t>
            </a:r>
          </a:p>
          <a:p>
            <a:pPr>
              <a:buFontTx/>
              <a:buChar char="-"/>
            </a:pPr>
            <a:r>
              <a:rPr lang="de-DE" b="1" dirty="0" smtClean="0"/>
              <a:t>Die Funktionen für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de-DE" b="1" dirty="0" smtClean="0"/>
              <a:t>COPSC2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de-DE" b="1" dirty="0" smtClean="0"/>
              <a:t>COPSC4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de-DE" b="1" dirty="0" smtClean="0"/>
              <a:t>COPSC6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de-DE" b="1" dirty="0" smtClean="0"/>
              <a:t>COPSC7</a:t>
            </a:r>
          </a:p>
          <a:p>
            <a:pPr marL="0" indent="0">
              <a:buNone/>
            </a:pPr>
            <a:r>
              <a:rPr lang="de-DE" b="1" dirty="0" smtClean="0"/>
              <a:t>     sind im Labor getestet.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COPSC Variationen im Betrieb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640" y="1556792"/>
            <a:ext cx="3742966" cy="43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Noch nicht erledigt: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9" y="1406427"/>
            <a:ext cx="5471988" cy="5010249"/>
          </a:xfrm>
        </p:spPr>
        <p:txBody>
          <a:bodyPr/>
          <a:lstStyle/>
          <a:p>
            <a:pPr>
              <a:buFontTx/>
              <a:buChar char="-"/>
            </a:pPr>
            <a:r>
              <a:rPr lang="de-DE" b="1" dirty="0" smtClean="0"/>
              <a:t>Integration der weiteren COPSC Variationen in das Kontrollsystem</a:t>
            </a:r>
          </a:p>
          <a:p>
            <a:pPr>
              <a:buFontTx/>
              <a:buChar char="-"/>
            </a:pPr>
            <a:r>
              <a:rPr lang="de-DE" b="1" dirty="0" smtClean="0"/>
              <a:t>Test der MTCA Funktionalität</a:t>
            </a:r>
          </a:p>
          <a:p>
            <a:pPr>
              <a:buFontTx/>
              <a:buChar char="-"/>
            </a:pPr>
            <a:r>
              <a:rPr lang="de-DE" b="1" dirty="0" smtClean="0"/>
              <a:t>Vortest</a:t>
            </a:r>
            <a:r>
              <a:rPr lang="de-DE" b="1" dirty="0" smtClean="0"/>
              <a:t> der nächsten Hardware-Version (Änderungen im Analog-Teil)</a:t>
            </a:r>
          </a:p>
          <a:p>
            <a:pPr>
              <a:buFontTx/>
              <a:buChar char="-"/>
            </a:pPr>
            <a:r>
              <a:rPr lang="de-DE" b="1" dirty="0" smtClean="0"/>
              <a:t>Serienproduktion</a:t>
            </a:r>
          </a:p>
          <a:p>
            <a:pPr>
              <a:buFontTx/>
              <a:buChar char="-"/>
            </a:pPr>
            <a:r>
              <a:rPr lang="de-DE" b="1" dirty="0" smtClean="0"/>
              <a:t>Mittelfristig Wechsel von TINE zu OPC UA</a:t>
            </a:r>
          </a:p>
          <a:p>
            <a:pPr>
              <a:buFontTx/>
              <a:buChar char="-"/>
            </a:pP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Weitere Schritte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024" y="1412776"/>
            <a:ext cx="5301021" cy="29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2287302"/>
          </a:xfrm>
        </p:spPr>
        <p:txBody>
          <a:bodyPr/>
          <a:lstStyle/>
          <a:p>
            <a:r>
              <a:rPr lang="de-DE" dirty="0"/>
              <a:t>Vielen </a:t>
            </a:r>
            <a:br>
              <a:rPr lang="de-DE" dirty="0"/>
            </a:br>
            <a:r>
              <a:rPr lang="de-DE" dirty="0"/>
              <a:t>Dank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1384" y="3212976"/>
            <a:ext cx="10441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Beteiligte Gruppen: MCS1, MCS2, MCS4, MKK und FEA. 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50AD6CCA-2661-4C25-9614-623803F92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Thomas Delfs</a:t>
            </a:r>
            <a:endParaRPr lang="de-DE" dirty="0"/>
          </a:p>
          <a:p>
            <a:r>
              <a:rPr lang="de-DE" dirty="0" smtClean="0"/>
              <a:t>MCS 2</a:t>
            </a:r>
            <a:endParaRPr lang="de-DE" dirty="0"/>
          </a:p>
          <a:p>
            <a:r>
              <a:rPr lang="de-DE" dirty="0" smtClean="0"/>
              <a:t>Thomas.delfs@desy.de</a:t>
            </a:r>
            <a:endParaRPr lang="de-DE" dirty="0"/>
          </a:p>
          <a:p>
            <a:r>
              <a:rPr lang="de-DE" dirty="0" smtClean="0"/>
              <a:t>040/8998-2498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SmartCOPSC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7056164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01	</a:t>
            </a:r>
            <a:r>
              <a:rPr lang="de-DE" b="1" dirty="0" smtClean="0"/>
              <a:t>Historie:</a:t>
            </a:r>
            <a:endParaRPr lang="de-DE" b="1" dirty="0"/>
          </a:p>
          <a:p>
            <a:pPr>
              <a:spcAft>
                <a:spcPts val="0"/>
              </a:spcAft>
            </a:pPr>
            <a:r>
              <a:rPr lang="de-DE" dirty="0" smtClean="0"/>
              <a:t>Korrekturnetzgeräte für HERA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02	</a:t>
            </a:r>
            <a:r>
              <a:rPr lang="de-DE" b="1" dirty="0" smtClean="0"/>
              <a:t>Istzustand:</a:t>
            </a:r>
            <a:endParaRPr lang="de-DE" b="1" dirty="0"/>
          </a:p>
          <a:p>
            <a:pPr>
              <a:spcAft>
                <a:spcPts val="0"/>
              </a:spcAft>
            </a:pPr>
            <a:r>
              <a:rPr lang="de-DE" dirty="0"/>
              <a:t>Wechsel von SEDAC zu </a:t>
            </a:r>
            <a:r>
              <a:rPr lang="de-DE" dirty="0"/>
              <a:t>CANopen</a:t>
            </a:r>
            <a:r>
              <a:rPr lang="de-DE" dirty="0"/>
              <a:t>-Bus (in Teilen</a:t>
            </a:r>
            <a:r>
              <a:rPr lang="de-DE" dirty="0" smtClean="0"/>
              <a:t>)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03	</a:t>
            </a:r>
            <a:r>
              <a:rPr lang="de-DE" b="1" dirty="0" smtClean="0"/>
              <a:t>Aktuell:</a:t>
            </a:r>
            <a:endParaRPr lang="de-DE" b="1" dirty="0"/>
          </a:p>
          <a:p>
            <a:pPr>
              <a:spcAft>
                <a:spcPts val="0"/>
              </a:spcAft>
            </a:pPr>
            <a:r>
              <a:rPr lang="de-DE" dirty="0"/>
              <a:t>Neuentwicklung einer Steuerung auf MTCA.4 </a:t>
            </a:r>
            <a:r>
              <a:rPr lang="de-DE" dirty="0" smtClean="0"/>
              <a:t>Basis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pPr marL="0" indent="0">
              <a:spcAft>
                <a:spcPts val="0"/>
              </a:spcAft>
              <a:buNone/>
            </a:pPr>
            <a:r>
              <a:rPr lang="de-DE" b="1" dirty="0"/>
              <a:t>04	</a:t>
            </a:r>
            <a:r>
              <a:rPr lang="de-DE" b="1" dirty="0" smtClean="0"/>
              <a:t>Noch nicht erledigt</a:t>
            </a:r>
            <a:endParaRPr lang="de-DE" b="1" dirty="0"/>
          </a:p>
          <a:p>
            <a:pPr>
              <a:spcAft>
                <a:spcPts val="0"/>
              </a:spcAft>
            </a:pPr>
            <a:r>
              <a:rPr lang="de-DE" dirty="0"/>
              <a:t>Inbetriebnahme weiterer Funktionen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Integration neuer Hardware in FLASH I, Orbit-Feedback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Historie: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Korrekturnetzteile für HERA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Historie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Steuerung der Korrektur-Netzgeräte (SEDAC)</a:t>
            </a: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Korrekturnetzteile für HERA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Korrekturnetzgeräte für HERA e-Ring</a:t>
            </a:r>
            <a:endParaRPr lang="de-DE" b="1" dirty="0"/>
          </a:p>
        </p:txBody>
      </p:sp>
      <p:pic>
        <p:nvPicPr>
          <p:cNvPr id="1026" name="Picture 2" descr="C:\temp\Seminar\Hera_COPS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3" y="1700809"/>
            <a:ext cx="341113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emp\Seminar\HERA_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30" y="1816304"/>
            <a:ext cx="3329456" cy="47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Historie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Steuerung der Korrektur-Netzgeräte (SEDAC)</a:t>
            </a:r>
          </a:p>
          <a:p>
            <a:pPr>
              <a:buFontTx/>
              <a:buChar char="-"/>
            </a:pPr>
            <a:r>
              <a:rPr lang="de-DE" b="1" dirty="0" smtClean="0"/>
              <a:t>19‘‘ SEDAC-Überrahmen</a:t>
            </a:r>
          </a:p>
          <a:p>
            <a:pPr>
              <a:buFontTx/>
              <a:buChar char="-"/>
            </a:pPr>
            <a:r>
              <a:rPr lang="de-DE" b="1" dirty="0" smtClean="0"/>
              <a:t>Crate</a:t>
            </a:r>
            <a:r>
              <a:rPr lang="de-DE" b="1" dirty="0" smtClean="0"/>
              <a:t>-Controller (SEDAC) für max. 11 COPSC1 Karten</a:t>
            </a:r>
          </a:p>
          <a:p>
            <a:pPr>
              <a:buFontTx/>
              <a:buChar char="-"/>
            </a:pPr>
            <a:r>
              <a:rPr lang="de-DE" b="1" dirty="0" smtClean="0"/>
              <a:t>UART Kommunikation zwischen COPSC1 Karte und Interfacekarte (im Netzgerät)</a:t>
            </a:r>
          </a:p>
          <a:p>
            <a:pPr>
              <a:buFontTx/>
              <a:buChar char="-"/>
            </a:pPr>
            <a:r>
              <a:rPr lang="de-DE" b="1" dirty="0" smtClean="0"/>
              <a:t>Interfacekarte setzt Befehle, Status, Sollwert und Istwert digital um</a:t>
            </a:r>
          </a:p>
          <a:p>
            <a:pPr>
              <a:buFontTx/>
              <a:buChar char="-"/>
            </a:pP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Korrekturnetzteile für HERA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424" y="2492896"/>
            <a:ext cx="562407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Istzustand: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Wechsel von SEDAC zu </a:t>
            </a:r>
            <a:r>
              <a:rPr lang="de-DE" dirty="0" smtClean="0"/>
              <a:t>CANopen</a:t>
            </a:r>
            <a:r>
              <a:rPr lang="de-DE" dirty="0" smtClean="0"/>
              <a:t>-Bus (in Teilen)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3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937" y="332655"/>
            <a:ext cx="6069629" cy="38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Istzustand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Steuerung der Korrektur-Netzgeräte (CAN)</a:t>
            </a:r>
          </a:p>
          <a:p>
            <a:pPr>
              <a:buFontTx/>
              <a:buChar char="-"/>
            </a:pPr>
            <a:r>
              <a:rPr lang="de-DE" b="1" dirty="0" smtClean="0"/>
              <a:t>19‘‘ SEDAC-Überrahmen</a:t>
            </a:r>
          </a:p>
          <a:p>
            <a:pPr>
              <a:buFontTx/>
              <a:buChar char="-"/>
            </a:pPr>
            <a:r>
              <a:rPr lang="de-DE" b="1" dirty="0" smtClean="0">
                <a:solidFill>
                  <a:srgbClr val="00B050"/>
                </a:solidFill>
              </a:rPr>
              <a:t>Crate</a:t>
            </a:r>
            <a:r>
              <a:rPr lang="de-DE" b="1" dirty="0" smtClean="0">
                <a:solidFill>
                  <a:srgbClr val="00B050"/>
                </a:solidFill>
              </a:rPr>
              <a:t>-Controller (CAN) für max. 11 COPSC1 Karten</a:t>
            </a:r>
          </a:p>
          <a:p>
            <a:pPr>
              <a:buFontTx/>
              <a:buChar char="-"/>
            </a:pPr>
            <a:r>
              <a:rPr lang="de-DE" b="1" dirty="0" smtClean="0"/>
              <a:t>UART Kommunikation zwischen COPSC1 Karte und Interfacekarte (im Netzgerät)</a:t>
            </a:r>
          </a:p>
          <a:p>
            <a:pPr>
              <a:buFontTx/>
              <a:buChar char="-"/>
            </a:pPr>
            <a:r>
              <a:rPr lang="de-DE" b="1" dirty="0" smtClean="0"/>
              <a:t>Interfacekarte setzt Befehle, Status, Sollwert und Istwert digital um</a:t>
            </a:r>
          </a:p>
          <a:p>
            <a:pPr>
              <a:buFontTx/>
              <a:buChar char="-"/>
            </a:pP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PETRA III: </a:t>
            </a:r>
            <a:r>
              <a:rPr lang="de-DE" dirty="0"/>
              <a:t>C</a:t>
            </a:r>
            <a:r>
              <a:rPr lang="de-DE" dirty="0" smtClean="0"/>
              <a:t>ANopen</a:t>
            </a:r>
            <a:r>
              <a:rPr lang="de-DE" dirty="0" smtClean="0"/>
              <a:t> als neuer Datenbus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4" y="3817404"/>
            <a:ext cx="5990768" cy="260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Istzustand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CANopen</a:t>
            </a:r>
            <a:r>
              <a:rPr lang="de-DE" dirty="0" smtClean="0"/>
              <a:t> im FLASH Beschleuniger</a:t>
            </a:r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76" y="1449389"/>
            <a:ext cx="6623049" cy="4967287"/>
          </a:xfrm>
        </p:spPr>
      </p:pic>
    </p:spTree>
    <p:extLst>
      <p:ext uri="{BB962C8B-B14F-4D97-AF65-F5344CB8AC3E}">
        <p14:creationId xmlns:p14="http://schemas.microsoft.com/office/powerpoint/2010/main" val="143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(Istzustand)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Feedback-</a:t>
            </a:r>
            <a:r>
              <a:rPr lang="de-DE" b="1" dirty="0" smtClean="0"/>
              <a:t>Steerer</a:t>
            </a:r>
            <a:r>
              <a:rPr lang="de-DE" b="1" dirty="0" smtClean="0"/>
              <a:t> mit </a:t>
            </a:r>
          </a:p>
          <a:p>
            <a:pPr marL="0" indent="0">
              <a:buNone/>
            </a:pPr>
            <a:r>
              <a:rPr lang="de-DE" b="1" dirty="0" smtClean="0"/>
              <a:t>COPSC1 Steuerung</a:t>
            </a:r>
          </a:p>
          <a:p>
            <a:pPr marL="0" indent="0">
              <a:buNone/>
            </a:pPr>
            <a:r>
              <a:rPr lang="de-DE" b="1" dirty="0"/>
              <a:t>e</a:t>
            </a:r>
            <a:r>
              <a:rPr lang="de-DE" b="1" dirty="0" smtClean="0"/>
              <a:t>rzeugen Störungen</a:t>
            </a:r>
          </a:p>
          <a:p>
            <a:pPr marL="0" indent="0">
              <a:buNone/>
            </a:pPr>
            <a:r>
              <a:rPr lang="de-DE" b="1" dirty="0"/>
              <a:t>i</a:t>
            </a:r>
            <a:r>
              <a:rPr lang="de-DE" b="1" dirty="0" smtClean="0"/>
              <a:t>m Orbit durch </a:t>
            </a:r>
          </a:p>
          <a:p>
            <a:pPr marL="0" indent="0">
              <a:buNone/>
            </a:pPr>
            <a:r>
              <a:rPr lang="de-DE" b="1" dirty="0" smtClean="0"/>
              <a:t>Fehlverhalten.</a:t>
            </a:r>
          </a:p>
          <a:p>
            <a:pPr>
              <a:buFontTx/>
              <a:buChar char="-"/>
            </a:pPr>
            <a:endParaRPr lang="de-DE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Feedbacksystem in FLASH I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282"/>
              </p:ext>
            </p:extLst>
          </p:nvPr>
        </p:nvGraphicFramePr>
        <p:xfrm>
          <a:off x="6096000" y="2119641"/>
          <a:ext cx="576063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13"/>
                <a:gridCol w="1920213"/>
                <a:gridCol w="192021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Feedback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Steerer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Type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DBC2: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H1UBC2  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TCA40S    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V1UBC2  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TCA40S    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FL1-launch: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V7SMATCH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TCA40S    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H10SMATCH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TCA40S    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H12SMATCH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TCA40S    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V14SMATCH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TCA40S    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FL1-THz: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H1EXP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V1EXP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H3EXP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V3EXP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TCA40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temp\Seminar\2015-04-15T15 35 33-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060848"/>
            <a:ext cx="2701627" cy="41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8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de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7" id="{0B7018F8-3E54-854F-825C-861CB9C985FD}" vid="{23A3D491-2AA3-9D47-8EDD-038F8881785E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DESY_PowerPoint_16x9_de</Template>
  <TotalTime>0</TotalTime>
  <Words>465</Words>
  <Application>Microsoft Office PowerPoint</Application>
  <PresentationFormat>Benutzerdefiniert</PresentationFormat>
  <Paragraphs>133</Paragraphs>
  <Slides>18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DESY_PowerPoint_16x9_de</vt:lpstr>
      <vt:lpstr>SmartCOPSC</vt:lpstr>
      <vt:lpstr>SmartCOPSC</vt:lpstr>
      <vt:lpstr>Historie: Korrekturnetzteile für HERA</vt:lpstr>
      <vt:lpstr>Historie</vt:lpstr>
      <vt:lpstr>Historie</vt:lpstr>
      <vt:lpstr>Istzustand: Wechsel von SEDAC zu CANopen-Bus (in Teilen) </vt:lpstr>
      <vt:lpstr>Istzustand</vt:lpstr>
      <vt:lpstr>Istzustand</vt:lpstr>
      <vt:lpstr>(Istzustand)</vt:lpstr>
      <vt:lpstr>Aktuell: Neuentwicklung einer Steuerung auf MTCA.4 Basis</vt:lpstr>
      <vt:lpstr>Aktuell:</vt:lpstr>
      <vt:lpstr>Aktuell:</vt:lpstr>
      <vt:lpstr>Noch nicht erledigt: Inbetriebnahme weiterer Funktionen</vt:lpstr>
      <vt:lpstr>Noch nicht erledigt:</vt:lpstr>
      <vt:lpstr>Noch nicht erledigt:</vt:lpstr>
      <vt:lpstr>Noch nicht erledigt:</vt:lpstr>
      <vt:lpstr>Vielen  Dank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SmartCOPSC</dc:title>
  <dc:creator>Delfs, Thomas</dc:creator>
  <cp:lastModifiedBy>Delfs, Thomas</cp:lastModifiedBy>
  <cp:revision>30</cp:revision>
  <dcterms:created xsi:type="dcterms:W3CDTF">2020-02-05T14:44:29Z</dcterms:created>
  <dcterms:modified xsi:type="dcterms:W3CDTF">2020-02-10T08:29:44Z</dcterms:modified>
</cp:coreProperties>
</file>